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74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B1BF-A477-40DF-A21F-E60DFEC1DB06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F593-BA26-4065-9EDC-42B700CD9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85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B1BF-A477-40DF-A21F-E60DFEC1DB06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F593-BA26-4065-9EDC-42B700CD9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50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B1BF-A477-40DF-A21F-E60DFEC1DB06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F593-BA26-4065-9EDC-42B700CD9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93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B1BF-A477-40DF-A21F-E60DFEC1DB06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F593-BA26-4065-9EDC-42B700CD9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36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B1BF-A477-40DF-A21F-E60DFEC1DB06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F593-BA26-4065-9EDC-42B700CD9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69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B1BF-A477-40DF-A21F-E60DFEC1DB06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F593-BA26-4065-9EDC-42B700CD9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60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B1BF-A477-40DF-A21F-E60DFEC1DB06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F593-BA26-4065-9EDC-42B700CD9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B1BF-A477-40DF-A21F-E60DFEC1DB06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F593-BA26-4065-9EDC-42B700CD9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44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B1BF-A477-40DF-A21F-E60DFEC1DB06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F593-BA26-4065-9EDC-42B700CD9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0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B1BF-A477-40DF-A21F-E60DFEC1DB06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F593-BA26-4065-9EDC-42B700CD9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48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B1BF-A477-40DF-A21F-E60DFEC1DB06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F593-BA26-4065-9EDC-42B700CD9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72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2B1BF-A477-40DF-A21F-E60DFEC1DB06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EF593-BA26-4065-9EDC-42B700CD9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01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лизей- история Древнего мира. Всё о древних культурах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691" y="234461"/>
            <a:ext cx="5086839" cy="56153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5150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а гойи - старух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901700"/>
            <a:ext cx="4787900" cy="5473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3282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138" y="791094"/>
            <a:ext cx="5868786" cy="586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4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508" y="679938"/>
            <a:ext cx="8545270" cy="553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555" y="832339"/>
            <a:ext cx="9185350" cy="492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79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Япония: золотой феникс и зеленый чай Удз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061" y="597876"/>
            <a:ext cx="7420707" cy="4841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92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йя София – Собор Святой Софии в Стамбуле - Статьи на 100 дорог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1" y="736600"/>
            <a:ext cx="8839200" cy="552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802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ndro Botticelli - La nascita di Venere - Google Art Project - edit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685800"/>
            <a:ext cx="8966200" cy="528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0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upload.wikimedia.org/wikipedia/commons/thumb/7/7b/Feofan_Donskaja.jpg/800px-Feofan_Donskaj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7" y="253999"/>
            <a:ext cx="5940425" cy="59123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15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уриков В.И. «Утро стрелецкой казни»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546100"/>
            <a:ext cx="9652000" cy="574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230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upload.wikimedia.org/wikipedia/commons/thumb/3/35/Spas_na_Ilyine_-_Christ_Pantocrator_01.jpg/200px-Spas_na_Ilyine_-_Christ_Pantocrator_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492" y="351692"/>
            <a:ext cx="6277708" cy="58205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796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sarevna-Lebed by Mikhail Vrubel (brightened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690" y="609600"/>
            <a:ext cx="5283479" cy="577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60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eonardo da Vinci 04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622300"/>
            <a:ext cx="5740399" cy="584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9022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Произвольный</PresentationFormat>
  <Paragraphs>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Windows GT</cp:lastModifiedBy>
  <cp:revision>4</cp:revision>
  <dcterms:created xsi:type="dcterms:W3CDTF">2020-06-22T07:57:58Z</dcterms:created>
  <dcterms:modified xsi:type="dcterms:W3CDTF">2020-07-06T16:14:01Z</dcterms:modified>
</cp:coreProperties>
</file>