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0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5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2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5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2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2001-9287-4BC7-8E60-8FF5BEE11D4C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82B0-6E13-452D-BDA1-2F723F41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3" t="1194" r="3060" b="3284"/>
          <a:stretch/>
        </p:blipFill>
        <p:spPr>
          <a:xfrm>
            <a:off x="1992572" y="109183"/>
            <a:ext cx="8352431" cy="65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3" y="186861"/>
            <a:ext cx="8802807" cy="63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218680"/>
            <a:ext cx="8026327" cy="63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64" y="221540"/>
            <a:ext cx="6250488" cy="629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788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Сыскова Алёна</dc:creator>
  <cp:lastModifiedBy>Лелька</cp:lastModifiedBy>
  <cp:revision>2</cp:revision>
  <dcterms:created xsi:type="dcterms:W3CDTF">2020-06-24T20:58:21Z</dcterms:created>
  <dcterms:modified xsi:type="dcterms:W3CDTF">2020-06-28T11:18:53Z</dcterms:modified>
</cp:coreProperties>
</file>