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8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6B5480-DF52-42BD-94DF-03E40F697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E3A11B-F4F0-4608-9804-DC852A6DC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6C0F9D-8C78-45DB-969D-1A927F00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A0EDFC-6628-4D1D-AAD6-4E3FDECB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61496A-B244-4974-94A4-BF5522E38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0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3E741-6D17-4263-A544-225CD6308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E48052E-17F8-46BB-84CD-7301E6CD1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CC996B-2289-4E95-A9B2-B6A2F65E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C2D6EB-E8DC-4E5A-AEDE-DF13A44BB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CE6ED1-0401-4958-AFB6-C315385C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9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F85692-7041-4D9F-B7E8-106F60014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8F3031-988D-4400-9521-109AC7E86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07B6B7-6946-4F14-832C-37ED6EE3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213ECB-8E01-4318-BFCB-FB14A8D6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5596DF-EF3F-4B7B-A827-2A9EE673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79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6FA1F-3174-4B17-B926-7F8FC5EDC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9E895E-8359-4597-936F-A4B6DE08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366A77-E77D-4C9D-82B2-E5857826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45C560-CD7E-4B49-8E4D-FCC8E427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F5A24-E89C-4F13-BC0F-052E2DAC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0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076A8-0E58-43CF-968A-DFC138A0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E005C7-2713-48DD-8D8B-786E0CD0A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1EBECB-F64D-4B81-9FEE-9B5BADC78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E4D7EE-C198-4552-BB47-ADA07B2A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E10C4C-21DC-47C8-916C-6ADD14BEF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1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370BD-7CD3-46BB-9DD5-B8DBD4004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ABF0E-AAEA-441C-B390-05434A442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1E343C-21B6-4974-8AF7-9B6304621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3337DC-28A0-4FCD-A9F0-B43EA7D86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A8B8E3-5106-46AE-981E-CADCAF9C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F1608B-E5C8-4873-B995-4E8B61F43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6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8487E-3F0F-4717-B450-E4020302F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EDEB29-6E37-4663-B197-D3130DDA7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DDC89C-3650-4EE3-A3C9-DBF320CD7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589F9C-7389-4754-BA1C-A254F9842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265E05D-14EA-41E0-966B-999393965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630307-43AB-4D57-92F6-12831EBC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59D688-788A-4DA6-9032-592AE7C1F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65C50A-2F1C-4273-B550-77A5CF5A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4D153-5333-48D0-8322-1D635DA70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D89256B-19DF-4492-82AC-9CC336E3C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8617C2-4EF1-457D-A601-7BE29C27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DA5694-3DA9-41E1-B0A4-6EAF0BB6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7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542828-51BA-4F21-9C1B-248AEAF6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E0F2DB-06F6-4221-8BD4-71C4B300D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8084C-0145-4C2E-9FE0-6C21F5D3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D98-2887-49EA-85FF-6F0419EF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A0840-4EBF-415B-BB5B-F4903FD6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AF93E6-D266-4C13-A3BB-55FE55FB6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D85EE1-1A64-4393-BAD0-20A0E784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44927C-1FB7-4004-BF72-AA808F4D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091B2-496D-4405-8C8B-8B2F6CFC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42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73D15-20A7-41F7-892F-CD8EA13D8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244DE1-F916-44FF-B5FC-6B8C5D0D60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CCFB2C-FACD-42FB-B2E6-8E43B6A28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D5FFDE-ADB6-45AC-BB6B-89FBB62E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33B746-D519-4EB2-BC99-E1391AA3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89462D-61F4-433D-B4D2-23001A22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2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7F10C-0FE3-4480-BD3A-F4599AA9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89269D-4626-4FB4-A6B9-7F0980983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89CAF-5902-47AA-9D5E-ED8A438551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98353-D51D-4C79-B9FE-757976EB3D2F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4A0995-B402-4EF8-B705-BA0A849C1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D4444-4B98-4C5B-ADEC-2E8A3C35B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DCD6-8209-40E8-AEDA-AA2DF4DE29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10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юр - Заказать флип флоп портрет в Киеве, Липки, 0633232379">
            <a:extLst>
              <a:ext uri="{FF2B5EF4-FFF2-40B4-BE49-F238E27FC236}">
                <a16:creationId xmlns:a16="http://schemas.microsoft.com/office/drawing/2014/main" id="{476452BF-9085-4DCC-BDBD-E4895CE18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563" y="0"/>
            <a:ext cx="522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79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собняк Арсения Морозова в Москве: история, описание, как добраться">
            <a:extLst>
              <a:ext uri="{FF2B5EF4-FFF2-40B4-BE49-F238E27FC236}">
                <a16:creationId xmlns:a16="http://schemas.microsoft.com/office/drawing/2014/main" id="{ED40F54D-580F-4662-8E72-08D5C4F95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415" y="0"/>
            <a:ext cx="5710237" cy="671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7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кульптура «Экстаз святой Терезы», Джованни Бернини Святая Тереза  Авильская. Обсуждение на LiveInternet - Российский Сервис Онлайн-Дневников">
            <a:extLst>
              <a:ext uri="{FF2B5EF4-FFF2-40B4-BE49-F238E27FC236}">
                <a16:creationId xmlns:a16="http://schemas.microsoft.com/office/drawing/2014/main" id="{196CE4B3-69C7-4E2A-809E-A4FF24870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265" y="0"/>
            <a:ext cx="4748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15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пящий пастушок (картина) — Алексей Гаврилович Венецианов">
            <a:extLst>
              <a:ext uri="{FF2B5EF4-FFF2-40B4-BE49-F238E27FC236}">
                <a16:creationId xmlns:a16="http://schemas.microsoft.com/office/drawing/2014/main" id="{16C70DE5-1E87-44EF-A347-0FBD5301E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09" y="0"/>
            <a:ext cx="95916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06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Юлия</cp:lastModifiedBy>
  <cp:revision>4</cp:revision>
  <dcterms:created xsi:type="dcterms:W3CDTF">2020-06-24T03:48:27Z</dcterms:created>
  <dcterms:modified xsi:type="dcterms:W3CDTF">2020-06-24T04:31:25Z</dcterms:modified>
</cp:coreProperties>
</file>