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942C-377F-4DF1-81A6-3CB95F163A8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F8FA-8119-41CF-8B7D-3FCF7F5CF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5143536" cy="5715039"/>
          </a:xfrm>
          <a:prstGeom prst="rect">
            <a:avLst/>
          </a:prstGeom>
          <a:solidFill>
            <a:srgbClr val="FFFFFF"/>
          </a:solidFill>
          <a:ln w="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85736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1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https://arhivurokov.ru/multiurok/html/2017/06/01/s_593075f5840ee/640187_10.jpe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714356"/>
            <a:ext cx="650085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Рисунок 4" descr="C:\Users\Q\Desktop\Без названия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C:\Users\Q\Desktop\Без названия 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858180" cy="5929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5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c/c0egwYJIG8ANUCWT9mvqhl76PXz24dsE5kK1Rp/slide-23.jpg"/>
          <p:cNvPicPr/>
          <p:nvPr/>
        </p:nvPicPr>
        <p:blipFill>
          <a:blip r:embed="rId2"/>
          <a:srcRect r="48821" b="8778"/>
          <a:stretch>
            <a:fillRect/>
          </a:stretch>
        </p:blipFill>
        <p:spPr bwMode="auto">
          <a:xfrm>
            <a:off x="3143240" y="214290"/>
            <a:ext cx="578647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500306"/>
            <a:ext cx="2451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Задание 7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2428868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Задание 1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Q\Desktop\Без названия (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500306"/>
            <a:ext cx="2451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Задание 1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786346" cy="5143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Задание 2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714776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Задание 2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572032" cy="4214841"/>
          </a:xfrm>
          <a:prstGeom prst="rect">
            <a:avLst/>
          </a:prstGeom>
        </p:spPr>
      </p:pic>
      <p:pic>
        <p:nvPicPr>
          <p:cNvPr id="6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407196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Задание 2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7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4429156" cy="4357718"/>
          </a:xfrm>
          <a:prstGeom prst="rect">
            <a:avLst/>
          </a:prstGeom>
        </p:spPr>
      </p:pic>
      <p:pic>
        <p:nvPicPr>
          <p:cNvPr id="8" name="image1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414337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https://arhivurokov.ru/multiurok/html/2017/06/01/s_593075f5840ee/640187_6.jpe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572428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https://arhivurokov.ru/multiurok/html/2017/06/01/s_593075f5840ee/640187_7.jpe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2389" r="11401"/>
          <a:stretch>
            <a:fillRect/>
          </a:stretch>
        </p:blipFill>
        <p:spPr bwMode="auto">
          <a:xfrm>
            <a:off x="500034" y="785794"/>
            <a:ext cx="8143932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Задание 4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Рисунок 4" descr="https://arhivurokov.ru/multiurok/html/2017/06/01/s_593075f5840ee/640187_8.jpe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785794"/>
            <a:ext cx="5214974" cy="592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2</cp:revision>
  <dcterms:created xsi:type="dcterms:W3CDTF">2020-06-24T15:18:58Z</dcterms:created>
  <dcterms:modified xsi:type="dcterms:W3CDTF">2020-06-24T15:31:35Z</dcterms:modified>
</cp:coreProperties>
</file>