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90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8BA3CA-B85E-41EE-AEA6-FC97A0158450}" type="datetimeFigureOut">
              <a:rPr lang="ru-RU" smtClean="0"/>
              <a:t>30.11.2016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30D47B-C1F2-4D13-80AF-4E485057B3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62391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30D47B-C1F2-4D13-80AF-4E485057B389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66952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30D47B-C1F2-4D13-80AF-4E485057B389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28372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30D47B-C1F2-4D13-80AF-4E485057B389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45766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30D47B-C1F2-4D13-80AF-4E485057B389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34430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D3B0D-4CEF-4B0D-8709-7E71424676D5}" type="datetimeFigureOut">
              <a:rPr lang="ru-RU" smtClean="0"/>
              <a:t>30.11.2016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66745-0E14-4285-8876-E5BFB61EC3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37597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D3B0D-4CEF-4B0D-8709-7E71424676D5}" type="datetimeFigureOut">
              <a:rPr lang="ru-RU" smtClean="0"/>
              <a:t>30.11.2016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66745-0E14-4285-8876-E5BFB61EC3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48418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D3B0D-4CEF-4B0D-8709-7E71424676D5}" type="datetimeFigureOut">
              <a:rPr lang="ru-RU" smtClean="0"/>
              <a:t>30.11.2016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66745-0E14-4285-8876-E5BFB61EC3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58704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D3B0D-4CEF-4B0D-8709-7E71424676D5}" type="datetimeFigureOut">
              <a:rPr lang="ru-RU" smtClean="0"/>
              <a:t>30.11.2016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66745-0E14-4285-8876-E5BFB61EC3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40792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D3B0D-4CEF-4B0D-8709-7E71424676D5}" type="datetimeFigureOut">
              <a:rPr lang="ru-RU" smtClean="0"/>
              <a:t>30.11.2016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66745-0E14-4285-8876-E5BFB61EC3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69349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D3B0D-4CEF-4B0D-8709-7E71424676D5}" type="datetimeFigureOut">
              <a:rPr lang="ru-RU" smtClean="0"/>
              <a:t>30.11.2016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66745-0E14-4285-8876-E5BFB61EC3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41503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D3B0D-4CEF-4B0D-8709-7E71424676D5}" type="datetimeFigureOut">
              <a:rPr lang="ru-RU" smtClean="0"/>
              <a:t>30.11.2016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66745-0E14-4285-8876-E5BFB61EC3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92928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D3B0D-4CEF-4B0D-8709-7E71424676D5}" type="datetimeFigureOut">
              <a:rPr lang="ru-RU" smtClean="0"/>
              <a:t>30.11.2016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66745-0E14-4285-8876-E5BFB61EC3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4822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D3B0D-4CEF-4B0D-8709-7E71424676D5}" type="datetimeFigureOut">
              <a:rPr lang="ru-RU" smtClean="0"/>
              <a:t>30.11.2016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66745-0E14-4285-8876-E5BFB61EC3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9610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D3B0D-4CEF-4B0D-8709-7E71424676D5}" type="datetimeFigureOut">
              <a:rPr lang="ru-RU" smtClean="0"/>
              <a:t>30.11.2016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66745-0E14-4285-8876-E5BFB61EC3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93577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D3B0D-4CEF-4B0D-8709-7E71424676D5}" type="datetimeFigureOut">
              <a:rPr lang="ru-RU" smtClean="0"/>
              <a:t>30.11.2016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66745-0E14-4285-8876-E5BFB61EC3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69100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ED3B0D-4CEF-4B0D-8709-7E71424676D5}" type="datetimeFigureOut">
              <a:rPr lang="ru-RU" smtClean="0"/>
              <a:t>30.11.2016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E66745-0E14-4285-8876-E5BFB61EC3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02840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6812999" cy="518442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Краевые литературные чтения </a:t>
            </a:r>
            <a:r>
              <a:rPr lang="ru-RU" dirty="0" smtClean="0">
                <a:solidFill>
                  <a:srgbClr val="002060"/>
                </a:solidFill>
              </a:rPr>
              <a:t>«Люблю тебя, моя Россия!»</a:t>
            </a:r>
            <a:endParaRPr lang="ru-RU" dirty="0">
              <a:solidFill>
                <a:srgbClr val="002060"/>
              </a:solidFill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3"/>
          <a:srcRect t="7772" b="9726"/>
          <a:stretch/>
        </p:blipFill>
        <p:spPr>
          <a:xfrm>
            <a:off x="125319" y="363301"/>
            <a:ext cx="11827182" cy="1720883"/>
          </a:xfrm>
          <a:prstGeom prst="rect">
            <a:avLst/>
          </a:prstGeom>
        </p:spPr>
      </p:pic>
      <p:sp>
        <p:nvSpPr>
          <p:cNvPr id="7" name="Подзаголовок 2"/>
          <p:cNvSpPr txBox="1">
            <a:spLocks/>
          </p:cNvSpPr>
          <p:nvPr/>
        </p:nvSpPr>
        <p:spPr>
          <a:xfrm>
            <a:off x="125319" y="363301"/>
            <a:ext cx="2976227" cy="8600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ru-RU" sz="1800" dirty="0" smtClean="0">
                <a:solidFill>
                  <a:srgbClr val="002060"/>
                </a:solidFill>
              </a:rPr>
              <a:t>Участие в номинации: </a:t>
            </a:r>
            <a:r>
              <a:rPr lang="ru-RU" sz="1800" b="1" dirty="0" smtClean="0">
                <a:solidFill>
                  <a:srgbClr val="0000CC"/>
                </a:solidFill>
              </a:rPr>
              <a:t>«Край родной, навек любимый!»</a:t>
            </a:r>
            <a:endParaRPr lang="ru-RU" sz="1800" b="1" dirty="0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17612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-90923" y="0"/>
            <a:ext cx="6944804" cy="543697"/>
          </a:xfrm>
        </p:spPr>
        <p:txBody>
          <a:bodyPr>
            <a:normAutofit fontScale="85000" lnSpcReduction="10000"/>
          </a:bodyPr>
          <a:lstStyle/>
          <a:p>
            <a:r>
              <a:rPr lang="ru-RU" dirty="0">
                <a:solidFill>
                  <a:srgbClr val="002060"/>
                </a:solidFill>
              </a:rPr>
              <a:t>Краевые литературные чтения «Люблю тебя, моя Россия!»</a:t>
            </a:r>
            <a:endParaRPr lang="ru-RU" dirty="0">
              <a:solidFill>
                <a:srgbClr val="002060"/>
              </a:solidFill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3"/>
          <a:srcRect t="7772" b="9726"/>
          <a:stretch/>
        </p:blipFill>
        <p:spPr>
          <a:xfrm>
            <a:off x="49120" y="393896"/>
            <a:ext cx="11795395" cy="1716258"/>
          </a:xfrm>
          <a:prstGeom prst="rect">
            <a:avLst/>
          </a:prstGeom>
        </p:spPr>
      </p:pic>
      <p:sp>
        <p:nvSpPr>
          <p:cNvPr id="7" name="Подзаголовок 2"/>
          <p:cNvSpPr txBox="1">
            <a:spLocks/>
          </p:cNvSpPr>
          <p:nvPr/>
        </p:nvSpPr>
        <p:spPr>
          <a:xfrm>
            <a:off x="125321" y="425841"/>
            <a:ext cx="2642593" cy="97047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10000"/>
              </a:lnSpc>
            </a:pPr>
            <a:r>
              <a:rPr lang="ru-RU" sz="1800" dirty="0" smtClean="0">
                <a:solidFill>
                  <a:srgbClr val="002060"/>
                </a:solidFill>
              </a:rPr>
              <a:t>Участие в номинации:        </a:t>
            </a:r>
            <a:r>
              <a:rPr lang="ru-RU" sz="1800" b="1" dirty="0">
                <a:solidFill>
                  <a:srgbClr val="0000CC"/>
                </a:solidFill>
              </a:rPr>
              <a:t>«С чего начинается Родина»</a:t>
            </a:r>
          </a:p>
        </p:txBody>
      </p:sp>
    </p:spTree>
    <p:extLst>
      <p:ext uri="{BB962C8B-B14F-4D97-AF65-F5344CB8AC3E}">
        <p14:creationId xmlns:p14="http://schemas.microsoft.com/office/powerpoint/2010/main" val="28971199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6491416" cy="494996"/>
          </a:xfrm>
        </p:spPr>
        <p:txBody>
          <a:bodyPr>
            <a:normAutofit fontScale="77500" lnSpcReduction="20000"/>
          </a:bodyPr>
          <a:lstStyle/>
          <a:p>
            <a:r>
              <a:rPr lang="ru-RU" dirty="0">
                <a:solidFill>
                  <a:srgbClr val="002060"/>
                </a:solidFill>
              </a:rPr>
              <a:t>Краевые литературные чтения «Люблю тебя, моя Россия!»</a:t>
            </a:r>
          </a:p>
          <a:p>
            <a:endParaRPr lang="ru-RU" dirty="0">
              <a:solidFill>
                <a:srgbClr val="002060"/>
              </a:solidFill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3"/>
          <a:srcRect t="7772" b="9726"/>
          <a:stretch/>
        </p:blipFill>
        <p:spPr>
          <a:xfrm>
            <a:off x="-227105" y="494996"/>
            <a:ext cx="11795395" cy="1716258"/>
          </a:xfrm>
          <a:prstGeom prst="rect">
            <a:avLst/>
          </a:prstGeom>
        </p:spPr>
      </p:pic>
      <p:sp>
        <p:nvSpPr>
          <p:cNvPr id="7" name="Подзаголовок 2"/>
          <p:cNvSpPr txBox="1">
            <a:spLocks/>
          </p:cNvSpPr>
          <p:nvPr/>
        </p:nvSpPr>
        <p:spPr>
          <a:xfrm>
            <a:off x="156068" y="414737"/>
            <a:ext cx="2574775" cy="9383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10000"/>
              </a:lnSpc>
            </a:pP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</a:rPr>
              <a:t>Участие в номинации: </a:t>
            </a:r>
            <a:r>
              <a:rPr lang="ru-RU" sz="1800" b="1" dirty="0">
                <a:solidFill>
                  <a:srgbClr val="0000CC"/>
                </a:solidFill>
              </a:rPr>
              <a:t>«Друзья, прекрасен наш союз!»</a:t>
            </a:r>
          </a:p>
        </p:txBody>
      </p:sp>
    </p:spTree>
    <p:extLst>
      <p:ext uri="{BB962C8B-B14F-4D97-AF65-F5344CB8AC3E}">
        <p14:creationId xmlns:p14="http://schemas.microsoft.com/office/powerpoint/2010/main" val="25889743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-2" y="0"/>
            <a:ext cx="6713839" cy="510746"/>
          </a:xfrm>
        </p:spPr>
        <p:txBody>
          <a:bodyPr>
            <a:normAutofit fontScale="85000" lnSpcReduction="10000"/>
          </a:bodyPr>
          <a:lstStyle/>
          <a:p>
            <a:r>
              <a:rPr lang="ru-RU" dirty="0">
                <a:solidFill>
                  <a:srgbClr val="002060"/>
                </a:solidFill>
              </a:rPr>
              <a:t>Краевые литературные чтения «Люблю тебя, моя Россия!»</a:t>
            </a:r>
          </a:p>
          <a:p>
            <a:endParaRPr lang="ru-RU" dirty="0">
              <a:solidFill>
                <a:srgbClr val="002060"/>
              </a:solidFill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3"/>
          <a:srcRect t="7772" b="9726"/>
          <a:stretch/>
        </p:blipFill>
        <p:spPr>
          <a:xfrm>
            <a:off x="49120" y="393896"/>
            <a:ext cx="11795395" cy="1716258"/>
          </a:xfrm>
          <a:prstGeom prst="rect">
            <a:avLst/>
          </a:prstGeom>
        </p:spPr>
      </p:pic>
      <p:sp>
        <p:nvSpPr>
          <p:cNvPr id="7" name="Подзаголовок 2"/>
          <p:cNvSpPr txBox="1">
            <a:spLocks/>
          </p:cNvSpPr>
          <p:nvPr/>
        </p:nvSpPr>
        <p:spPr>
          <a:xfrm>
            <a:off x="49120" y="416316"/>
            <a:ext cx="2941215" cy="1091207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10000"/>
              </a:lnSpc>
            </a:pPr>
            <a:r>
              <a:rPr lang="ru-RU" dirty="0" smtClean="0">
                <a:solidFill>
                  <a:srgbClr val="002060"/>
                </a:solidFill>
              </a:rPr>
              <a:t>Участие в номинации: </a:t>
            </a:r>
            <a:r>
              <a:rPr lang="ru-RU" sz="1900" b="1" dirty="0">
                <a:solidFill>
                  <a:srgbClr val="0000CC"/>
                </a:solidFill>
              </a:rPr>
              <a:t>«Любви прекрасные порывы».</a:t>
            </a:r>
          </a:p>
        </p:txBody>
      </p:sp>
    </p:spTree>
    <p:extLst>
      <p:ext uri="{BB962C8B-B14F-4D97-AF65-F5344CB8AC3E}">
        <p14:creationId xmlns:p14="http://schemas.microsoft.com/office/powerpoint/2010/main" val="143922067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85</Words>
  <Application>Microsoft Office PowerPoint</Application>
  <PresentationFormat>Широкоэкранный</PresentationFormat>
  <Paragraphs>12</Paragraphs>
  <Slides>4</Slides>
  <Notes>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Татьяна Владимировна Мальцева</dc:creator>
  <cp:lastModifiedBy>Юлия Викторовна Побережная</cp:lastModifiedBy>
  <cp:revision>5</cp:revision>
  <dcterms:created xsi:type="dcterms:W3CDTF">2016-11-29T23:23:33Z</dcterms:created>
  <dcterms:modified xsi:type="dcterms:W3CDTF">2016-11-30T05:15:07Z</dcterms:modified>
</cp:coreProperties>
</file>