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9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8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17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3006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067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4777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46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86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480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79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85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32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08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8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77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69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43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83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2.jpg"/><Relationship Id="rId3" Type="http://schemas.openxmlformats.org/officeDocument/2006/relationships/image" Target="../media/image4.png"/><Relationship Id="rId7" Type="http://schemas.openxmlformats.org/officeDocument/2006/relationships/image" Target="../media/image7.jpg"/><Relationship Id="rId12" Type="http://schemas.microsoft.com/office/2007/relationships/hdphoto" Target="../media/hdphoto2.wdp"/><Relationship Id="rId17" Type="http://schemas.microsoft.com/office/2007/relationships/hdphoto" Target="../media/hdphoto4.wdp"/><Relationship Id="rId2" Type="http://schemas.openxmlformats.org/officeDocument/2006/relationships/image" Target="../media/image3.jp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5" Type="http://schemas.microsoft.com/office/2007/relationships/hdphoto" Target="../media/hdphoto3.wdp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9.jp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8551" y="1697952"/>
            <a:ext cx="7766936" cy="1646302"/>
          </a:xfrm>
        </p:spPr>
        <p:txBody>
          <a:bodyPr/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Юные финансисты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44189" y="4200462"/>
            <a:ext cx="7157259" cy="1942644"/>
          </a:xfrm>
        </p:spPr>
        <p:txBody>
          <a:bodyPr>
            <a:normAutofit/>
          </a:bodyPr>
          <a:lstStyle/>
          <a:p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анятие в старшей группе № </a:t>
            </a:r>
            <a:r>
              <a:rPr lang="ru-RU" sz="1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endParaRPr lang="ru-RU" sz="1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СПДО КГАНОУ </a:t>
            </a:r>
          </a:p>
          <a:p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«Краевой центр образования»</a:t>
            </a:r>
          </a:p>
          <a:p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Прокопенко Анастасия Алексеевна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8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76" y="1128583"/>
            <a:ext cx="3017108" cy="30171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405" y="1614616"/>
            <a:ext cx="4168346" cy="4168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120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21276"/>
            <a:ext cx="2972944" cy="1672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289" y1="41308" x2="21289" y2="41308"/>
                        <a14:foregroundMark x1="72168" y1="25040" x2="72656" y2="18022"/>
                        <a14:foregroundMark x1="21973" y1="39713" x2="22949" y2="339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973" y="2277237"/>
            <a:ext cx="3284561" cy="2011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4" y="2404452"/>
            <a:ext cx="1672281" cy="1672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344" y="4798639"/>
            <a:ext cx="2380107" cy="1589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580" y="2671111"/>
            <a:ext cx="2734784" cy="1820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17" y="166705"/>
            <a:ext cx="2912302" cy="1941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896" y="4572069"/>
            <a:ext cx="2076968" cy="2076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006" y="321276"/>
            <a:ext cx="1970392" cy="1786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57880" y1="23351" x2="57880" y2="23351"/>
                        <a14:foregroundMark x1="78668" y1="40697" x2="76630" y2="41067"/>
                        <a14:foregroundMark x1="53804" y1="37287" x2="53804" y2="37287"/>
                        <a14:foregroundMark x1="84239" y1="32024" x2="84239" y2="32024"/>
                        <a14:foregroundMark x1="81386" y1="10897" x2="81386" y2="10897"/>
                        <a14:foregroundMark x1="56522" y1="8599" x2="56522" y2="8599"/>
                        <a14:foregroundMark x1="30978" y1="8228" x2="30978" y2="8228"/>
                        <a14:foregroundMark x1="38587" y1="94218" x2="38587" y2="94218"/>
                        <a14:foregroundMark x1="74457" y1="92291" x2="74457" y2="92291"/>
                        <a14:foregroundMark x1="34375" y1="29355" x2="34375" y2="29355"/>
                        <a14:foregroundMark x1="24049" y1="37287" x2="24049" y2="37287"/>
                        <a14:foregroundMark x1="69022" y1="2965" x2="69022" y2="2965"/>
                        <a14:foregroundMark x1="70380" y1="8970" x2="70380" y2="8970"/>
                        <a14:foregroundMark x1="85598" y1="4448" x2="85598" y2="4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748" y="222192"/>
            <a:ext cx="1047339" cy="1919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006" y="2482617"/>
            <a:ext cx="2356558" cy="1560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10326" y1="24049" x2="10326" y2="24049"/>
                        <a14:foregroundMark x1="10326" y1="24049" x2="37228" y2="3533"/>
                        <a14:foregroundMark x1="44701" y1="4620" x2="66712" y2="6522"/>
                        <a14:foregroundMark x1="78668" y1="13043" x2="92120" y2="29484"/>
                        <a14:foregroundMark x1="93614" y1="37500" x2="95516" y2="54348"/>
                        <a14:foregroundMark x1="93614" y1="66304" x2="83560" y2="80299"/>
                        <a14:foregroundMark x1="78668" y1="85326" x2="52717" y2="96739"/>
                        <a14:foregroundMark x1="40761" y1="92799" x2="14402" y2="81793"/>
                        <a14:foregroundMark x1="18886" y1="84239" x2="76630" y2="18071"/>
                        <a14:foregroundMark x1="4891" y1="30978" x2="3397" y2="47962"/>
                        <a14:foregroundMark x1="3397" y1="61413" x2="14810" y2="78261"/>
                        <a14:foregroundMark x1="19837" y1="48370" x2="19837" y2="48370"/>
                        <a14:foregroundMark x1="25815" y1="49457" x2="25815" y2="49457"/>
                        <a14:foregroundMark x1="40761" y1="43478" x2="40761" y2="43478"/>
                        <a14:foregroundMark x1="63179" y1="52446" x2="63179" y2="52446"/>
                        <a14:foregroundMark x1="71196" y1="48913" x2="71196" y2="489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980776"/>
            <a:ext cx="1715530" cy="17155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65" r="7327"/>
          <a:stretch/>
        </p:blipFill>
        <p:spPr>
          <a:xfrm>
            <a:off x="9511469" y="4341052"/>
            <a:ext cx="2427006" cy="2618963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11793894" y="6067"/>
            <a:ext cx="398106" cy="3212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98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-0.03829 0.68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" y="3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9831 0.668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22" y="3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-0.69948 0.6858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74" y="3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33333E-6 L 0.33881 0.6405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3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0.5556 0.003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7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0.01836 0.3738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77565 0.3185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89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31224 0.3379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59114 0.33102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57" y="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0.24493 0.00208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41" y="397475"/>
            <a:ext cx="4003589" cy="3002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022" y="351137"/>
            <a:ext cx="3095368" cy="3095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71" y="3715949"/>
            <a:ext cx="3483577" cy="23223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41" y="3715949"/>
            <a:ext cx="4210565" cy="2807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350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90" y="515441"/>
            <a:ext cx="2983412" cy="2804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486" y="732131"/>
            <a:ext cx="4753232" cy="2089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308" y="3085070"/>
            <a:ext cx="2690728" cy="2475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561" y="3895723"/>
            <a:ext cx="4282560" cy="1837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1269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64" y="749642"/>
            <a:ext cx="4009081" cy="300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23" y="2311229"/>
            <a:ext cx="3828020" cy="3828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3166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317</TotalTime>
  <Words>21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Wingdings 3</vt:lpstr>
      <vt:lpstr>Аспект</vt:lpstr>
      <vt:lpstr>Юные финансисты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Юные финансисты</dc:title>
  <dc:creator>12-я группа</dc:creator>
  <cp:lastModifiedBy>Ковалева Надежда Константиновна</cp:lastModifiedBy>
  <cp:revision>22</cp:revision>
  <dcterms:created xsi:type="dcterms:W3CDTF">2025-02-21T04:33:20Z</dcterms:created>
  <dcterms:modified xsi:type="dcterms:W3CDTF">2025-03-03T04:39:52Z</dcterms:modified>
</cp:coreProperties>
</file>