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0FF89-B4D7-4547-B58B-38F48C1C03D0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D1B9E-6A87-41AA-90AC-B294FC248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21DD9-1CDB-47FA-8A56-9B8FA0D7AE82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EE8BB-4B79-4B51-BD17-F1F5E0405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EA451-5DB6-4E70-99C2-F6CFC888FED9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B5A8-B8FE-4AC7-AF30-84DD5659D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6BF33-D879-4436-A146-16EE4AEDD33D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C6E7-D85A-4F0E-BF9B-F5215768A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5723A-04E7-4214-852C-B807B5C39D17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0EF04-301B-4F59-8AEF-5BFDA8920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C4A47-7634-4ED4-A6ED-54E6579F43D6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14C4C-474B-4943-B8F3-86E6C662A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39ED3-D993-4EE5-A9BA-A1EE2D44599E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C9593-A9C3-40EA-B61C-E9DBE67CD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E0A4B-F726-4816-8808-712C7A4AAF65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AD6B7-46A1-4855-86CF-BD775F647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D48F5-501A-4EA5-89E8-C691886C9ED4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6D536-1F03-41F4-A18A-7869D72B2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5BCB8-F2FA-435F-8205-D3FDEE80F83B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13D9C-3FCF-43EE-AC3F-6D8733DCB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DD56D-7F56-48FD-9255-70677DECDFB6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8C72A-C44F-49DB-906D-A9A85F3A4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7F64F2-2436-435F-A805-06368638F319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8A951D-317F-45E2-9795-1C3776482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Рисунок 3" descr="C:\Users\Lerka\Desktop\da_vinci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0"/>
            <a:ext cx="51831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Рисунок 3" descr="C:\Users\Lerka\Desktop\picture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6250"/>
            <a:ext cx="8497888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Рисунок 3" descr="C:\Users\Lerka\Desktop\file.php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0"/>
            <a:ext cx="5111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Рисунок 3" descr="C:\Users\Lerka\Desktop\16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0"/>
            <a:ext cx="8207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</a:p>
        </p:txBody>
      </p:sp>
      <p:pic>
        <p:nvPicPr>
          <p:cNvPr id="1741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20925" y="142875"/>
            <a:ext cx="3911600" cy="67151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GT</dc:creator>
  <cp:lastModifiedBy>Сергей</cp:lastModifiedBy>
  <cp:revision>4</cp:revision>
  <dcterms:created xsi:type="dcterms:W3CDTF">2019-09-17T13:37:10Z</dcterms:created>
  <dcterms:modified xsi:type="dcterms:W3CDTF">2021-09-20T23:06:58Z</dcterms:modified>
</cp:coreProperties>
</file>