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-120" y="-9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91194-702A-4611-8A74-1FB162C8C08C}" type="datetimeFigureOut">
              <a:rPr lang="ru-RU"/>
              <a:pPr>
                <a:defRPr/>
              </a:pPr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A534A-7BFB-4BB1-AD27-CC263C1A76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35C2F-DD93-4918-9EF3-823C8D468650}" type="datetimeFigureOut">
              <a:rPr lang="ru-RU"/>
              <a:pPr>
                <a:defRPr/>
              </a:pPr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CABB5-4AE6-4B70-BD4F-1DB6B58BF8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0E59A-8A9E-4EBB-9924-FE2565BDA732}" type="datetimeFigureOut">
              <a:rPr lang="ru-RU"/>
              <a:pPr>
                <a:defRPr/>
              </a:pPr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61B66-A9D4-4F3B-A7A7-046963610E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452BB-A297-4367-A853-ED3B68D03248}" type="datetimeFigureOut">
              <a:rPr lang="ru-RU"/>
              <a:pPr>
                <a:defRPr/>
              </a:pPr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6CDE1-9287-4A33-9B51-9F80AEB72E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7EF47-652F-4758-9B67-73CD79A3032D}" type="datetimeFigureOut">
              <a:rPr lang="ru-RU"/>
              <a:pPr>
                <a:defRPr/>
              </a:pPr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C2E38-A5E5-45F7-9DA6-C3298D50F3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B2366-55E7-4730-BF33-3C3CC1425F44}" type="datetimeFigureOut">
              <a:rPr lang="ru-RU"/>
              <a:pPr>
                <a:defRPr/>
              </a:pPr>
              <a:t>21.09.2021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3BFAA-6786-4123-8DFE-1A785D3265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315C7-790F-4038-9997-360F3979C9B2}" type="datetimeFigureOut">
              <a:rPr lang="ru-RU"/>
              <a:pPr>
                <a:defRPr/>
              </a:pPr>
              <a:t>21.09.2021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5A100-A7AF-4803-8F55-8B3E9E6503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EC5A6-ABF4-49E1-A32F-D445089E5061}" type="datetimeFigureOut">
              <a:rPr lang="ru-RU"/>
              <a:pPr>
                <a:defRPr/>
              </a:pPr>
              <a:t>21.09.2021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EA12A-5361-445A-81D2-B422CE9A50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7531B-AECC-4745-97BE-BA4912C4CACD}" type="datetimeFigureOut">
              <a:rPr lang="ru-RU"/>
              <a:pPr>
                <a:defRPr/>
              </a:pPr>
              <a:t>21.09.2021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B4F85-66C0-4714-94BF-D9D0AB507D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B0CFB-1B67-4214-A2E7-0C3FDF334752}" type="datetimeFigureOut">
              <a:rPr lang="ru-RU"/>
              <a:pPr>
                <a:defRPr/>
              </a:pPr>
              <a:t>21.09.2021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56B4B-124B-4397-8192-62D78B0472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022B6-9920-4833-996D-EF9670ABE1F8}" type="datetimeFigureOut">
              <a:rPr lang="ru-RU"/>
              <a:pPr>
                <a:defRPr/>
              </a:pPr>
              <a:t>21.09.2021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414C7-8123-4B51-AF26-939130C501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3100DFD-B116-42A4-BB4F-3E2AC383D98E}" type="datetimeFigureOut">
              <a:rPr lang="ru-RU"/>
              <a:pPr>
                <a:defRPr/>
              </a:pPr>
              <a:t>21.09.2021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8DDA04C-798A-4874-A2F8-C1C0A5103D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image1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8150" y="371475"/>
            <a:ext cx="4151313" cy="3836988"/>
          </a:xfrm>
          <a:prstGeom prst="rect">
            <a:avLst/>
          </a:prstGeom>
          <a:noFill/>
        </p:spPr>
      </p:pic>
      <p:pic>
        <p:nvPicPr>
          <p:cNvPr id="14339" name="image12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13400" y="234950"/>
            <a:ext cx="4373563" cy="5895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image13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56125" cy="339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image14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19788" y="0"/>
            <a:ext cx="5602287" cy="328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image18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30588" y="3549650"/>
            <a:ext cx="5140325" cy="330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image15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824288" cy="424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image16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3675" y="0"/>
            <a:ext cx="3703638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image17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0338" y="1395413"/>
            <a:ext cx="4194175" cy="277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Рисунок 15"/>
          <p:cNvPicPr>
            <a:picLocks noChangeAspect="1" noChangeArrowheads="1"/>
          </p:cNvPicPr>
          <p:nvPr/>
        </p:nvPicPr>
        <p:blipFill>
          <a:blip r:embed="rId2"/>
          <a:srcRect l="33087" t="7310" r="33971" b="14882"/>
          <a:stretch>
            <a:fillRect/>
          </a:stretch>
        </p:blipFill>
        <p:spPr bwMode="auto">
          <a:xfrm>
            <a:off x="3776663" y="0"/>
            <a:ext cx="4446587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0</Words>
  <Application>Microsoft Office PowerPoint</Application>
  <PresentationFormat>Произвольный</PresentationFormat>
  <Paragraphs>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 Light</vt:lpstr>
      <vt:lpstr>Calibri</vt:lpstr>
      <vt:lpstr>Тема Office</vt:lpstr>
      <vt:lpstr>Слайд 1</vt:lpstr>
      <vt:lpstr>Слайд 2</vt:lpstr>
      <vt:lpstr>Слайд 3</vt:lpstr>
      <vt:lpstr>Слайд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408</dc:creator>
  <cp:lastModifiedBy>Сергей</cp:lastModifiedBy>
  <cp:revision>9</cp:revision>
  <dcterms:created xsi:type="dcterms:W3CDTF">2019-09-12T07:52:19Z</dcterms:created>
  <dcterms:modified xsi:type="dcterms:W3CDTF">2021-09-20T22:16:32Z</dcterms:modified>
</cp:coreProperties>
</file>