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3EAA-F4D6-41A4-BEFB-9D459C9DD91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6686-7E14-4C0D-8693-B1D658521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63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F3EAA-F4D6-41A4-BEFB-9D459C9DD91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6686-7E14-4C0D-8693-B1D658521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71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6484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0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2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2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8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4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Викторовна Ногачёва</dc:creator>
  <cp:lastModifiedBy>Анна Викторовна Ногачёва</cp:lastModifiedBy>
  <cp:revision>1</cp:revision>
  <dcterms:created xsi:type="dcterms:W3CDTF">2021-04-06T03:12:48Z</dcterms:created>
  <dcterms:modified xsi:type="dcterms:W3CDTF">2021-04-06T03:12:48Z</dcterms:modified>
</cp:coreProperties>
</file>