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1C10B-05D6-43D6-942D-75E626B383E3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328A2-644A-495B-AF99-722C18CDC1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79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1C10B-05D6-43D6-942D-75E626B383E3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328A2-644A-495B-AF99-722C18CDC1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688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>
                <a:solidFill>
                  <a:srgbClr val="C00000"/>
                </a:solidFill>
              </a:rPr>
              <a:t>Изложение как вид работы по развитию речи учащихся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208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sz="2800" b="1" smtClean="0">
                <a:solidFill>
                  <a:srgbClr val="C00000"/>
                </a:solidFill>
                <a:cs typeface="Times New Roman" panose="02020603050405020304" pitchFamily="18" charset="0"/>
              </a:rPr>
              <a:t>Изложение как вид работы </a:t>
            </a:r>
            <a:br>
              <a:rPr lang="ru-RU" sz="2800" b="1" smtClean="0">
                <a:solidFill>
                  <a:srgbClr val="C00000"/>
                </a:solidFill>
                <a:cs typeface="Times New Roman" panose="02020603050405020304" pitchFamily="18" charset="0"/>
              </a:rPr>
            </a:br>
            <a:r>
              <a:rPr lang="ru-RU" sz="2800" b="1" smtClean="0">
                <a:solidFill>
                  <a:srgbClr val="C00000"/>
                </a:solidFill>
                <a:cs typeface="Times New Roman" panose="02020603050405020304" pitchFamily="18" charset="0"/>
              </a:rPr>
              <a:t>по развитию речи учащихся</a:t>
            </a:r>
            <a:endParaRPr lang="ru-RU" sz="2800" b="1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674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sz="2800" b="1" smtClean="0">
                <a:solidFill>
                  <a:srgbClr val="C00000"/>
                </a:solidFill>
                <a:cs typeface="Times New Roman" panose="02020603050405020304" pitchFamily="18" charset="0"/>
              </a:rPr>
              <a:t>Изложение как вид работы </a:t>
            </a:r>
            <a:br>
              <a:rPr lang="ru-RU" sz="2800" b="1" smtClean="0">
                <a:solidFill>
                  <a:srgbClr val="C00000"/>
                </a:solidFill>
                <a:cs typeface="Times New Roman" panose="02020603050405020304" pitchFamily="18" charset="0"/>
              </a:rPr>
            </a:br>
            <a:r>
              <a:rPr lang="ru-RU" sz="2800" b="1" smtClean="0">
                <a:solidFill>
                  <a:srgbClr val="C00000"/>
                </a:solidFill>
                <a:cs typeface="Times New Roman" panose="02020603050405020304" pitchFamily="18" charset="0"/>
              </a:rPr>
              <a:t>по развитию речи учащихся</a:t>
            </a:r>
            <a:endParaRPr lang="ru-RU" sz="2800" b="1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758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sz="2800" b="1" smtClean="0">
                <a:solidFill>
                  <a:srgbClr val="C00000"/>
                </a:solidFill>
                <a:cs typeface="Times New Roman" panose="02020603050405020304" pitchFamily="18" charset="0"/>
              </a:rPr>
              <a:t>Изложение как вид работы </a:t>
            </a:r>
            <a:br>
              <a:rPr lang="ru-RU" sz="2800" b="1" smtClean="0">
                <a:solidFill>
                  <a:srgbClr val="C00000"/>
                </a:solidFill>
                <a:cs typeface="Times New Roman" panose="02020603050405020304" pitchFamily="18" charset="0"/>
              </a:rPr>
            </a:br>
            <a:r>
              <a:rPr lang="ru-RU" sz="2800" b="1" smtClean="0">
                <a:solidFill>
                  <a:srgbClr val="C00000"/>
                </a:solidFill>
                <a:cs typeface="Times New Roman" panose="02020603050405020304" pitchFamily="18" charset="0"/>
              </a:rPr>
              <a:t>по развитию речи учащихся:</a:t>
            </a:r>
            <a:endParaRPr lang="ru-RU" sz="2800" b="1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91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sz="2800" b="1" smtClean="0">
                <a:solidFill>
                  <a:srgbClr val="C00000"/>
                </a:solidFill>
                <a:cs typeface="Times New Roman" panose="02020603050405020304" pitchFamily="18" charset="0"/>
              </a:rPr>
              <a:t>Изложение как вид работы </a:t>
            </a:r>
            <a:br>
              <a:rPr lang="ru-RU" sz="2800" b="1" smtClean="0">
                <a:solidFill>
                  <a:srgbClr val="C00000"/>
                </a:solidFill>
                <a:cs typeface="Times New Roman" panose="02020603050405020304" pitchFamily="18" charset="0"/>
              </a:rPr>
            </a:br>
            <a:r>
              <a:rPr lang="ru-RU" sz="2800" b="1" smtClean="0">
                <a:solidFill>
                  <a:srgbClr val="C00000"/>
                </a:solidFill>
                <a:cs typeface="Times New Roman" panose="02020603050405020304" pitchFamily="18" charset="0"/>
              </a:rPr>
              <a:t>по развитию речи учащихся</a:t>
            </a:r>
            <a:endParaRPr lang="ru-RU" sz="2800" b="1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572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sz="2800" b="1" smtClean="0">
                <a:solidFill>
                  <a:srgbClr val="C00000"/>
                </a:solidFill>
                <a:cs typeface="Times New Roman" panose="02020603050405020304" pitchFamily="18" charset="0"/>
              </a:rPr>
              <a:t>Изложение как вид работы </a:t>
            </a:r>
            <a:br>
              <a:rPr lang="ru-RU" sz="2800" b="1" smtClean="0">
                <a:solidFill>
                  <a:srgbClr val="C00000"/>
                </a:solidFill>
                <a:cs typeface="Times New Roman" panose="02020603050405020304" pitchFamily="18" charset="0"/>
              </a:rPr>
            </a:br>
            <a:r>
              <a:rPr lang="ru-RU" sz="2800" b="1" smtClean="0">
                <a:solidFill>
                  <a:srgbClr val="C00000"/>
                </a:solidFill>
                <a:cs typeface="Times New Roman" panose="02020603050405020304" pitchFamily="18" charset="0"/>
              </a:rPr>
              <a:t>по развитию речи учащихся</a:t>
            </a:r>
            <a:endParaRPr lang="ru-RU" sz="2800" b="1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159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smtClean="0">
                <a:solidFill>
                  <a:srgbClr val="C00000"/>
                </a:solidFill>
              </a:rPr>
              <a:t>Методы развития речи учащихся: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9892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</Words>
  <Application>Microsoft Office PowerPoint</Application>
  <PresentationFormat>Широкоэкранный</PresentationFormat>
  <Paragraphs>7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Тема Office</vt:lpstr>
      <vt:lpstr>Изложение как вид работы по развитию речи учащихся</vt:lpstr>
      <vt:lpstr>Изложение как вид работы  по развитию речи учащихся</vt:lpstr>
      <vt:lpstr>Изложение как вид работы  по развитию речи учащихся</vt:lpstr>
      <vt:lpstr>Изложение как вид работы  по развитию речи учащихся:</vt:lpstr>
      <vt:lpstr>Изложение как вид работы  по развитию речи учащихся</vt:lpstr>
      <vt:lpstr>Изложение как вид работы  по развитию речи учащихся</vt:lpstr>
      <vt:lpstr>Методы развития речи учащихся: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Изложение как вид работы по развитию речи учащихся</dc:title>
  <dc:creator>Анна Викторовна Ногачёва</dc:creator>
  <cp:lastModifiedBy>Анна Викторовна Ногачёва</cp:lastModifiedBy>
  <cp:revision>1</cp:revision>
  <dcterms:created xsi:type="dcterms:W3CDTF">2021-04-06T04:15:10Z</dcterms:created>
  <dcterms:modified xsi:type="dcterms:W3CDTF">2021-04-06T04:15:10Z</dcterms:modified>
</cp:coreProperties>
</file>