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8" r:id="rId3"/>
    <p:sldId id="267" r:id="rId4"/>
    <p:sldId id="268" r:id="rId5"/>
    <p:sldId id="286" r:id="rId6"/>
    <p:sldId id="287" r:id="rId7"/>
    <p:sldId id="288" r:id="rId8"/>
    <p:sldId id="289" r:id="rId9"/>
    <p:sldId id="290" r:id="rId10"/>
    <p:sldId id="259" r:id="rId11"/>
    <p:sldId id="269" r:id="rId12"/>
    <p:sldId id="29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E029E-8322-4D40-9EC6-39D74034E2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98373-A164-4EF3-8C73-C2114A6436CF}">
      <dgm:prSet phldrT="[Текст]"/>
      <dgm:spPr/>
      <dgm:t>
        <a:bodyPr/>
        <a:lstStyle/>
        <a:p>
          <a:r>
            <a:rPr lang="ru-RU" b="1" dirty="0" smtClean="0"/>
            <a:t>Физиологические симптомы:</a:t>
          </a:r>
          <a:endParaRPr lang="ru-RU" dirty="0"/>
        </a:p>
      </dgm:t>
    </dgm:pt>
    <dgm:pt modelId="{3439521F-77CF-458A-BD5F-102A5E6961F0}" type="parTrans" cxnId="{CEC3AF40-78B8-4BF2-ABEA-26F149C8194A}">
      <dgm:prSet/>
      <dgm:spPr/>
      <dgm:t>
        <a:bodyPr/>
        <a:lstStyle/>
        <a:p>
          <a:endParaRPr lang="ru-RU"/>
        </a:p>
      </dgm:t>
    </dgm:pt>
    <dgm:pt modelId="{BFA369FE-696C-4EE9-9865-6D6DAE539E7F}" type="sibTrans" cxnId="{CEC3AF40-78B8-4BF2-ABEA-26F149C8194A}">
      <dgm:prSet/>
      <dgm:spPr/>
      <dgm:t>
        <a:bodyPr/>
        <a:lstStyle/>
        <a:p>
          <a:endParaRPr lang="ru-RU"/>
        </a:p>
      </dgm:t>
    </dgm:pt>
    <dgm:pt modelId="{2FC3FF1F-53CF-4A95-AE2A-A22DAB195064}">
      <dgm:prSet phldrT="[Текст]"/>
      <dgm:spPr/>
      <dgm:t>
        <a:bodyPr/>
        <a:lstStyle/>
        <a:p>
          <a:r>
            <a:rPr lang="ru-RU" dirty="0" smtClean="0"/>
            <a:t>кожная сыпь;</a:t>
          </a:r>
          <a:endParaRPr lang="ru-RU" dirty="0"/>
        </a:p>
      </dgm:t>
    </dgm:pt>
    <dgm:pt modelId="{BBC317AE-BAEE-4486-B1C3-100D7D0361E4}" type="parTrans" cxnId="{0A28D9E9-3D41-4AE7-9B55-E892C506293A}">
      <dgm:prSet/>
      <dgm:spPr/>
      <dgm:t>
        <a:bodyPr/>
        <a:lstStyle/>
        <a:p>
          <a:endParaRPr lang="ru-RU"/>
        </a:p>
      </dgm:t>
    </dgm:pt>
    <dgm:pt modelId="{DCDE2A38-1D83-4E4D-BEF4-4F77A3BAEEAC}" type="sibTrans" cxnId="{0A28D9E9-3D41-4AE7-9B55-E892C506293A}">
      <dgm:prSet/>
      <dgm:spPr/>
      <dgm:t>
        <a:bodyPr/>
        <a:lstStyle/>
        <a:p>
          <a:endParaRPr lang="ru-RU"/>
        </a:p>
      </dgm:t>
    </dgm:pt>
    <dgm:pt modelId="{DFBC8DF2-A92D-45AD-9B01-56431760F1DC}">
      <dgm:prSet phldrT="[Текст]"/>
      <dgm:spPr/>
      <dgm:t>
        <a:bodyPr/>
        <a:lstStyle/>
        <a:p>
          <a:r>
            <a:rPr lang="ru-RU" b="1" dirty="0" smtClean="0"/>
            <a:t>Эмоциональные симптомы:</a:t>
          </a:r>
          <a:endParaRPr lang="ru-RU" dirty="0"/>
        </a:p>
      </dgm:t>
    </dgm:pt>
    <dgm:pt modelId="{062CFC8F-5221-47A9-B80F-85D00BC6048C}" type="parTrans" cxnId="{81D587FC-DDDB-4DFE-BFE0-6621303BC82F}">
      <dgm:prSet/>
      <dgm:spPr/>
      <dgm:t>
        <a:bodyPr/>
        <a:lstStyle/>
        <a:p>
          <a:endParaRPr lang="ru-RU"/>
        </a:p>
      </dgm:t>
    </dgm:pt>
    <dgm:pt modelId="{33B7A4CF-9FA6-4819-8FC2-44EC6970B1DF}" type="sibTrans" cxnId="{81D587FC-DDDB-4DFE-BFE0-6621303BC82F}">
      <dgm:prSet/>
      <dgm:spPr/>
      <dgm:t>
        <a:bodyPr/>
        <a:lstStyle/>
        <a:p>
          <a:endParaRPr lang="ru-RU"/>
        </a:p>
      </dgm:t>
    </dgm:pt>
    <dgm:pt modelId="{A358CBC5-27C0-41F7-A235-14AA1722BB7D}">
      <dgm:prSet phldrT="[Текст]"/>
      <dgm:spPr/>
      <dgm:t>
        <a:bodyPr/>
        <a:lstStyle/>
        <a:p>
          <a:r>
            <a:rPr lang="ru-RU" dirty="0" smtClean="0"/>
            <a:t>чувство общего недомогания;</a:t>
          </a:r>
          <a:endParaRPr lang="ru-RU" dirty="0"/>
        </a:p>
      </dgm:t>
    </dgm:pt>
    <dgm:pt modelId="{369DF957-B0CB-49DC-9914-04EC9B10D4A9}" type="parTrans" cxnId="{21087FA0-0F3D-489C-8AC7-9344AF46BE56}">
      <dgm:prSet/>
      <dgm:spPr/>
      <dgm:t>
        <a:bodyPr/>
        <a:lstStyle/>
        <a:p>
          <a:endParaRPr lang="ru-RU"/>
        </a:p>
      </dgm:t>
    </dgm:pt>
    <dgm:pt modelId="{92812F8B-B55E-4790-9888-432A9E578D4C}" type="sibTrans" cxnId="{21087FA0-0F3D-489C-8AC7-9344AF46BE56}">
      <dgm:prSet/>
      <dgm:spPr/>
      <dgm:t>
        <a:bodyPr/>
        <a:lstStyle/>
        <a:p>
          <a:endParaRPr lang="ru-RU"/>
        </a:p>
      </dgm:t>
    </dgm:pt>
    <dgm:pt modelId="{885CF5D9-32C7-4B60-B03C-039395EF719D}">
      <dgm:prSet phldrT="[Текст]"/>
      <dgm:spPr/>
      <dgm:t>
        <a:bodyPr/>
        <a:lstStyle/>
        <a:p>
          <a:r>
            <a:rPr lang="ru-RU" b="1" dirty="0" smtClean="0"/>
            <a:t>Когнитивные симптомы:</a:t>
          </a:r>
          <a:endParaRPr lang="ru-RU" dirty="0"/>
        </a:p>
      </dgm:t>
    </dgm:pt>
    <dgm:pt modelId="{4D9C56A6-5C77-451A-BD61-AF48A9C58FAF}" type="parTrans" cxnId="{87A24A92-CD2E-4C2F-9154-65D3AD8F56B7}">
      <dgm:prSet/>
      <dgm:spPr/>
      <dgm:t>
        <a:bodyPr/>
        <a:lstStyle/>
        <a:p>
          <a:endParaRPr lang="ru-RU"/>
        </a:p>
      </dgm:t>
    </dgm:pt>
    <dgm:pt modelId="{31F17D5E-8FCA-4594-81A2-C21F56E6C4A0}" type="sibTrans" cxnId="{87A24A92-CD2E-4C2F-9154-65D3AD8F56B7}">
      <dgm:prSet/>
      <dgm:spPr/>
      <dgm:t>
        <a:bodyPr/>
        <a:lstStyle/>
        <a:p>
          <a:endParaRPr lang="ru-RU"/>
        </a:p>
      </dgm:t>
    </dgm:pt>
    <dgm:pt modelId="{A7D2DA26-B602-4D1C-BE6B-6365A8EE9DCF}">
      <dgm:prSet phldrT="[Текст]"/>
      <dgm:spPr/>
      <dgm:t>
        <a:bodyPr/>
        <a:lstStyle/>
        <a:p>
          <a:r>
            <a:rPr lang="ru-RU" dirty="0" smtClean="0"/>
            <a:t>чрезмерная самокритика, сравнение своей подготовленности с другими в невыгодном для себя свете;</a:t>
          </a:r>
          <a:endParaRPr lang="ru-RU" dirty="0"/>
        </a:p>
      </dgm:t>
    </dgm:pt>
    <dgm:pt modelId="{7584A3C0-5964-4BEB-AD28-28A14CE00A9D}" type="parTrans" cxnId="{36FDE357-DC21-4DF1-AE8D-B72D54F08F8B}">
      <dgm:prSet/>
      <dgm:spPr/>
      <dgm:t>
        <a:bodyPr/>
        <a:lstStyle/>
        <a:p>
          <a:endParaRPr lang="ru-RU"/>
        </a:p>
      </dgm:t>
    </dgm:pt>
    <dgm:pt modelId="{D6E2680F-3E2E-4D9F-B77D-394A8275CE82}" type="sibTrans" cxnId="{36FDE357-DC21-4DF1-AE8D-B72D54F08F8B}">
      <dgm:prSet/>
      <dgm:spPr/>
      <dgm:t>
        <a:bodyPr/>
        <a:lstStyle/>
        <a:p>
          <a:endParaRPr lang="ru-RU"/>
        </a:p>
      </dgm:t>
    </dgm:pt>
    <dgm:pt modelId="{E93273BC-599B-4CF9-9AEE-B3D83622CE00}">
      <dgm:prSet/>
      <dgm:spPr/>
      <dgm:t>
        <a:bodyPr/>
        <a:lstStyle/>
        <a:p>
          <a:r>
            <a:rPr lang="ru-RU" smtClean="0"/>
            <a:t>головные боли;</a:t>
          </a:r>
          <a:endParaRPr lang="ru-RU"/>
        </a:p>
      </dgm:t>
    </dgm:pt>
    <dgm:pt modelId="{867B67F4-6C9F-4A63-9F5D-C1372CA87893}" type="parTrans" cxnId="{C8B5BE6A-E913-4496-8991-0A8D36DBF20B}">
      <dgm:prSet/>
      <dgm:spPr/>
      <dgm:t>
        <a:bodyPr/>
        <a:lstStyle/>
        <a:p>
          <a:endParaRPr lang="ru-RU"/>
        </a:p>
      </dgm:t>
    </dgm:pt>
    <dgm:pt modelId="{1AC7ECBF-BEC8-4F46-8E74-231F05FE5028}" type="sibTrans" cxnId="{C8B5BE6A-E913-4496-8991-0A8D36DBF20B}">
      <dgm:prSet/>
      <dgm:spPr/>
      <dgm:t>
        <a:bodyPr/>
        <a:lstStyle/>
        <a:p>
          <a:endParaRPr lang="ru-RU"/>
        </a:p>
      </dgm:t>
    </dgm:pt>
    <dgm:pt modelId="{168E0F55-E8AD-4258-8C94-7C95A31D53E8}">
      <dgm:prSet/>
      <dgm:spPr/>
      <dgm:t>
        <a:bodyPr/>
        <a:lstStyle/>
        <a:p>
          <a:r>
            <a:rPr lang="ru-RU" smtClean="0"/>
            <a:t>тошнота;</a:t>
          </a:r>
          <a:endParaRPr lang="ru-RU"/>
        </a:p>
      </dgm:t>
    </dgm:pt>
    <dgm:pt modelId="{B6C964CF-F309-4DBC-B2CE-AE91A6A7E8EB}" type="parTrans" cxnId="{7C7CA2A0-4035-446F-A597-B1E3B8CDA36C}">
      <dgm:prSet/>
      <dgm:spPr/>
      <dgm:t>
        <a:bodyPr/>
        <a:lstStyle/>
        <a:p>
          <a:endParaRPr lang="ru-RU"/>
        </a:p>
      </dgm:t>
    </dgm:pt>
    <dgm:pt modelId="{C1BFCDF1-473B-4CC8-AF3B-75067D272CAC}" type="sibTrans" cxnId="{7C7CA2A0-4035-446F-A597-B1E3B8CDA36C}">
      <dgm:prSet/>
      <dgm:spPr/>
      <dgm:t>
        <a:bodyPr/>
        <a:lstStyle/>
        <a:p>
          <a:endParaRPr lang="ru-RU"/>
        </a:p>
      </dgm:t>
    </dgm:pt>
    <dgm:pt modelId="{B502498D-C8EE-4ECF-8A0D-471FA68AB740}">
      <dgm:prSet/>
      <dgm:spPr/>
      <dgm:t>
        <a:bodyPr/>
        <a:lstStyle/>
        <a:p>
          <a:r>
            <a:rPr lang="ru-RU" smtClean="0"/>
            <a:t>диарея;</a:t>
          </a:r>
          <a:endParaRPr lang="ru-RU"/>
        </a:p>
      </dgm:t>
    </dgm:pt>
    <dgm:pt modelId="{AFCC5428-5B31-4065-82BA-1BDF2A42288E}" type="parTrans" cxnId="{F51851CF-EE34-46A9-938D-7E9677D10B59}">
      <dgm:prSet/>
      <dgm:spPr/>
      <dgm:t>
        <a:bodyPr/>
        <a:lstStyle/>
        <a:p>
          <a:endParaRPr lang="ru-RU"/>
        </a:p>
      </dgm:t>
    </dgm:pt>
    <dgm:pt modelId="{9BC7E425-5682-4071-A274-83F317E92B28}" type="sibTrans" cxnId="{F51851CF-EE34-46A9-938D-7E9677D10B59}">
      <dgm:prSet/>
      <dgm:spPr/>
      <dgm:t>
        <a:bodyPr/>
        <a:lstStyle/>
        <a:p>
          <a:endParaRPr lang="ru-RU"/>
        </a:p>
      </dgm:t>
    </dgm:pt>
    <dgm:pt modelId="{E7CA50F6-DFCE-4A86-ADC7-73E9FEAB8E82}">
      <dgm:prSet/>
      <dgm:spPr/>
      <dgm:t>
        <a:bodyPr/>
        <a:lstStyle/>
        <a:p>
          <a:r>
            <a:rPr lang="ru-RU" dirty="0" smtClean="0"/>
            <a:t>мышечное напряжение;</a:t>
          </a:r>
          <a:endParaRPr lang="ru-RU" dirty="0"/>
        </a:p>
      </dgm:t>
    </dgm:pt>
    <dgm:pt modelId="{3E258CF6-66F7-4F30-AA2D-8F906B1B2492}" type="parTrans" cxnId="{66310ED8-2E9D-4413-9DAD-30C87E189600}">
      <dgm:prSet/>
      <dgm:spPr/>
      <dgm:t>
        <a:bodyPr/>
        <a:lstStyle/>
        <a:p>
          <a:endParaRPr lang="ru-RU"/>
        </a:p>
      </dgm:t>
    </dgm:pt>
    <dgm:pt modelId="{1998F26A-2AA5-402C-999A-AD9FD7C3D80B}" type="sibTrans" cxnId="{66310ED8-2E9D-4413-9DAD-30C87E189600}">
      <dgm:prSet/>
      <dgm:spPr/>
      <dgm:t>
        <a:bodyPr/>
        <a:lstStyle/>
        <a:p>
          <a:endParaRPr lang="ru-RU"/>
        </a:p>
      </dgm:t>
    </dgm:pt>
    <dgm:pt modelId="{F2EE3E5C-FC21-4AC4-94B7-374D39151849}">
      <dgm:prSet/>
      <dgm:spPr/>
      <dgm:t>
        <a:bodyPr/>
        <a:lstStyle/>
        <a:p>
          <a:r>
            <a:rPr lang="ru-RU" dirty="0" smtClean="0"/>
            <a:t>углубление и учащение дыхания;</a:t>
          </a:r>
          <a:endParaRPr lang="ru-RU" dirty="0"/>
        </a:p>
      </dgm:t>
    </dgm:pt>
    <dgm:pt modelId="{383DA4F8-F4FB-4BC6-9C76-4C03F290B00C}" type="parTrans" cxnId="{7BDB23EA-AAE6-4F26-8737-42B58D480CAE}">
      <dgm:prSet/>
      <dgm:spPr/>
      <dgm:t>
        <a:bodyPr/>
        <a:lstStyle/>
        <a:p>
          <a:endParaRPr lang="ru-RU"/>
        </a:p>
      </dgm:t>
    </dgm:pt>
    <dgm:pt modelId="{A7204485-C0C2-42FB-97FC-1DF47CA2FC60}" type="sibTrans" cxnId="{7BDB23EA-AAE6-4F26-8737-42B58D480CAE}">
      <dgm:prSet/>
      <dgm:spPr/>
      <dgm:t>
        <a:bodyPr/>
        <a:lstStyle/>
        <a:p>
          <a:endParaRPr lang="ru-RU"/>
        </a:p>
      </dgm:t>
    </dgm:pt>
    <dgm:pt modelId="{351A7285-D544-4245-9403-FEF04321B06E}">
      <dgm:prSet/>
      <dgm:spPr/>
      <dgm:t>
        <a:bodyPr/>
        <a:lstStyle/>
        <a:p>
          <a:r>
            <a:rPr lang="ru-RU" smtClean="0"/>
            <a:t>учащенный пульс;</a:t>
          </a:r>
          <a:endParaRPr lang="ru-RU"/>
        </a:p>
      </dgm:t>
    </dgm:pt>
    <dgm:pt modelId="{510346BB-49C9-4B75-B374-68C4223AFACE}" type="parTrans" cxnId="{89262AEE-720A-4E37-92F9-757DE76BF310}">
      <dgm:prSet/>
      <dgm:spPr/>
      <dgm:t>
        <a:bodyPr/>
        <a:lstStyle/>
        <a:p>
          <a:endParaRPr lang="ru-RU"/>
        </a:p>
      </dgm:t>
    </dgm:pt>
    <dgm:pt modelId="{8ECFDDD4-A79A-46A2-8639-3161DA959EB0}" type="sibTrans" cxnId="{89262AEE-720A-4E37-92F9-757DE76BF310}">
      <dgm:prSet/>
      <dgm:spPr/>
      <dgm:t>
        <a:bodyPr/>
        <a:lstStyle/>
        <a:p>
          <a:endParaRPr lang="ru-RU"/>
        </a:p>
      </dgm:t>
    </dgm:pt>
    <dgm:pt modelId="{B54C2815-7625-452B-94E1-0FBACB933B05}">
      <dgm:prSet/>
      <dgm:spPr/>
      <dgm:t>
        <a:bodyPr/>
        <a:lstStyle/>
        <a:p>
          <a:r>
            <a:rPr lang="ru-RU" smtClean="0"/>
            <a:t>перепады артериального давления.</a:t>
          </a:r>
          <a:endParaRPr lang="ru-RU"/>
        </a:p>
      </dgm:t>
    </dgm:pt>
    <dgm:pt modelId="{D8EC1930-A986-45AE-B7A3-2B6C6C51EAC4}" type="parTrans" cxnId="{528731F1-E36F-4652-931F-07DDA4BA46E3}">
      <dgm:prSet/>
      <dgm:spPr/>
      <dgm:t>
        <a:bodyPr/>
        <a:lstStyle/>
        <a:p>
          <a:endParaRPr lang="ru-RU"/>
        </a:p>
      </dgm:t>
    </dgm:pt>
    <dgm:pt modelId="{9FA24434-5914-4386-AC45-1B7626742F32}" type="sibTrans" cxnId="{528731F1-E36F-4652-931F-07DDA4BA46E3}">
      <dgm:prSet/>
      <dgm:spPr/>
      <dgm:t>
        <a:bodyPr/>
        <a:lstStyle/>
        <a:p>
          <a:endParaRPr lang="ru-RU"/>
        </a:p>
      </dgm:t>
    </dgm:pt>
    <dgm:pt modelId="{C6C5F352-E818-483A-AA77-4C7477216DA8}">
      <dgm:prSet/>
      <dgm:spPr/>
      <dgm:t>
        <a:bodyPr/>
        <a:lstStyle/>
        <a:p>
          <a:r>
            <a:rPr lang="ru-RU" smtClean="0"/>
            <a:t>растерянность;</a:t>
          </a:r>
          <a:endParaRPr lang="ru-RU"/>
        </a:p>
      </dgm:t>
    </dgm:pt>
    <dgm:pt modelId="{A8599917-E805-46DA-8E47-6C6C493EF44A}" type="parTrans" cxnId="{39E95963-C738-46F6-B00C-873EEF83F90B}">
      <dgm:prSet/>
      <dgm:spPr/>
      <dgm:t>
        <a:bodyPr/>
        <a:lstStyle/>
        <a:p>
          <a:endParaRPr lang="ru-RU"/>
        </a:p>
      </dgm:t>
    </dgm:pt>
    <dgm:pt modelId="{7E2EF33E-1642-4850-A024-E300014878D1}" type="sibTrans" cxnId="{39E95963-C738-46F6-B00C-873EEF83F90B}">
      <dgm:prSet/>
      <dgm:spPr/>
      <dgm:t>
        <a:bodyPr/>
        <a:lstStyle/>
        <a:p>
          <a:endParaRPr lang="ru-RU"/>
        </a:p>
      </dgm:t>
    </dgm:pt>
    <dgm:pt modelId="{D3ED9E09-0CA0-47D0-A04B-B556B3AF9F0B}">
      <dgm:prSet/>
      <dgm:spPr/>
      <dgm:t>
        <a:bodyPr/>
        <a:lstStyle/>
        <a:p>
          <a:r>
            <a:rPr lang="ru-RU" smtClean="0"/>
            <a:t>паника;</a:t>
          </a:r>
          <a:endParaRPr lang="ru-RU"/>
        </a:p>
      </dgm:t>
    </dgm:pt>
    <dgm:pt modelId="{3E9696A8-270A-49ED-B7AF-7EA13232C1CC}" type="parTrans" cxnId="{5BE41B16-66A1-4E27-A0C9-75F111E78851}">
      <dgm:prSet/>
      <dgm:spPr/>
      <dgm:t>
        <a:bodyPr/>
        <a:lstStyle/>
        <a:p>
          <a:endParaRPr lang="ru-RU"/>
        </a:p>
      </dgm:t>
    </dgm:pt>
    <dgm:pt modelId="{A8768B43-9E2D-468A-BCF8-8FB394BE8B21}" type="sibTrans" cxnId="{5BE41B16-66A1-4E27-A0C9-75F111E78851}">
      <dgm:prSet/>
      <dgm:spPr/>
      <dgm:t>
        <a:bodyPr/>
        <a:lstStyle/>
        <a:p>
          <a:endParaRPr lang="ru-RU"/>
        </a:p>
      </dgm:t>
    </dgm:pt>
    <dgm:pt modelId="{77F67A43-9A22-4778-B9D8-376258EF8853}">
      <dgm:prSet/>
      <dgm:spPr/>
      <dgm:t>
        <a:bodyPr/>
        <a:lstStyle/>
        <a:p>
          <a:r>
            <a:rPr lang="ru-RU" smtClean="0"/>
            <a:t>страх;</a:t>
          </a:r>
          <a:endParaRPr lang="ru-RU"/>
        </a:p>
      </dgm:t>
    </dgm:pt>
    <dgm:pt modelId="{212E0319-19F7-4E1E-893D-931B20D9C7B7}" type="parTrans" cxnId="{5BE7C654-C237-491C-9541-4C8201946A11}">
      <dgm:prSet/>
      <dgm:spPr/>
      <dgm:t>
        <a:bodyPr/>
        <a:lstStyle/>
        <a:p>
          <a:endParaRPr lang="ru-RU"/>
        </a:p>
      </dgm:t>
    </dgm:pt>
    <dgm:pt modelId="{E013B69F-4BD9-4B84-9C5E-C9B31C1494E7}" type="sibTrans" cxnId="{5BE7C654-C237-491C-9541-4C8201946A11}">
      <dgm:prSet/>
      <dgm:spPr/>
      <dgm:t>
        <a:bodyPr/>
        <a:lstStyle/>
        <a:p>
          <a:endParaRPr lang="ru-RU"/>
        </a:p>
      </dgm:t>
    </dgm:pt>
    <dgm:pt modelId="{9FFC1AA7-E5DE-4296-A356-5011384EBB7A}">
      <dgm:prSet/>
      <dgm:spPr/>
      <dgm:t>
        <a:bodyPr/>
        <a:lstStyle/>
        <a:p>
          <a:r>
            <a:rPr lang="ru-RU" smtClean="0"/>
            <a:t>неуверенность;</a:t>
          </a:r>
          <a:endParaRPr lang="ru-RU"/>
        </a:p>
      </dgm:t>
    </dgm:pt>
    <dgm:pt modelId="{5519CF70-C4C3-48DA-8E76-4091F8A7DCFB}" type="parTrans" cxnId="{F7F91E2F-1C63-4862-8F61-2E0712A6158F}">
      <dgm:prSet/>
      <dgm:spPr/>
      <dgm:t>
        <a:bodyPr/>
        <a:lstStyle/>
        <a:p>
          <a:endParaRPr lang="ru-RU"/>
        </a:p>
      </dgm:t>
    </dgm:pt>
    <dgm:pt modelId="{91290144-AB96-4E45-BF40-AB58BFB591FF}" type="sibTrans" cxnId="{F7F91E2F-1C63-4862-8F61-2E0712A6158F}">
      <dgm:prSet/>
      <dgm:spPr/>
      <dgm:t>
        <a:bodyPr/>
        <a:lstStyle/>
        <a:p>
          <a:endParaRPr lang="ru-RU"/>
        </a:p>
      </dgm:t>
    </dgm:pt>
    <dgm:pt modelId="{C6ACAF25-016E-4DEA-8E41-0FE8DB28D82A}">
      <dgm:prSet/>
      <dgm:spPr/>
      <dgm:t>
        <a:bodyPr/>
        <a:lstStyle/>
        <a:p>
          <a:r>
            <a:rPr lang="ru-RU" smtClean="0"/>
            <a:t>тревога;</a:t>
          </a:r>
          <a:endParaRPr lang="ru-RU"/>
        </a:p>
      </dgm:t>
    </dgm:pt>
    <dgm:pt modelId="{68E333AE-C4A1-49FF-8D3B-5AC872E219F6}" type="parTrans" cxnId="{33E2FF30-66E4-4822-9C98-9AC2FDB05CC9}">
      <dgm:prSet/>
      <dgm:spPr/>
      <dgm:t>
        <a:bodyPr/>
        <a:lstStyle/>
        <a:p>
          <a:endParaRPr lang="ru-RU"/>
        </a:p>
      </dgm:t>
    </dgm:pt>
    <dgm:pt modelId="{A2AA9557-4EEB-4600-81D8-278E6DF99A6B}" type="sibTrans" cxnId="{33E2FF30-66E4-4822-9C98-9AC2FDB05CC9}">
      <dgm:prSet/>
      <dgm:spPr/>
      <dgm:t>
        <a:bodyPr/>
        <a:lstStyle/>
        <a:p>
          <a:endParaRPr lang="ru-RU"/>
        </a:p>
      </dgm:t>
    </dgm:pt>
    <dgm:pt modelId="{AF7B4C37-B92F-4910-83C8-385697A24D46}">
      <dgm:prSet/>
      <dgm:spPr/>
      <dgm:t>
        <a:bodyPr/>
        <a:lstStyle/>
        <a:p>
          <a:r>
            <a:rPr lang="ru-RU" smtClean="0"/>
            <a:t>депрессия;</a:t>
          </a:r>
          <a:endParaRPr lang="ru-RU"/>
        </a:p>
      </dgm:t>
    </dgm:pt>
    <dgm:pt modelId="{085DF1FF-AA24-4833-9ED2-B887224861AB}" type="parTrans" cxnId="{D430F9A4-2267-49F9-98FB-94A52464B5CD}">
      <dgm:prSet/>
      <dgm:spPr/>
      <dgm:t>
        <a:bodyPr/>
        <a:lstStyle/>
        <a:p>
          <a:endParaRPr lang="ru-RU"/>
        </a:p>
      </dgm:t>
    </dgm:pt>
    <dgm:pt modelId="{A5379B56-8AAF-4D93-963C-E0957BDA08F7}" type="sibTrans" cxnId="{D430F9A4-2267-49F9-98FB-94A52464B5CD}">
      <dgm:prSet/>
      <dgm:spPr/>
      <dgm:t>
        <a:bodyPr/>
        <a:lstStyle/>
        <a:p>
          <a:endParaRPr lang="ru-RU"/>
        </a:p>
      </dgm:t>
    </dgm:pt>
    <dgm:pt modelId="{12455550-FF92-4C28-8EB5-54529ECEA6FF}">
      <dgm:prSet/>
      <dgm:spPr/>
      <dgm:t>
        <a:bodyPr/>
        <a:lstStyle/>
        <a:p>
          <a:r>
            <a:rPr lang="ru-RU" smtClean="0"/>
            <a:t>подавленность;</a:t>
          </a:r>
          <a:endParaRPr lang="ru-RU"/>
        </a:p>
      </dgm:t>
    </dgm:pt>
    <dgm:pt modelId="{90AE31DB-EFD7-4F8A-98C6-66516A9B0D85}" type="parTrans" cxnId="{3FAA1F54-5B91-41BC-BBAE-00ABFF325098}">
      <dgm:prSet/>
      <dgm:spPr/>
      <dgm:t>
        <a:bodyPr/>
        <a:lstStyle/>
        <a:p>
          <a:endParaRPr lang="ru-RU"/>
        </a:p>
      </dgm:t>
    </dgm:pt>
    <dgm:pt modelId="{7BA29114-9E19-4DB5-A33C-5EC575A75FB3}" type="sibTrans" cxnId="{3FAA1F54-5B91-41BC-BBAE-00ABFF325098}">
      <dgm:prSet/>
      <dgm:spPr/>
      <dgm:t>
        <a:bodyPr/>
        <a:lstStyle/>
        <a:p>
          <a:endParaRPr lang="ru-RU"/>
        </a:p>
      </dgm:t>
    </dgm:pt>
    <dgm:pt modelId="{F92BFC0C-E876-41DA-A91F-68FCE1EB7EA6}">
      <dgm:prSet/>
      <dgm:spPr/>
      <dgm:t>
        <a:bodyPr/>
        <a:lstStyle/>
        <a:p>
          <a:r>
            <a:rPr lang="ru-RU" smtClean="0"/>
            <a:t>раздражительность.</a:t>
          </a:r>
          <a:endParaRPr lang="ru-RU"/>
        </a:p>
      </dgm:t>
    </dgm:pt>
    <dgm:pt modelId="{610AB00D-199D-4D08-B451-A272E71C716F}" type="parTrans" cxnId="{0A152B95-2F28-48D1-93FA-D7D67A2877CB}">
      <dgm:prSet/>
      <dgm:spPr/>
      <dgm:t>
        <a:bodyPr/>
        <a:lstStyle/>
        <a:p>
          <a:endParaRPr lang="ru-RU"/>
        </a:p>
      </dgm:t>
    </dgm:pt>
    <dgm:pt modelId="{006BE2B1-EFF2-4420-A537-064C2C7E98A5}" type="sibTrans" cxnId="{0A152B95-2F28-48D1-93FA-D7D67A2877CB}">
      <dgm:prSet/>
      <dgm:spPr/>
      <dgm:t>
        <a:bodyPr/>
        <a:lstStyle/>
        <a:p>
          <a:endParaRPr lang="ru-RU"/>
        </a:p>
      </dgm:t>
    </dgm:pt>
    <dgm:pt modelId="{EAC379A5-4305-4175-8B21-12F1BCD9C8B3}">
      <dgm:prSet/>
      <dgm:spPr/>
      <dgm:t>
        <a:bodyPr/>
        <a:lstStyle/>
        <a:p>
          <a:r>
            <a:rPr lang="ru-RU" smtClean="0"/>
            <a:t>неприятные воспоминания о провалах на экзаменах в прошлом (своих или чужих);</a:t>
          </a:r>
          <a:endParaRPr lang="ru-RU"/>
        </a:p>
      </dgm:t>
    </dgm:pt>
    <dgm:pt modelId="{33AA0258-D62B-4578-B7E8-087FAE591D8F}" type="parTrans" cxnId="{069451BD-E8EE-4207-B39F-483CA5BE2478}">
      <dgm:prSet/>
      <dgm:spPr/>
      <dgm:t>
        <a:bodyPr/>
        <a:lstStyle/>
        <a:p>
          <a:endParaRPr lang="ru-RU"/>
        </a:p>
      </dgm:t>
    </dgm:pt>
    <dgm:pt modelId="{DEBF3B11-9861-4781-A5DA-A3FD17E31BAA}" type="sibTrans" cxnId="{069451BD-E8EE-4207-B39F-483CA5BE2478}">
      <dgm:prSet/>
      <dgm:spPr/>
      <dgm:t>
        <a:bodyPr/>
        <a:lstStyle/>
        <a:p>
          <a:endParaRPr lang="ru-RU"/>
        </a:p>
      </dgm:t>
    </dgm:pt>
    <dgm:pt modelId="{993819CC-1467-46D6-8098-6CB40C0F0E7F}">
      <dgm:prSet/>
      <dgm:spPr/>
      <dgm:t>
        <a:bodyPr/>
        <a:lstStyle/>
        <a:p>
          <a:r>
            <a:rPr lang="ru-RU" smtClean="0"/>
            <a:t>воображение отрицательных последствий неудачи на экзамене (исключение из ВУЗа, лишение стипендии и т.п.);</a:t>
          </a:r>
          <a:endParaRPr lang="ru-RU"/>
        </a:p>
      </dgm:t>
    </dgm:pt>
    <dgm:pt modelId="{01ED54B5-9224-4A63-B4E5-10473570D76A}" type="parTrans" cxnId="{1EB887D4-D870-49C6-B192-9429E3ADF017}">
      <dgm:prSet/>
      <dgm:spPr/>
      <dgm:t>
        <a:bodyPr/>
        <a:lstStyle/>
        <a:p>
          <a:endParaRPr lang="ru-RU"/>
        </a:p>
      </dgm:t>
    </dgm:pt>
    <dgm:pt modelId="{51470FD9-5F46-4AC3-80BA-62675CDE327D}" type="sibTrans" cxnId="{1EB887D4-D870-49C6-B192-9429E3ADF017}">
      <dgm:prSet/>
      <dgm:spPr/>
      <dgm:t>
        <a:bodyPr/>
        <a:lstStyle/>
        <a:p>
          <a:endParaRPr lang="ru-RU"/>
        </a:p>
      </dgm:t>
    </dgm:pt>
    <dgm:pt modelId="{C9D27B23-379C-4749-881E-2A31D08D8276}">
      <dgm:prSet/>
      <dgm:spPr/>
      <dgm:t>
        <a:bodyPr/>
        <a:lstStyle/>
        <a:p>
          <a:r>
            <a:rPr lang="ru-RU" smtClean="0"/>
            <a:t>кошмарные сновидения;</a:t>
          </a:r>
          <a:endParaRPr lang="ru-RU"/>
        </a:p>
      </dgm:t>
    </dgm:pt>
    <dgm:pt modelId="{BDB3C977-5A08-4E71-9F61-BB25110959E7}" type="parTrans" cxnId="{3ADCF394-F845-4A30-B80E-39BC6EF95CA6}">
      <dgm:prSet/>
      <dgm:spPr/>
      <dgm:t>
        <a:bodyPr/>
        <a:lstStyle/>
        <a:p>
          <a:endParaRPr lang="ru-RU"/>
        </a:p>
      </dgm:t>
    </dgm:pt>
    <dgm:pt modelId="{142C2F97-BCF7-4875-B74C-31BDAD3DAC00}" type="sibTrans" cxnId="{3ADCF394-F845-4A30-B80E-39BC6EF95CA6}">
      <dgm:prSet/>
      <dgm:spPr/>
      <dgm:t>
        <a:bodyPr/>
        <a:lstStyle/>
        <a:p>
          <a:endParaRPr lang="ru-RU"/>
        </a:p>
      </dgm:t>
    </dgm:pt>
    <dgm:pt modelId="{EFB012D1-0B53-4817-B0AE-F38147A1EECE}">
      <dgm:prSet/>
      <dgm:spPr/>
      <dgm:t>
        <a:bodyPr/>
        <a:lstStyle/>
        <a:p>
          <a:r>
            <a:rPr lang="ru-RU" smtClean="0"/>
            <a:t>ухудшение памяти;</a:t>
          </a:r>
          <a:endParaRPr lang="ru-RU"/>
        </a:p>
      </dgm:t>
    </dgm:pt>
    <dgm:pt modelId="{69C75F3F-21E3-4F7A-8D37-9E5F27C5737A}" type="parTrans" cxnId="{9F73494D-7C1D-46FA-87B6-B3A915FB3510}">
      <dgm:prSet/>
      <dgm:spPr/>
      <dgm:t>
        <a:bodyPr/>
        <a:lstStyle/>
        <a:p>
          <a:endParaRPr lang="ru-RU"/>
        </a:p>
      </dgm:t>
    </dgm:pt>
    <dgm:pt modelId="{18BFF801-F92F-4236-8574-8559C1C063AF}" type="sibTrans" cxnId="{9F73494D-7C1D-46FA-87B6-B3A915FB3510}">
      <dgm:prSet/>
      <dgm:spPr/>
      <dgm:t>
        <a:bodyPr/>
        <a:lstStyle/>
        <a:p>
          <a:endParaRPr lang="ru-RU"/>
        </a:p>
      </dgm:t>
    </dgm:pt>
    <dgm:pt modelId="{4BB79038-3260-4B9A-9A5A-49F9765A81BA}">
      <dgm:prSet/>
      <dgm:spPr/>
      <dgm:t>
        <a:bodyPr/>
        <a:lstStyle/>
        <a:p>
          <a:r>
            <a:rPr lang="ru-RU" dirty="0" smtClean="0"/>
            <a:t>снижение способности к концентрации внимания, рассеянность</a:t>
          </a:r>
          <a:endParaRPr lang="ru-RU" dirty="0"/>
        </a:p>
      </dgm:t>
    </dgm:pt>
    <dgm:pt modelId="{E19E29CC-7DF0-49A3-8BF5-0FA729161239}" type="parTrans" cxnId="{23B09651-ECDC-4E99-8CFE-0703D0118B04}">
      <dgm:prSet/>
      <dgm:spPr/>
      <dgm:t>
        <a:bodyPr/>
        <a:lstStyle/>
        <a:p>
          <a:endParaRPr lang="ru-RU"/>
        </a:p>
      </dgm:t>
    </dgm:pt>
    <dgm:pt modelId="{1413A9AB-7D17-4257-A710-3733FE09C4F5}" type="sibTrans" cxnId="{23B09651-ECDC-4E99-8CFE-0703D0118B04}">
      <dgm:prSet/>
      <dgm:spPr/>
      <dgm:t>
        <a:bodyPr/>
        <a:lstStyle/>
        <a:p>
          <a:endParaRPr lang="ru-RU"/>
        </a:p>
      </dgm:t>
    </dgm:pt>
    <dgm:pt modelId="{6BA054B4-0249-4EEC-97FE-FD06F544D9B7}">
      <dgm:prSet/>
      <dgm:spPr/>
      <dgm:t>
        <a:bodyPr/>
        <a:lstStyle/>
        <a:p>
          <a:r>
            <a:rPr lang="ru-RU" b="1" dirty="0" smtClean="0"/>
            <a:t>Поведенческие симптомы:</a:t>
          </a:r>
          <a:endParaRPr lang="ru-RU" dirty="0"/>
        </a:p>
      </dgm:t>
    </dgm:pt>
    <dgm:pt modelId="{161DFE5F-E8C0-41D6-8B2B-A2B6B4217A2B}" type="parTrans" cxnId="{4F1158BC-0845-4F86-92A0-C0C43E9B9D06}">
      <dgm:prSet/>
      <dgm:spPr/>
      <dgm:t>
        <a:bodyPr/>
        <a:lstStyle/>
        <a:p>
          <a:endParaRPr lang="ru-RU"/>
        </a:p>
      </dgm:t>
    </dgm:pt>
    <dgm:pt modelId="{129EBD97-3652-4B35-A04D-56E729C30451}" type="sibTrans" cxnId="{4F1158BC-0845-4F86-92A0-C0C43E9B9D06}">
      <dgm:prSet/>
      <dgm:spPr/>
      <dgm:t>
        <a:bodyPr/>
        <a:lstStyle/>
        <a:p>
          <a:endParaRPr lang="ru-RU"/>
        </a:p>
      </dgm:t>
    </dgm:pt>
    <dgm:pt modelId="{46EDE749-1335-4D21-984B-964677E17B02}">
      <dgm:prSet/>
      <dgm:spPr/>
      <dgm:t>
        <a:bodyPr/>
        <a:lstStyle/>
        <a:p>
          <a:r>
            <a:rPr lang="ru-RU" dirty="0" smtClean="0"/>
            <a:t>стремление заниматься любым другим делом, лишь бы не готовиться к экзамену;</a:t>
          </a:r>
          <a:endParaRPr lang="ru-RU" dirty="0"/>
        </a:p>
      </dgm:t>
    </dgm:pt>
    <dgm:pt modelId="{E60A561E-4EA7-4667-B6AA-C99804B11584}" type="parTrans" cxnId="{CEF93471-2030-4872-942B-6584BF432453}">
      <dgm:prSet/>
      <dgm:spPr/>
      <dgm:t>
        <a:bodyPr/>
        <a:lstStyle/>
        <a:p>
          <a:endParaRPr lang="ru-RU"/>
        </a:p>
      </dgm:t>
    </dgm:pt>
    <dgm:pt modelId="{B462BF96-71D4-4E04-BDE9-6F165DBEEF2C}" type="sibTrans" cxnId="{CEF93471-2030-4872-942B-6584BF432453}">
      <dgm:prSet/>
      <dgm:spPr/>
      <dgm:t>
        <a:bodyPr/>
        <a:lstStyle/>
        <a:p>
          <a:endParaRPr lang="ru-RU"/>
        </a:p>
      </dgm:t>
    </dgm:pt>
    <dgm:pt modelId="{5A71DE25-2AA2-407F-90CE-9A441D9D6815}">
      <dgm:prSet/>
      <dgm:spPr/>
      <dgm:t>
        <a:bodyPr/>
        <a:lstStyle/>
        <a:p>
          <a:r>
            <a:rPr lang="ru-RU" smtClean="0"/>
            <a:t>избегание любых напоминаний об экзаменах;</a:t>
          </a:r>
          <a:endParaRPr lang="ru-RU"/>
        </a:p>
      </dgm:t>
    </dgm:pt>
    <dgm:pt modelId="{745B4419-B5C3-40D6-9ED1-44C7E7CA103D}" type="parTrans" cxnId="{8AC735C4-A837-4989-BFFA-4583C36EC92E}">
      <dgm:prSet/>
      <dgm:spPr/>
      <dgm:t>
        <a:bodyPr/>
        <a:lstStyle/>
        <a:p>
          <a:endParaRPr lang="ru-RU"/>
        </a:p>
      </dgm:t>
    </dgm:pt>
    <dgm:pt modelId="{87703A0A-B3BA-4EA8-B98B-2D1B78DBE319}" type="sibTrans" cxnId="{8AC735C4-A837-4989-BFFA-4583C36EC92E}">
      <dgm:prSet/>
      <dgm:spPr/>
      <dgm:t>
        <a:bodyPr/>
        <a:lstStyle/>
        <a:p>
          <a:endParaRPr lang="ru-RU"/>
        </a:p>
      </dgm:t>
    </dgm:pt>
    <dgm:pt modelId="{1E1DBBAA-A1FC-457A-BDDE-4FBB1D17CDD4}">
      <dgm:prSet/>
      <dgm:spPr/>
      <dgm:t>
        <a:bodyPr/>
        <a:lstStyle/>
        <a:p>
          <a:r>
            <a:rPr lang="ru-RU" smtClean="0"/>
            <a:t>уменьшение эффективности в учебе в экзаменационный период;</a:t>
          </a:r>
          <a:endParaRPr lang="ru-RU"/>
        </a:p>
      </dgm:t>
    </dgm:pt>
    <dgm:pt modelId="{53066C0D-A836-453E-A662-B464C7F78264}" type="parTrans" cxnId="{5E1A75AE-F166-4DB1-BDF0-55FC45E95DE6}">
      <dgm:prSet/>
      <dgm:spPr/>
      <dgm:t>
        <a:bodyPr/>
        <a:lstStyle/>
        <a:p>
          <a:endParaRPr lang="ru-RU"/>
        </a:p>
      </dgm:t>
    </dgm:pt>
    <dgm:pt modelId="{DE426FE9-023B-4139-A102-85C1CBC23855}" type="sibTrans" cxnId="{5E1A75AE-F166-4DB1-BDF0-55FC45E95DE6}">
      <dgm:prSet/>
      <dgm:spPr/>
      <dgm:t>
        <a:bodyPr/>
        <a:lstStyle/>
        <a:p>
          <a:endParaRPr lang="ru-RU"/>
        </a:p>
      </dgm:t>
    </dgm:pt>
    <dgm:pt modelId="{E3571297-4987-4404-9DED-BA1F39ED01B8}">
      <dgm:prSet/>
      <dgm:spPr/>
      <dgm:t>
        <a:bodyPr/>
        <a:lstStyle/>
        <a:p>
          <a:r>
            <a:rPr lang="ru-RU" dirty="0" smtClean="0"/>
            <a:t>вовлечение других людей в тревожные разговоры о предстоящих экзаменах;</a:t>
          </a:r>
          <a:endParaRPr lang="ru-RU" dirty="0"/>
        </a:p>
      </dgm:t>
    </dgm:pt>
    <dgm:pt modelId="{9C5131C4-2CEA-48BA-8CE0-CCF376A9B754}" type="parTrans" cxnId="{2C29B6D2-EBCE-4C1A-8E55-1F886E63156B}">
      <dgm:prSet/>
      <dgm:spPr/>
      <dgm:t>
        <a:bodyPr/>
        <a:lstStyle/>
        <a:p>
          <a:endParaRPr lang="ru-RU"/>
        </a:p>
      </dgm:t>
    </dgm:pt>
    <dgm:pt modelId="{B504E533-2429-4003-85EE-42C8A1C21CF5}" type="sibTrans" cxnId="{2C29B6D2-EBCE-4C1A-8E55-1F886E63156B}">
      <dgm:prSet/>
      <dgm:spPr/>
      <dgm:t>
        <a:bodyPr/>
        <a:lstStyle/>
        <a:p>
          <a:endParaRPr lang="ru-RU"/>
        </a:p>
      </dgm:t>
    </dgm:pt>
    <dgm:pt modelId="{F605E077-60F9-454B-B1E5-3F9A5AF7FD11}">
      <dgm:prSet/>
      <dgm:spPr/>
      <dgm:t>
        <a:bodyPr/>
        <a:lstStyle/>
        <a:p>
          <a:r>
            <a:rPr lang="ru-RU" smtClean="0"/>
            <a:t>увеличение употребления кофеина и алкоголя;</a:t>
          </a:r>
          <a:endParaRPr lang="ru-RU"/>
        </a:p>
      </dgm:t>
    </dgm:pt>
    <dgm:pt modelId="{5F0FC742-8254-4F17-AED0-4B9A25DA1C2F}" type="parTrans" cxnId="{6E37D7EC-74BD-45D4-8AA5-34E1B8C89BA6}">
      <dgm:prSet/>
      <dgm:spPr/>
      <dgm:t>
        <a:bodyPr/>
        <a:lstStyle/>
        <a:p>
          <a:endParaRPr lang="ru-RU"/>
        </a:p>
      </dgm:t>
    </dgm:pt>
    <dgm:pt modelId="{D47C56C5-007E-4501-8B66-6BF84D3077D3}" type="sibTrans" cxnId="{6E37D7EC-74BD-45D4-8AA5-34E1B8C89BA6}">
      <dgm:prSet/>
      <dgm:spPr/>
      <dgm:t>
        <a:bodyPr/>
        <a:lstStyle/>
        <a:p>
          <a:endParaRPr lang="ru-RU"/>
        </a:p>
      </dgm:t>
    </dgm:pt>
    <dgm:pt modelId="{5359FA10-96BC-4633-A6BD-F9C8ACE847F0}">
      <dgm:prSet/>
      <dgm:spPr/>
      <dgm:t>
        <a:bodyPr/>
        <a:lstStyle/>
        <a:p>
          <a:r>
            <a:rPr lang="ru-RU" smtClean="0"/>
            <a:t>ухудшение сна и аппетита.</a:t>
          </a:r>
          <a:endParaRPr lang="ru-RU"/>
        </a:p>
      </dgm:t>
    </dgm:pt>
    <dgm:pt modelId="{7E7F28A4-9403-4F65-9EC1-C25534C2CA6E}" type="parTrans" cxnId="{53FFAB3A-C6BB-4A94-9F6E-AD238F7D02F9}">
      <dgm:prSet/>
      <dgm:spPr/>
      <dgm:t>
        <a:bodyPr/>
        <a:lstStyle/>
        <a:p>
          <a:endParaRPr lang="ru-RU"/>
        </a:p>
      </dgm:t>
    </dgm:pt>
    <dgm:pt modelId="{AE4859B2-677F-4A26-8B16-1D5D6CD60B0C}" type="sibTrans" cxnId="{53FFAB3A-C6BB-4A94-9F6E-AD238F7D02F9}">
      <dgm:prSet/>
      <dgm:spPr/>
      <dgm:t>
        <a:bodyPr/>
        <a:lstStyle/>
        <a:p>
          <a:endParaRPr lang="ru-RU"/>
        </a:p>
      </dgm:t>
    </dgm:pt>
    <dgm:pt modelId="{8EE86264-EB9A-4414-880C-A3B3B1ED8348}" type="pres">
      <dgm:prSet presAssocID="{E4AE029E-8322-4D40-9EC6-39D74034E273}" presName="Name0" presStyleCnt="0">
        <dgm:presLayoutVars>
          <dgm:dir/>
          <dgm:animLvl val="lvl"/>
          <dgm:resizeHandles val="exact"/>
        </dgm:presLayoutVars>
      </dgm:prSet>
      <dgm:spPr/>
    </dgm:pt>
    <dgm:pt modelId="{E94B363E-ECB9-45F4-8C52-947E960D3E3D}" type="pres">
      <dgm:prSet presAssocID="{20E98373-A164-4EF3-8C73-C2114A6436CF}" presName="composite" presStyleCnt="0"/>
      <dgm:spPr/>
    </dgm:pt>
    <dgm:pt modelId="{FC31E8F1-8306-4020-9D50-19B63071FBE3}" type="pres">
      <dgm:prSet presAssocID="{20E98373-A164-4EF3-8C73-C2114A6436C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B3A45-B3A2-4F72-8EB0-0F6FD38C56DF}" type="pres">
      <dgm:prSet presAssocID="{20E98373-A164-4EF3-8C73-C2114A6436C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09F60-3B47-47B6-9ED8-C443CFF08D29}" type="pres">
      <dgm:prSet presAssocID="{BFA369FE-696C-4EE9-9865-6D6DAE539E7F}" presName="space" presStyleCnt="0"/>
      <dgm:spPr/>
    </dgm:pt>
    <dgm:pt modelId="{8CBC4727-BA7B-4C16-BEAB-5FFF59713F30}" type="pres">
      <dgm:prSet presAssocID="{DFBC8DF2-A92D-45AD-9B01-56431760F1DC}" presName="composite" presStyleCnt="0"/>
      <dgm:spPr/>
    </dgm:pt>
    <dgm:pt modelId="{5B4405B0-3000-43CD-BEF7-87A49E0150BD}" type="pres">
      <dgm:prSet presAssocID="{DFBC8DF2-A92D-45AD-9B01-56431760F1D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1C186-D0ED-41A5-B8B3-C5AB559336D1}" type="pres">
      <dgm:prSet presAssocID="{DFBC8DF2-A92D-45AD-9B01-56431760F1D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CCB21-09C3-40A8-AB2E-667EDE52A669}" type="pres">
      <dgm:prSet presAssocID="{33B7A4CF-9FA6-4819-8FC2-44EC6970B1DF}" presName="space" presStyleCnt="0"/>
      <dgm:spPr/>
    </dgm:pt>
    <dgm:pt modelId="{F02F50C5-E459-429A-98E5-9A65BBA4F432}" type="pres">
      <dgm:prSet presAssocID="{885CF5D9-32C7-4B60-B03C-039395EF719D}" presName="composite" presStyleCnt="0"/>
      <dgm:spPr/>
    </dgm:pt>
    <dgm:pt modelId="{C2FC1431-C1C0-458D-8895-C882DD28E1B1}" type="pres">
      <dgm:prSet presAssocID="{885CF5D9-32C7-4B60-B03C-039395EF719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5AB87-4A7B-4361-B0F1-5B6266828B96}" type="pres">
      <dgm:prSet presAssocID="{885CF5D9-32C7-4B60-B03C-039395EF719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62381-2750-4478-BCAB-988FA2AC65EE}" type="pres">
      <dgm:prSet presAssocID="{31F17D5E-8FCA-4594-81A2-C21F56E6C4A0}" presName="space" presStyleCnt="0"/>
      <dgm:spPr/>
    </dgm:pt>
    <dgm:pt modelId="{41309AD8-B0CA-4A4E-B44D-F21EAA7F6515}" type="pres">
      <dgm:prSet presAssocID="{6BA054B4-0249-4EEC-97FE-FD06F544D9B7}" presName="composite" presStyleCnt="0"/>
      <dgm:spPr/>
    </dgm:pt>
    <dgm:pt modelId="{E33A428D-4C5D-4C5E-A99D-C2057C06FDBC}" type="pres">
      <dgm:prSet presAssocID="{6BA054B4-0249-4EEC-97FE-FD06F544D9B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CEFE-8009-4097-A83C-7FA2FBDF4B67}" type="pres">
      <dgm:prSet presAssocID="{6BA054B4-0249-4EEC-97FE-FD06F544D9B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96763-52C5-4BC1-BEA6-DDD875F82C18}" type="presOf" srcId="{6BA054B4-0249-4EEC-97FE-FD06F544D9B7}" destId="{E33A428D-4C5D-4C5E-A99D-C2057C06FDBC}" srcOrd="0" destOrd="0" presId="urn:microsoft.com/office/officeart/2005/8/layout/hList1"/>
    <dgm:cxn modelId="{EC89F014-E9F6-49CB-8CFB-53EE4507C1BD}" type="presOf" srcId="{12455550-FF92-4C28-8EB5-54529ECEA6FF}" destId="{89C1C186-D0ED-41A5-B8B3-C5AB559336D1}" srcOrd="0" destOrd="7" presId="urn:microsoft.com/office/officeart/2005/8/layout/hList1"/>
    <dgm:cxn modelId="{5BE41B16-66A1-4E27-A0C9-75F111E78851}" srcId="{DFBC8DF2-A92D-45AD-9B01-56431760F1DC}" destId="{D3ED9E09-0CA0-47D0-A04B-B556B3AF9F0B}" srcOrd="2" destOrd="0" parTransId="{3E9696A8-270A-49ED-B7AF-7EA13232C1CC}" sibTransId="{A8768B43-9E2D-468A-BCF8-8FB394BE8B21}"/>
    <dgm:cxn modelId="{C890ACF6-A67E-4819-B5AC-0BA69C7F3F54}" type="presOf" srcId="{77F67A43-9A22-4778-B9D8-376258EF8853}" destId="{89C1C186-D0ED-41A5-B8B3-C5AB559336D1}" srcOrd="0" destOrd="3" presId="urn:microsoft.com/office/officeart/2005/8/layout/hList1"/>
    <dgm:cxn modelId="{4F1158BC-0845-4F86-92A0-C0C43E9B9D06}" srcId="{E4AE029E-8322-4D40-9EC6-39D74034E273}" destId="{6BA054B4-0249-4EEC-97FE-FD06F544D9B7}" srcOrd="3" destOrd="0" parTransId="{161DFE5F-E8C0-41D6-8B2B-A2B6B4217A2B}" sibTransId="{129EBD97-3652-4B35-A04D-56E729C30451}"/>
    <dgm:cxn modelId="{36FDE357-DC21-4DF1-AE8D-B72D54F08F8B}" srcId="{885CF5D9-32C7-4B60-B03C-039395EF719D}" destId="{A7D2DA26-B602-4D1C-BE6B-6365A8EE9DCF}" srcOrd="0" destOrd="0" parTransId="{7584A3C0-5964-4BEB-AD28-28A14CE00A9D}" sibTransId="{D6E2680F-3E2E-4D9F-B77D-394A8275CE82}"/>
    <dgm:cxn modelId="{8AC735C4-A837-4989-BFFA-4583C36EC92E}" srcId="{6BA054B4-0249-4EEC-97FE-FD06F544D9B7}" destId="{5A71DE25-2AA2-407F-90CE-9A441D9D6815}" srcOrd="1" destOrd="0" parTransId="{745B4419-B5C3-40D6-9ED1-44C7E7CA103D}" sibTransId="{87703A0A-B3BA-4EA8-B98B-2D1B78DBE319}"/>
    <dgm:cxn modelId="{F51851CF-EE34-46A9-938D-7E9677D10B59}" srcId="{20E98373-A164-4EF3-8C73-C2114A6436CF}" destId="{B502498D-C8EE-4ECF-8A0D-471FA68AB740}" srcOrd="3" destOrd="0" parTransId="{AFCC5428-5B31-4065-82BA-1BDF2A42288E}" sibTransId="{9BC7E425-5682-4071-A274-83F317E92B28}"/>
    <dgm:cxn modelId="{D7EC3C34-DEFE-4313-BD35-414A646A9023}" type="presOf" srcId="{F605E077-60F9-454B-B1E5-3F9A5AF7FD11}" destId="{BC21CEFE-8009-4097-A83C-7FA2FBDF4B67}" srcOrd="0" destOrd="4" presId="urn:microsoft.com/office/officeart/2005/8/layout/hList1"/>
    <dgm:cxn modelId="{C5193C9D-E23D-44E1-9CDE-9A84639A3339}" type="presOf" srcId="{351A7285-D544-4245-9403-FEF04321B06E}" destId="{ED9B3A45-B3A2-4F72-8EB0-0F6FD38C56DF}" srcOrd="0" destOrd="6" presId="urn:microsoft.com/office/officeart/2005/8/layout/hList1"/>
    <dgm:cxn modelId="{2B89CFB2-A338-4EA2-A37F-B8D44EC892DC}" type="presOf" srcId="{885CF5D9-32C7-4B60-B03C-039395EF719D}" destId="{C2FC1431-C1C0-458D-8895-C882DD28E1B1}" srcOrd="0" destOrd="0" presId="urn:microsoft.com/office/officeart/2005/8/layout/hList1"/>
    <dgm:cxn modelId="{790416C6-530C-44BE-A861-AF14380A583D}" type="presOf" srcId="{F92BFC0C-E876-41DA-A91F-68FCE1EB7EA6}" destId="{89C1C186-D0ED-41A5-B8B3-C5AB559336D1}" srcOrd="0" destOrd="8" presId="urn:microsoft.com/office/officeart/2005/8/layout/hList1"/>
    <dgm:cxn modelId="{CEF93471-2030-4872-942B-6584BF432453}" srcId="{6BA054B4-0249-4EEC-97FE-FD06F544D9B7}" destId="{46EDE749-1335-4D21-984B-964677E17B02}" srcOrd="0" destOrd="0" parTransId="{E60A561E-4EA7-4667-B6AA-C99804B11584}" sibTransId="{B462BF96-71D4-4E04-BDE9-6F165DBEEF2C}"/>
    <dgm:cxn modelId="{5BE7C654-C237-491C-9541-4C8201946A11}" srcId="{DFBC8DF2-A92D-45AD-9B01-56431760F1DC}" destId="{77F67A43-9A22-4778-B9D8-376258EF8853}" srcOrd="3" destOrd="0" parTransId="{212E0319-19F7-4E1E-893D-931B20D9C7B7}" sibTransId="{E013B69F-4BD9-4B84-9C5E-C9B31C1494E7}"/>
    <dgm:cxn modelId="{C5CC93FC-72C7-4F47-8123-BCB850C14A8C}" type="presOf" srcId="{EFB012D1-0B53-4817-B0AE-F38147A1EECE}" destId="{A895AB87-4A7B-4361-B0F1-5B6266828B96}" srcOrd="0" destOrd="4" presId="urn:microsoft.com/office/officeart/2005/8/layout/hList1"/>
    <dgm:cxn modelId="{94D61863-591A-4178-9428-011649A3EB36}" type="presOf" srcId="{A7D2DA26-B602-4D1C-BE6B-6365A8EE9DCF}" destId="{A895AB87-4A7B-4361-B0F1-5B6266828B96}" srcOrd="0" destOrd="0" presId="urn:microsoft.com/office/officeart/2005/8/layout/hList1"/>
    <dgm:cxn modelId="{F6CEE432-21FB-43B2-80FB-4B023FC6BADC}" type="presOf" srcId="{993819CC-1467-46D6-8098-6CB40C0F0E7F}" destId="{A895AB87-4A7B-4361-B0F1-5B6266828B96}" srcOrd="0" destOrd="2" presId="urn:microsoft.com/office/officeart/2005/8/layout/hList1"/>
    <dgm:cxn modelId="{66310ED8-2E9D-4413-9DAD-30C87E189600}" srcId="{20E98373-A164-4EF3-8C73-C2114A6436CF}" destId="{E7CA50F6-DFCE-4A86-ADC7-73E9FEAB8E82}" srcOrd="4" destOrd="0" parTransId="{3E258CF6-66F7-4F30-AA2D-8F906B1B2492}" sibTransId="{1998F26A-2AA5-402C-999A-AD9FD7C3D80B}"/>
    <dgm:cxn modelId="{7C7CA2A0-4035-446F-A597-B1E3B8CDA36C}" srcId="{20E98373-A164-4EF3-8C73-C2114A6436CF}" destId="{168E0F55-E8AD-4258-8C94-7C95A31D53E8}" srcOrd="2" destOrd="0" parTransId="{B6C964CF-F309-4DBC-B2CE-AE91A6A7E8EB}" sibTransId="{C1BFCDF1-473B-4CC8-AF3B-75067D272CAC}"/>
    <dgm:cxn modelId="{33E2FF30-66E4-4822-9C98-9AC2FDB05CC9}" srcId="{DFBC8DF2-A92D-45AD-9B01-56431760F1DC}" destId="{C6ACAF25-016E-4DEA-8E41-0FE8DB28D82A}" srcOrd="5" destOrd="0" parTransId="{68E333AE-C4A1-49FF-8D3B-5AC872E219F6}" sibTransId="{A2AA9557-4EEB-4600-81D8-278E6DF99A6B}"/>
    <dgm:cxn modelId="{CE3DE28D-D682-4991-A3E4-8505630EAC90}" type="presOf" srcId="{E93273BC-599B-4CF9-9AEE-B3D83622CE00}" destId="{ED9B3A45-B3A2-4F72-8EB0-0F6FD38C56DF}" srcOrd="0" destOrd="1" presId="urn:microsoft.com/office/officeart/2005/8/layout/hList1"/>
    <dgm:cxn modelId="{F181A484-0610-4318-A164-0CEC599900E0}" type="presOf" srcId="{2FC3FF1F-53CF-4A95-AE2A-A22DAB195064}" destId="{ED9B3A45-B3A2-4F72-8EB0-0F6FD38C56DF}" srcOrd="0" destOrd="0" presId="urn:microsoft.com/office/officeart/2005/8/layout/hList1"/>
    <dgm:cxn modelId="{7EB00F14-7EF0-484C-BFC2-26CC80AEFAB5}" type="presOf" srcId="{E7CA50F6-DFCE-4A86-ADC7-73E9FEAB8E82}" destId="{ED9B3A45-B3A2-4F72-8EB0-0F6FD38C56DF}" srcOrd="0" destOrd="4" presId="urn:microsoft.com/office/officeart/2005/8/layout/hList1"/>
    <dgm:cxn modelId="{0990F900-7CC2-4B6E-8F76-3A22D1CF9797}" type="presOf" srcId="{1E1DBBAA-A1FC-457A-BDDE-4FBB1D17CDD4}" destId="{BC21CEFE-8009-4097-A83C-7FA2FBDF4B67}" srcOrd="0" destOrd="2" presId="urn:microsoft.com/office/officeart/2005/8/layout/hList1"/>
    <dgm:cxn modelId="{2C29B6D2-EBCE-4C1A-8E55-1F886E63156B}" srcId="{6BA054B4-0249-4EEC-97FE-FD06F544D9B7}" destId="{E3571297-4987-4404-9DED-BA1F39ED01B8}" srcOrd="3" destOrd="0" parTransId="{9C5131C4-2CEA-48BA-8CE0-CCF376A9B754}" sibTransId="{B504E533-2429-4003-85EE-42C8A1C21CF5}"/>
    <dgm:cxn modelId="{8B0589DC-275C-4FC5-8166-86E801759D1B}" type="presOf" srcId="{AF7B4C37-B92F-4910-83C8-385697A24D46}" destId="{89C1C186-D0ED-41A5-B8B3-C5AB559336D1}" srcOrd="0" destOrd="6" presId="urn:microsoft.com/office/officeart/2005/8/layout/hList1"/>
    <dgm:cxn modelId="{444DE93F-EE74-42D5-B9A8-6586FDF8AAFB}" type="presOf" srcId="{F2EE3E5C-FC21-4AC4-94B7-374D39151849}" destId="{ED9B3A45-B3A2-4F72-8EB0-0F6FD38C56DF}" srcOrd="0" destOrd="5" presId="urn:microsoft.com/office/officeart/2005/8/layout/hList1"/>
    <dgm:cxn modelId="{51D6FDC2-CD88-4119-B85B-6358A0D8333F}" type="presOf" srcId="{46EDE749-1335-4D21-984B-964677E17B02}" destId="{BC21CEFE-8009-4097-A83C-7FA2FBDF4B67}" srcOrd="0" destOrd="0" presId="urn:microsoft.com/office/officeart/2005/8/layout/hList1"/>
    <dgm:cxn modelId="{3FAA1F54-5B91-41BC-BBAE-00ABFF325098}" srcId="{DFBC8DF2-A92D-45AD-9B01-56431760F1DC}" destId="{12455550-FF92-4C28-8EB5-54529ECEA6FF}" srcOrd="7" destOrd="0" parTransId="{90AE31DB-EFD7-4F8A-98C6-66516A9B0D85}" sibTransId="{7BA29114-9E19-4DB5-A33C-5EC575A75FB3}"/>
    <dgm:cxn modelId="{89262AEE-720A-4E37-92F9-757DE76BF310}" srcId="{20E98373-A164-4EF3-8C73-C2114A6436CF}" destId="{351A7285-D544-4245-9403-FEF04321B06E}" srcOrd="6" destOrd="0" parTransId="{510346BB-49C9-4B75-B374-68C4223AFACE}" sibTransId="{8ECFDDD4-A79A-46A2-8639-3161DA959EB0}"/>
    <dgm:cxn modelId="{A62DFEB4-BE71-49C8-9B87-E7338797E178}" type="presOf" srcId="{C6ACAF25-016E-4DEA-8E41-0FE8DB28D82A}" destId="{89C1C186-D0ED-41A5-B8B3-C5AB559336D1}" srcOrd="0" destOrd="5" presId="urn:microsoft.com/office/officeart/2005/8/layout/hList1"/>
    <dgm:cxn modelId="{556D5FF7-9D32-4897-A127-E525ACB31A7E}" type="presOf" srcId="{D3ED9E09-0CA0-47D0-A04B-B556B3AF9F0B}" destId="{89C1C186-D0ED-41A5-B8B3-C5AB559336D1}" srcOrd="0" destOrd="2" presId="urn:microsoft.com/office/officeart/2005/8/layout/hList1"/>
    <dgm:cxn modelId="{39E95963-C738-46F6-B00C-873EEF83F90B}" srcId="{DFBC8DF2-A92D-45AD-9B01-56431760F1DC}" destId="{C6C5F352-E818-483A-AA77-4C7477216DA8}" srcOrd="1" destOrd="0" parTransId="{A8599917-E805-46DA-8E47-6C6C493EF44A}" sibTransId="{7E2EF33E-1642-4850-A024-E300014878D1}"/>
    <dgm:cxn modelId="{3ADCF394-F845-4A30-B80E-39BC6EF95CA6}" srcId="{885CF5D9-32C7-4B60-B03C-039395EF719D}" destId="{C9D27B23-379C-4749-881E-2A31D08D8276}" srcOrd="3" destOrd="0" parTransId="{BDB3C977-5A08-4E71-9F61-BB25110959E7}" sibTransId="{142C2F97-BCF7-4875-B74C-31BDAD3DAC00}"/>
    <dgm:cxn modelId="{D1ACD314-56E6-456D-9D40-ED8D7F77E8D3}" type="presOf" srcId="{5359FA10-96BC-4633-A6BD-F9C8ACE847F0}" destId="{BC21CEFE-8009-4097-A83C-7FA2FBDF4B67}" srcOrd="0" destOrd="5" presId="urn:microsoft.com/office/officeart/2005/8/layout/hList1"/>
    <dgm:cxn modelId="{23B09651-ECDC-4E99-8CFE-0703D0118B04}" srcId="{885CF5D9-32C7-4B60-B03C-039395EF719D}" destId="{4BB79038-3260-4B9A-9A5A-49F9765A81BA}" srcOrd="5" destOrd="0" parTransId="{E19E29CC-7DF0-49A3-8BF5-0FA729161239}" sibTransId="{1413A9AB-7D17-4257-A710-3733FE09C4F5}"/>
    <dgm:cxn modelId="{6E37D7EC-74BD-45D4-8AA5-34E1B8C89BA6}" srcId="{6BA054B4-0249-4EEC-97FE-FD06F544D9B7}" destId="{F605E077-60F9-454B-B1E5-3F9A5AF7FD11}" srcOrd="4" destOrd="0" parTransId="{5F0FC742-8254-4F17-AED0-4B9A25DA1C2F}" sibTransId="{D47C56C5-007E-4501-8B66-6BF84D3077D3}"/>
    <dgm:cxn modelId="{4580D8EB-14CD-4BEC-B5B6-A6B1002C4545}" type="presOf" srcId="{C6C5F352-E818-483A-AA77-4C7477216DA8}" destId="{89C1C186-D0ED-41A5-B8B3-C5AB559336D1}" srcOrd="0" destOrd="1" presId="urn:microsoft.com/office/officeart/2005/8/layout/hList1"/>
    <dgm:cxn modelId="{F5504772-4705-4124-ADDF-1C62286D2A9F}" type="presOf" srcId="{B502498D-C8EE-4ECF-8A0D-471FA68AB740}" destId="{ED9B3A45-B3A2-4F72-8EB0-0F6FD38C56DF}" srcOrd="0" destOrd="3" presId="urn:microsoft.com/office/officeart/2005/8/layout/hList1"/>
    <dgm:cxn modelId="{25AF171E-810D-4F14-B8F3-6CBD245299B4}" type="presOf" srcId="{B54C2815-7625-452B-94E1-0FBACB933B05}" destId="{ED9B3A45-B3A2-4F72-8EB0-0F6FD38C56DF}" srcOrd="0" destOrd="7" presId="urn:microsoft.com/office/officeart/2005/8/layout/hList1"/>
    <dgm:cxn modelId="{0A152B95-2F28-48D1-93FA-D7D67A2877CB}" srcId="{DFBC8DF2-A92D-45AD-9B01-56431760F1DC}" destId="{F92BFC0C-E876-41DA-A91F-68FCE1EB7EA6}" srcOrd="8" destOrd="0" parTransId="{610AB00D-199D-4D08-B451-A272E71C716F}" sibTransId="{006BE2B1-EFF2-4420-A537-064C2C7E98A5}"/>
    <dgm:cxn modelId="{1D800E6A-27EA-4008-8F9A-7E3256ACA6B5}" type="presOf" srcId="{EAC379A5-4305-4175-8B21-12F1BCD9C8B3}" destId="{A895AB87-4A7B-4361-B0F1-5B6266828B96}" srcOrd="0" destOrd="1" presId="urn:microsoft.com/office/officeart/2005/8/layout/hList1"/>
    <dgm:cxn modelId="{9F73494D-7C1D-46FA-87B6-B3A915FB3510}" srcId="{885CF5D9-32C7-4B60-B03C-039395EF719D}" destId="{EFB012D1-0B53-4817-B0AE-F38147A1EECE}" srcOrd="4" destOrd="0" parTransId="{69C75F3F-21E3-4F7A-8D37-9E5F27C5737A}" sibTransId="{18BFF801-F92F-4236-8574-8559C1C063AF}"/>
    <dgm:cxn modelId="{87A24A92-CD2E-4C2F-9154-65D3AD8F56B7}" srcId="{E4AE029E-8322-4D40-9EC6-39D74034E273}" destId="{885CF5D9-32C7-4B60-B03C-039395EF719D}" srcOrd="2" destOrd="0" parTransId="{4D9C56A6-5C77-451A-BD61-AF48A9C58FAF}" sibTransId="{31F17D5E-8FCA-4594-81A2-C21F56E6C4A0}"/>
    <dgm:cxn modelId="{798FF65A-793D-495D-831D-8086DC13E7ED}" type="presOf" srcId="{4BB79038-3260-4B9A-9A5A-49F9765A81BA}" destId="{A895AB87-4A7B-4361-B0F1-5B6266828B96}" srcOrd="0" destOrd="5" presId="urn:microsoft.com/office/officeart/2005/8/layout/hList1"/>
    <dgm:cxn modelId="{33CB1843-A7E8-409B-813C-0585812D47BF}" type="presOf" srcId="{20E98373-A164-4EF3-8C73-C2114A6436CF}" destId="{FC31E8F1-8306-4020-9D50-19B63071FBE3}" srcOrd="0" destOrd="0" presId="urn:microsoft.com/office/officeart/2005/8/layout/hList1"/>
    <dgm:cxn modelId="{DCB0740F-12E9-40C1-A6B2-B09B69A86F85}" type="presOf" srcId="{A358CBC5-27C0-41F7-A235-14AA1722BB7D}" destId="{89C1C186-D0ED-41A5-B8B3-C5AB559336D1}" srcOrd="0" destOrd="0" presId="urn:microsoft.com/office/officeart/2005/8/layout/hList1"/>
    <dgm:cxn modelId="{53FFAB3A-C6BB-4A94-9F6E-AD238F7D02F9}" srcId="{6BA054B4-0249-4EEC-97FE-FD06F544D9B7}" destId="{5359FA10-96BC-4633-A6BD-F9C8ACE847F0}" srcOrd="5" destOrd="0" parTransId="{7E7F28A4-9403-4F65-9EC1-C25534C2CA6E}" sibTransId="{AE4859B2-677F-4A26-8B16-1D5D6CD60B0C}"/>
    <dgm:cxn modelId="{1EB887D4-D870-49C6-B192-9429E3ADF017}" srcId="{885CF5D9-32C7-4B60-B03C-039395EF719D}" destId="{993819CC-1467-46D6-8098-6CB40C0F0E7F}" srcOrd="2" destOrd="0" parTransId="{01ED54B5-9224-4A63-B4E5-10473570D76A}" sibTransId="{51470FD9-5F46-4AC3-80BA-62675CDE327D}"/>
    <dgm:cxn modelId="{62D8E9D7-8E40-4B95-A23A-14793D5898FC}" type="presOf" srcId="{DFBC8DF2-A92D-45AD-9B01-56431760F1DC}" destId="{5B4405B0-3000-43CD-BEF7-87A49E0150BD}" srcOrd="0" destOrd="0" presId="urn:microsoft.com/office/officeart/2005/8/layout/hList1"/>
    <dgm:cxn modelId="{6C594B44-A902-496C-BF78-5A6576F21134}" type="presOf" srcId="{9FFC1AA7-E5DE-4296-A356-5011384EBB7A}" destId="{89C1C186-D0ED-41A5-B8B3-C5AB559336D1}" srcOrd="0" destOrd="4" presId="urn:microsoft.com/office/officeart/2005/8/layout/hList1"/>
    <dgm:cxn modelId="{5DEBE597-B65C-4093-BD92-EB295569B118}" type="presOf" srcId="{E3571297-4987-4404-9DED-BA1F39ED01B8}" destId="{BC21CEFE-8009-4097-A83C-7FA2FBDF4B67}" srcOrd="0" destOrd="3" presId="urn:microsoft.com/office/officeart/2005/8/layout/hList1"/>
    <dgm:cxn modelId="{CEC3AF40-78B8-4BF2-ABEA-26F149C8194A}" srcId="{E4AE029E-8322-4D40-9EC6-39D74034E273}" destId="{20E98373-A164-4EF3-8C73-C2114A6436CF}" srcOrd="0" destOrd="0" parTransId="{3439521F-77CF-458A-BD5F-102A5E6961F0}" sibTransId="{BFA369FE-696C-4EE9-9865-6D6DAE539E7F}"/>
    <dgm:cxn modelId="{D430F9A4-2267-49F9-98FB-94A52464B5CD}" srcId="{DFBC8DF2-A92D-45AD-9B01-56431760F1DC}" destId="{AF7B4C37-B92F-4910-83C8-385697A24D46}" srcOrd="6" destOrd="0" parTransId="{085DF1FF-AA24-4833-9ED2-B887224861AB}" sibTransId="{A5379B56-8AAF-4D93-963C-E0957BDA08F7}"/>
    <dgm:cxn modelId="{C8B5BE6A-E913-4496-8991-0A8D36DBF20B}" srcId="{20E98373-A164-4EF3-8C73-C2114A6436CF}" destId="{E93273BC-599B-4CF9-9AEE-B3D83622CE00}" srcOrd="1" destOrd="0" parTransId="{867B67F4-6C9F-4A63-9F5D-C1372CA87893}" sibTransId="{1AC7ECBF-BEC8-4F46-8E74-231F05FE5028}"/>
    <dgm:cxn modelId="{919F9884-32F7-4C24-88B3-17879D71FD98}" type="presOf" srcId="{C9D27B23-379C-4749-881E-2A31D08D8276}" destId="{A895AB87-4A7B-4361-B0F1-5B6266828B96}" srcOrd="0" destOrd="3" presId="urn:microsoft.com/office/officeart/2005/8/layout/hList1"/>
    <dgm:cxn modelId="{F7F91E2F-1C63-4862-8F61-2E0712A6158F}" srcId="{DFBC8DF2-A92D-45AD-9B01-56431760F1DC}" destId="{9FFC1AA7-E5DE-4296-A356-5011384EBB7A}" srcOrd="4" destOrd="0" parTransId="{5519CF70-C4C3-48DA-8E76-4091F8A7DCFB}" sibTransId="{91290144-AB96-4E45-BF40-AB58BFB591FF}"/>
    <dgm:cxn modelId="{21087FA0-0F3D-489C-8AC7-9344AF46BE56}" srcId="{DFBC8DF2-A92D-45AD-9B01-56431760F1DC}" destId="{A358CBC5-27C0-41F7-A235-14AA1722BB7D}" srcOrd="0" destOrd="0" parTransId="{369DF957-B0CB-49DC-9914-04EC9B10D4A9}" sibTransId="{92812F8B-B55E-4790-9888-432A9E578D4C}"/>
    <dgm:cxn modelId="{528731F1-E36F-4652-931F-07DDA4BA46E3}" srcId="{20E98373-A164-4EF3-8C73-C2114A6436CF}" destId="{B54C2815-7625-452B-94E1-0FBACB933B05}" srcOrd="7" destOrd="0" parTransId="{D8EC1930-A986-45AE-B7A3-2B6C6C51EAC4}" sibTransId="{9FA24434-5914-4386-AC45-1B7626742F32}"/>
    <dgm:cxn modelId="{D116940B-0297-4897-86DF-CF03389AFA57}" type="presOf" srcId="{5A71DE25-2AA2-407F-90CE-9A441D9D6815}" destId="{BC21CEFE-8009-4097-A83C-7FA2FBDF4B67}" srcOrd="0" destOrd="1" presId="urn:microsoft.com/office/officeart/2005/8/layout/hList1"/>
    <dgm:cxn modelId="{5E1A75AE-F166-4DB1-BDF0-55FC45E95DE6}" srcId="{6BA054B4-0249-4EEC-97FE-FD06F544D9B7}" destId="{1E1DBBAA-A1FC-457A-BDDE-4FBB1D17CDD4}" srcOrd="2" destOrd="0" parTransId="{53066C0D-A836-453E-A662-B464C7F78264}" sibTransId="{DE426FE9-023B-4139-A102-85C1CBC23855}"/>
    <dgm:cxn modelId="{0A28D9E9-3D41-4AE7-9B55-E892C506293A}" srcId="{20E98373-A164-4EF3-8C73-C2114A6436CF}" destId="{2FC3FF1F-53CF-4A95-AE2A-A22DAB195064}" srcOrd="0" destOrd="0" parTransId="{BBC317AE-BAEE-4486-B1C3-100D7D0361E4}" sibTransId="{DCDE2A38-1D83-4E4D-BEF4-4F77A3BAEEAC}"/>
    <dgm:cxn modelId="{81D587FC-DDDB-4DFE-BFE0-6621303BC82F}" srcId="{E4AE029E-8322-4D40-9EC6-39D74034E273}" destId="{DFBC8DF2-A92D-45AD-9B01-56431760F1DC}" srcOrd="1" destOrd="0" parTransId="{062CFC8F-5221-47A9-B80F-85D00BC6048C}" sibTransId="{33B7A4CF-9FA6-4819-8FC2-44EC6970B1DF}"/>
    <dgm:cxn modelId="{2CEC1ACF-5473-4169-8E39-A51BC141A696}" type="presOf" srcId="{168E0F55-E8AD-4258-8C94-7C95A31D53E8}" destId="{ED9B3A45-B3A2-4F72-8EB0-0F6FD38C56DF}" srcOrd="0" destOrd="2" presId="urn:microsoft.com/office/officeart/2005/8/layout/hList1"/>
    <dgm:cxn modelId="{0872C05D-708E-4E65-B2CB-5093BC5EC79E}" type="presOf" srcId="{E4AE029E-8322-4D40-9EC6-39D74034E273}" destId="{8EE86264-EB9A-4414-880C-A3B3B1ED8348}" srcOrd="0" destOrd="0" presId="urn:microsoft.com/office/officeart/2005/8/layout/hList1"/>
    <dgm:cxn modelId="{7BDB23EA-AAE6-4F26-8737-42B58D480CAE}" srcId="{20E98373-A164-4EF3-8C73-C2114A6436CF}" destId="{F2EE3E5C-FC21-4AC4-94B7-374D39151849}" srcOrd="5" destOrd="0" parTransId="{383DA4F8-F4FB-4BC6-9C76-4C03F290B00C}" sibTransId="{A7204485-C0C2-42FB-97FC-1DF47CA2FC60}"/>
    <dgm:cxn modelId="{069451BD-E8EE-4207-B39F-483CA5BE2478}" srcId="{885CF5D9-32C7-4B60-B03C-039395EF719D}" destId="{EAC379A5-4305-4175-8B21-12F1BCD9C8B3}" srcOrd="1" destOrd="0" parTransId="{33AA0258-D62B-4578-B7E8-087FAE591D8F}" sibTransId="{DEBF3B11-9861-4781-A5DA-A3FD17E31BAA}"/>
    <dgm:cxn modelId="{C58DDF71-9D47-47E4-8DE8-0DB6A0CAFBD8}" type="presParOf" srcId="{8EE86264-EB9A-4414-880C-A3B3B1ED8348}" destId="{E94B363E-ECB9-45F4-8C52-947E960D3E3D}" srcOrd="0" destOrd="0" presId="urn:microsoft.com/office/officeart/2005/8/layout/hList1"/>
    <dgm:cxn modelId="{C9160CF0-85B4-41AE-844C-0CD16D454D36}" type="presParOf" srcId="{E94B363E-ECB9-45F4-8C52-947E960D3E3D}" destId="{FC31E8F1-8306-4020-9D50-19B63071FBE3}" srcOrd="0" destOrd="0" presId="urn:microsoft.com/office/officeart/2005/8/layout/hList1"/>
    <dgm:cxn modelId="{EE0E29D6-340B-4AC5-854F-68CB4057D1BD}" type="presParOf" srcId="{E94B363E-ECB9-45F4-8C52-947E960D3E3D}" destId="{ED9B3A45-B3A2-4F72-8EB0-0F6FD38C56DF}" srcOrd="1" destOrd="0" presId="urn:microsoft.com/office/officeart/2005/8/layout/hList1"/>
    <dgm:cxn modelId="{635D19B0-8E62-4241-9221-DD71F6022BD9}" type="presParOf" srcId="{8EE86264-EB9A-4414-880C-A3B3B1ED8348}" destId="{DB409F60-3B47-47B6-9ED8-C443CFF08D29}" srcOrd="1" destOrd="0" presId="urn:microsoft.com/office/officeart/2005/8/layout/hList1"/>
    <dgm:cxn modelId="{5593767B-B56C-425D-8FF2-CB9274EB5007}" type="presParOf" srcId="{8EE86264-EB9A-4414-880C-A3B3B1ED8348}" destId="{8CBC4727-BA7B-4C16-BEAB-5FFF59713F30}" srcOrd="2" destOrd="0" presId="urn:microsoft.com/office/officeart/2005/8/layout/hList1"/>
    <dgm:cxn modelId="{12594E73-D660-4E76-8D54-625C0808964B}" type="presParOf" srcId="{8CBC4727-BA7B-4C16-BEAB-5FFF59713F30}" destId="{5B4405B0-3000-43CD-BEF7-87A49E0150BD}" srcOrd="0" destOrd="0" presId="urn:microsoft.com/office/officeart/2005/8/layout/hList1"/>
    <dgm:cxn modelId="{2B65C65B-03C1-4877-9F61-21F71F4FDE3B}" type="presParOf" srcId="{8CBC4727-BA7B-4C16-BEAB-5FFF59713F30}" destId="{89C1C186-D0ED-41A5-B8B3-C5AB559336D1}" srcOrd="1" destOrd="0" presId="urn:microsoft.com/office/officeart/2005/8/layout/hList1"/>
    <dgm:cxn modelId="{BBA138DC-A864-483D-80B9-44860589DE4C}" type="presParOf" srcId="{8EE86264-EB9A-4414-880C-A3B3B1ED8348}" destId="{04DCCB21-09C3-40A8-AB2E-667EDE52A669}" srcOrd="3" destOrd="0" presId="urn:microsoft.com/office/officeart/2005/8/layout/hList1"/>
    <dgm:cxn modelId="{EBACAD1C-4369-46AA-B57F-E56E50016C59}" type="presParOf" srcId="{8EE86264-EB9A-4414-880C-A3B3B1ED8348}" destId="{F02F50C5-E459-429A-98E5-9A65BBA4F432}" srcOrd="4" destOrd="0" presId="urn:microsoft.com/office/officeart/2005/8/layout/hList1"/>
    <dgm:cxn modelId="{E992C0D8-A268-4413-85E1-87FEFD72F05E}" type="presParOf" srcId="{F02F50C5-E459-429A-98E5-9A65BBA4F432}" destId="{C2FC1431-C1C0-458D-8895-C882DD28E1B1}" srcOrd="0" destOrd="0" presId="urn:microsoft.com/office/officeart/2005/8/layout/hList1"/>
    <dgm:cxn modelId="{50CA154C-C535-449A-87C7-D051E8FA6D0B}" type="presParOf" srcId="{F02F50C5-E459-429A-98E5-9A65BBA4F432}" destId="{A895AB87-4A7B-4361-B0F1-5B6266828B96}" srcOrd="1" destOrd="0" presId="urn:microsoft.com/office/officeart/2005/8/layout/hList1"/>
    <dgm:cxn modelId="{E6348743-BF6C-4448-936A-7E55630C5DA0}" type="presParOf" srcId="{8EE86264-EB9A-4414-880C-A3B3B1ED8348}" destId="{49162381-2750-4478-BCAB-988FA2AC65EE}" srcOrd="5" destOrd="0" presId="urn:microsoft.com/office/officeart/2005/8/layout/hList1"/>
    <dgm:cxn modelId="{6BE852BB-F4AE-4232-BDAD-8512A14B3DB0}" type="presParOf" srcId="{8EE86264-EB9A-4414-880C-A3B3B1ED8348}" destId="{41309AD8-B0CA-4A4E-B44D-F21EAA7F6515}" srcOrd="6" destOrd="0" presId="urn:microsoft.com/office/officeart/2005/8/layout/hList1"/>
    <dgm:cxn modelId="{956456C7-9453-4247-B492-40963631E707}" type="presParOf" srcId="{41309AD8-B0CA-4A4E-B44D-F21EAA7F6515}" destId="{E33A428D-4C5D-4C5E-A99D-C2057C06FDBC}" srcOrd="0" destOrd="0" presId="urn:microsoft.com/office/officeart/2005/8/layout/hList1"/>
    <dgm:cxn modelId="{52C288D9-6D5C-4D17-ADEA-B6375B97903E}" type="presParOf" srcId="{41309AD8-B0CA-4A4E-B44D-F21EAA7F6515}" destId="{BC21CEFE-8009-4097-A83C-7FA2FBDF4B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171D1-F447-439F-8CB0-4CFCCACE86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A213611-C2BA-419E-B1AB-E73F4B21A9B1}">
      <dgm:prSet phldrT="[Текст]"/>
      <dgm:spPr/>
      <dgm:t>
        <a:bodyPr/>
        <a:lstStyle/>
        <a:p>
          <a:r>
            <a:rPr lang="ru-RU" dirty="0" smtClean="0"/>
            <a:t>Психодиагностический блок. Определение особенностей личности выпускников с помощью методик. Выделение группы риска.</a:t>
          </a:r>
          <a:endParaRPr lang="ru-RU" dirty="0"/>
        </a:p>
      </dgm:t>
    </dgm:pt>
    <dgm:pt modelId="{0388764E-EF45-44C7-8E5B-3FB0217C91D1}" type="parTrans" cxnId="{9A246C5F-0D1D-4F32-A46A-0837053861CA}">
      <dgm:prSet/>
      <dgm:spPr/>
      <dgm:t>
        <a:bodyPr/>
        <a:lstStyle/>
        <a:p>
          <a:endParaRPr lang="ru-RU"/>
        </a:p>
      </dgm:t>
    </dgm:pt>
    <dgm:pt modelId="{402C00BC-57F5-4A01-8FF6-E3280B479518}" type="sibTrans" cxnId="{9A246C5F-0D1D-4F32-A46A-0837053861CA}">
      <dgm:prSet/>
      <dgm:spPr/>
      <dgm:t>
        <a:bodyPr/>
        <a:lstStyle/>
        <a:p>
          <a:endParaRPr lang="ru-RU"/>
        </a:p>
      </dgm:t>
    </dgm:pt>
    <dgm:pt modelId="{1975C3FC-8748-4DA4-BB03-1AB5BC376A1A}">
      <dgm:prSet phldrT="[Текст]"/>
      <dgm:spPr/>
      <dgm:t>
        <a:bodyPr/>
        <a:lstStyle/>
        <a:p>
          <a:r>
            <a:rPr lang="ru-RU" dirty="0" smtClean="0"/>
            <a:t>Коррекционно-развивающий блок. Реализация коррекционно- развивающей программы.</a:t>
          </a:r>
          <a:endParaRPr lang="ru-RU" dirty="0"/>
        </a:p>
      </dgm:t>
    </dgm:pt>
    <dgm:pt modelId="{7F03BE12-0B26-4906-8DC0-DFDB1AA6A05C}" type="parTrans" cxnId="{179ED67D-D034-466E-B9B4-59C9F4E65149}">
      <dgm:prSet/>
      <dgm:spPr/>
      <dgm:t>
        <a:bodyPr/>
        <a:lstStyle/>
        <a:p>
          <a:endParaRPr lang="ru-RU"/>
        </a:p>
      </dgm:t>
    </dgm:pt>
    <dgm:pt modelId="{8A3055D1-6C56-4D6C-BA17-29BFDE90A49C}" type="sibTrans" cxnId="{179ED67D-D034-466E-B9B4-59C9F4E65149}">
      <dgm:prSet/>
      <dgm:spPr/>
      <dgm:t>
        <a:bodyPr/>
        <a:lstStyle/>
        <a:p>
          <a:endParaRPr lang="ru-RU"/>
        </a:p>
      </dgm:t>
    </dgm:pt>
    <dgm:pt modelId="{ABB823C5-1DC2-4BC5-8DF5-5A654B106A29}">
      <dgm:prSet phldrT="[Текст]"/>
      <dgm:spPr/>
      <dgm:t>
        <a:bodyPr/>
        <a:lstStyle/>
        <a:p>
          <a:r>
            <a:rPr lang="ru-RU" dirty="0" smtClean="0"/>
            <a:t>Индивидуальное	сопровождение. Разработка педагогом-психологом индивидуальных маршрутов сопровождения детей оказавшихся в группе риска.</a:t>
          </a:r>
          <a:endParaRPr lang="ru-RU" dirty="0"/>
        </a:p>
      </dgm:t>
    </dgm:pt>
    <dgm:pt modelId="{F8C85A7E-D904-4C56-882D-720F964837A1}" type="parTrans" cxnId="{C58687A3-72D6-4CEB-A60C-F6A8DB9BF714}">
      <dgm:prSet/>
      <dgm:spPr/>
      <dgm:t>
        <a:bodyPr/>
        <a:lstStyle/>
        <a:p>
          <a:endParaRPr lang="ru-RU"/>
        </a:p>
      </dgm:t>
    </dgm:pt>
    <dgm:pt modelId="{F001894E-E48F-4B5C-B43F-B5F832F03A69}" type="sibTrans" cxnId="{C58687A3-72D6-4CEB-A60C-F6A8DB9BF714}">
      <dgm:prSet/>
      <dgm:spPr/>
      <dgm:t>
        <a:bodyPr/>
        <a:lstStyle/>
        <a:p>
          <a:endParaRPr lang="ru-RU"/>
        </a:p>
      </dgm:t>
    </dgm:pt>
    <dgm:pt modelId="{36F7DC6F-0327-49DA-A99E-CA8A3672E4D1}" type="pres">
      <dgm:prSet presAssocID="{DE1171D1-F447-439F-8CB0-4CFCCACE8637}" presName="compositeShape" presStyleCnt="0">
        <dgm:presLayoutVars>
          <dgm:dir/>
          <dgm:resizeHandles/>
        </dgm:presLayoutVars>
      </dgm:prSet>
      <dgm:spPr/>
    </dgm:pt>
    <dgm:pt modelId="{B8B93790-0533-4FFB-9B8E-AD5287801BBC}" type="pres">
      <dgm:prSet presAssocID="{DE1171D1-F447-439F-8CB0-4CFCCACE8637}" presName="pyramid" presStyleLbl="node1" presStyleIdx="0" presStyleCnt="1" custScaleX="134146"/>
      <dgm:spPr/>
    </dgm:pt>
    <dgm:pt modelId="{A0926D3A-B37D-45B0-BC3A-CF39C2D512BC}" type="pres">
      <dgm:prSet presAssocID="{DE1171D1-F447-439F-8CB0-4CFCCACE8637}" presName="theList" presStyleCnt="0"/>
      <dgm:spPr/>
    </dgm:pt>
    <dgm:pt modelId="{7F2141EC-A9E0-4DFA-8E58-E2FE9EC9BDE5}" type="pres">
      <dgm:prSet presAssocID="{EA213611-C2BA-419E-B1AB-E73F4B21A9B1}" presName="aNode" presStyleLbl="fgAcc1" presStyleIdx="0" presStyleCnt="3" custScaleX="127852" custScaleY="134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D2598-443E-4F5D-A81A-42DBABD2AD63}" type="pres">
      <dgm:prSet presAssocID="{EA213611-C2BA-419E-B1AB-E73F4B21A9B1}" presName="aSpace" presStyleCnt="0"/>
      <dgm:spPr/>
    </dgm:pt>
    <dgm:pt modelId="{5AED69B6-65B8-4DD7-B47C-456BF6560F79}" type="pres">
      <dgm:prSet presAssocID="{1975C3FC-8748-4DA4-BB03-1AB5BC376A1A}" presName="aNode" presStyleLbl="fgAcc1" presStyleIdx="1" presStyleCnt="3" custScaleX="126394" custScaleY="11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7C60A-1BC3-4560-A77B-1553C13FC155}" type="pres">
      <dgm:prSet presAssocID="{1975C3FC-8748-4DA4-BB03-1AB5BC376A1A}" presName="aSpace" presStyleCnt="0"/>
      <dgm:spPr/>
    </dgm:pt>
    <dgm:pt modelId="{DA1F5EE1-9908-4FA4-A1B1-E5FFF06F3C53}" type="pres">
      <dgm:prSet presAssocID="{ABB823C5-1DC2-4BC5-8DF5-5A654B106A29}" presName="aNode" presStyleLbl="fgAcc1" presStyleIdx="2" presStyleCnt="3" custScaleX="120297" custScaleY="13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D9AD1-9635-47AE-95FF-4A5B458FFA02}" type="pres">
      <dgm:prSet presAssocID="{ABB823C5-1DC2-4BC5-8DF5-5A654B106A29}" presName="aSpace" presStyleCnt="0"/>
      <dgm:spPr/>
    </dgm:pt>
  </dgm:ptLst>
  <dgm:cxnLst>
    <dgm:cxn modelId="{F1AA92BC-AD8D-450A-8464-ABD86FA4417B}" type="presOf" srcId="{EA213611-C2BA-419E-B1AB-E73F4B21A9B1}" destId="{7F2141EC-A9E0-4DFA-8E58-E2FE9EC9BDE5}" srcOrd="0" destOrd="0" presId="urn:microsoft.com/office/officeart/2005/8/layout/pyramid2"/>
    <dgm:cxn modelId="{3656C5A8-3F12-4235-BA6C-434CDE72D7AA}" type="presOf" srcId="{1975C3FC-8748-4DA4-BB03-1AB5BC376A1A}" destId="{5AED69B6-65B8-4DD7-B47C-456BF6560F79}" srcOrd="0" destOrd="0" presId="urn:microsoft.com/office/officeart/2005/8/layout/pyramid2"/>
    <dgm:cxn modelId="{2FDE0305-9B1D-476E-8C8A-D4058E04C91A}" type="presOf" srcId="{DE1171D1-F447-439F-8CB0-4CFCCACE8637}" destId="{36F7DC6F-0327-49DA-A99E-CA8A3672E4D1}" srcOrd="0" destOrd="0" presId="urn:microsoft.com/office/officeart/2005/8/layout/pyramid2"/>
    <dgm:cxn modelId="{179ED67D-D034-466E-B9B4-59C9F4E65149}" srcId="{DE1171D1-F447-439F-8CB0-4CFCCACE8637}" destId="{1975C3FC-8748-4DA4-BB03-1AB5BC376A1A}" srcOrd="1" destOrd="0" parTransId="{7F03BE12-0B26-4906-8DC0-DFDB1AA6A05C}" sibTransId="{8A3055D1-6C56-4D6C-BA17-29BFDE90A49C}"/>
    <dgm:cxn modelId="{83F1B653-B337-4FAE-B001-A0E9E5CF2A14}" type="presOf" srcId="{ABB823C5-1DC2-4BC5-8DF5-5A654B106A29}" destId="{DA1F5EE1-9908-4FA4-A1B1-E5FFF06F3C53}" srcOrd="0" destOrd="0" presId="urn:microsoft.com/office/officeart/2005/8/layout/pyramid2"/>
    <dgm:cxn modelId="{C58687A3-72D6-4CEB-A60C-F6A8DB9BF714}" srcId="{DE1171D1-F447-439F-8CB0-4CFCCACE8637}" destId="{ABB823C5-1DC2-4BC5-8DF5-5A654B106A29}" srcOrd="2" destOrd="0" parTransId="{F8C85A7E-D904-4C56-882D-720F964837A1}" sibTransId="{F001894E-E48F-4B5C-B43F-B5F832F03A69}"/>
    <dgm:cxn modelId="{9A246C5F-0D1D-4F32-A46A-0837053861CA}" srcId="{DE1171D1-F447-439F-8CB0-4CFCCACE8637}" destId="{EA213611-C2BA-419E-B1AB-E73F4B21A9B1}" srcOrd="0" destOrd="0" parTransId="{0388764E-EF45-44C7-8E5B-3FB0217C91D1}" sibTransId="{402C00BC-57F5-4A01-8FF6-E3280B479518}"/>
    <dgm:cxn modelId="{C321BA67-E85C-41BF-B0DC-6F75A1CD377F}" type="presParOf" srcId="{36F7DC6F-0327-49DA-A99E-CA8A3672E4D1}" destId="{B8B93790-0533-4FFB-9B8E-AD5287801BBC}" srcOrd="0" destOrd="0" presId="urn:microsoft.com/office/officeart/2005/8/layout/pyramid2"/>
    <dgm:cxn modelId="{515B7B87-3BD7-49F7-9E2F-2F17A4BBA003}" type="presParOf" srcId="{36F7DC6F-0327-49DA-A99E-CA8A3672E4D1}" destId="{A0926D3A-B37D-45B0-BC3A-CF39C2D512BC}" srcOrd="1" destOrd="0" presId="urn:microsoft.com/office/officeart/2005/8/layout/pyramid2"/>
    <dgm:cxn modelId="{3D901138-1103-42A9-B0D6-EE99548B630C}" type="presParOf" srcId="{A0926D3A-B37D-45B0-BC3A-CF39C2D512BC}" destId="{7F2141EC-A9E0-4DFA-8E58-E2FE9EC9BDE5}" srcOrd="0" destOrd="0" presId="urn:microsoft.com/office/officeart/2005/8/layout/pyramid2"/>
    <dgm:cxn modelId="{3B974335-EAA3-4607-9BA9-C2A9B670722C}" type="presParOf" srcId="{A0926D3A-B37D-45B0-BC3A-CF39C2D512BC}" destId="{5FFD2598-443E-4F5D-A81A-42DBABD2AD63}" srcOrd="1" destOrd="0" presId="urn:microsoft.com/office/officeart/2005/8/layout/pyramid2"/>
    <dgm:cxn modelId="{6DD2C951-4314-4446-BA53-089858F956ED}" type="presParOf" srcId="{A0926D3A-B37D-45B0-BC3A-CF39C2D512BC}" destId="{5AED69B6-65B8-4DD7-B47C-456BF6560F79}" srcOrd="2" destOrd="0" presId="urn:microsoft.com/office/officeart/2005/8/layout/pyramid2"/>
    <dgm:cxn modelId="{A0D4ED0F-5561-49A7-8A28-11F6EAA47CA1}" type="presParOf" srcId="{A0926D3A-B37D-45B0-BC3A-CF39C2D512BC}" destId="{1067C60A-1BC3-4560-A77B-1553C13FC155}" srcOrd="3" destOrd="0" presId="urn:microsoft.com/office/officeart/2005/8/layout/pyramid2"/>
    <dgm:cxn modelId="{D39204B7-E6F8-4099-9802-B00EC4372C31}" type="presParOf" srcId="{A0926D3A-B37D-45B0-BC3A-CF39C2D512BC}" destId="{DA1F5EE1-9908-4FA4-A1B1-E5FFF06F3C53}" srcOrd="4" destOrd="0" presId="urn:microsoft.com/office/officeart/2005/8/layout/pyramid2"/>
    <dgm:cxn modelId="{1417FAF4-CEE9-4634-9C35-BC2C30EB9523}" type="presParOf" srcId="{A0926D3A-B37D-45B0-BC3A-CF39C2D512BC}" destId="{62AD9AD1-9635-47AE-95FF-4A5B458FFA0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E2C32-2877-47F8-9606-6691C41D3136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CCED37F0-9D05-4A37-81CA-0614050BAC39}">
      <dgm:prSet phldrT="[Текст]"/>
      <dgm:spPr/>
      <dgm:t>
        <a:bodyPr/>
        <a:lstStyle/>
        <a:p>
          <a:r>
            <a:rPr lang="ru-RU" dirty="0" smtClean="0"/>
            <a:t>Комплекс занятий рассчитан на работу с учащимися 11 классов в учебных группах по 10-12 человек. Всего 5 занятий. Время одного занятия – 40- 50 минут</a:t>
          </a:r>
          <a:endParaRPr lang="ru-RU" dirty="0"/>
        </a:p>
      </dgm:t>
    </dgm:pt>
    <dgm:pt modelId="{6962D53C-B89B-4256-BFF2-FC3ABAD2EE1B}" type="parTrans" cxnId="{C8A4F546-E695-4A8A-B468-863B4208564B}">
      <dgm:prSet/>
      <dgm:spPr/>
      <dgm:t>
        <a:bodyPr/>
        <a:lstStyle/>
        <a:p>
          <a:endParaRPr lang="ru-RU"/>
        </a:p>
      </dgm:t>
    </dgm:pt>
    <dgm:pt modelId="{37D05D2B-DEAC-4317-93C9-19B628A1B986}" type="sibTrans" cxnId="{C8A4F546-E695-4A8A-B468-863B4208564B}">
      <dgm:prSet/>
      <dgm:spPr/>
      <dgm:t>
        <a:bodyPr/>
        <a:lstStyle/>
        <a:p>
          <a:endParaRPr lang="ru-RU"/>
        </a:p>
      </dgm:t>
    </dgm:pt>
    <dgm:pt modelId="{8E0CCECD-E83A-432F-812D-49F65ED7E523}">
      <dgm:prSet phldrT="[Текст]"/>
      <dgm:spPr/>
      <dgm:t>
        <a:bodyPr/>
        <a:lstStyle/>
        <a:p>
          <a:r>
            <a:rPr lang="ru-RU" dirty="0" smtClean="0"/>
            <a:t>Разработанная программа позволяет развить навыки эмоциональной </a:t>
          </a:r>
          <a:r>
            <a:rPr lang="ru-RU" dirty="0" err="1" smtClean="0"/>
            <a:t>саморегуляции</a:t>
          </a:r>
          <a:r>
            <a:rPr lang="ru-RU" dirty="0" smtClean="0"/>
            <a:t>, способствует снижению негативных переживаний, обучает приемам релаксации и снятия нервно-мышечного напряжения.</a:t>
          </a:r>
          <a:endParaRPr lang="ru-RU" dirty="0"/>
        </a:p>
      </dgm:t>
    </dgm:pt>
    <dgm:pt modelId="{6F43065D-45F5-46CD-B629-8FC1953471C9}" type="parTrans" cxnId="{63F38197-D2E6-4F7D-BB52-AE3DE0A3633C}">
      <dgm:prSet/>
      <dgm:spPr/>
      <dgm:t>
        <a:bodyPr/>
        <a:lstStyle/>
        <a:p>
          <a:endParaRPr lang="ru-RU"/>
        </a:p>
      </dgm:t>
    </dgm:pt>
    <dgm:pt modelId="{270A2DF8-A4F2-4CE1-BDC3-88E309263F48}" type="sibTrans" cxnId="{63F38197-D2E6-4F7D-BB52-AE3DE0A3633C}">
      <dgm:prSet/>
      <dgm:spPr/>
      <dgm:t>
        <a:bodyPr/>
        <a:lstStyle/>
        <a:p>
          <a:endParaRPr lang="ru-RU"/>
        </a:p>
      </dgm:t>
    </dgm:pt>
    <dgm:pt modelId="{ED6BF9BC-B3F5-4FFE-9B02-1E6961173A9D}">
      <dgm:prSet phldrT="[Текст]"/>
      <dgm:spPr/>
      <dgm:t>
        <a:bodyPr/>
        <a:lstStyle/>
        <a:p>
          <a:r>
            <a:rPr lang="ru-RU" b="1" dirty="0" smtClean="0"/>
            <a:t>Формы работы: </a:t>
          </a:r>
          <a:r>
            <a:rPr lang="ru-RU" dirty="0" smtClean="0"/>
            <a:t>беседы, мини-лекции, игры, релаксационные методы, телесно-ориентированные и арт-терапевтические техники</a:t>
          </a:r>
          <a:endParaRPr lang="ru-RU" dirty="0"/>
        </a:p>
      </dgm:t>
    </dgm:pt>
    <dgm:pt modelId="{8A042A22-D4FB-4A44-991B-93796CC94140}" type="parTrans" cxnId="{2FF10C0A-ED0C-4C42-8302-3C7A78FFBB5A}">
      <dgm:prSet/>
      <dgm:spPr/>
      <dgm:t>
        <a:bodyPr/>
        <a:lstStyle/>
        <a:p>
          <a:endParaRPr lang="ru-RU"/>
        </a:p>
      </dgm:t>
    </dgm:pt>
    <dgm:pt modelId="{1C6A278A-135C-4AE9-97B7-952BA2674493}" type="sibTrans" cxnId="{2FF10C0A-ED0C-4C42-8302-3C7A78FFBB5A}">
      <dgm:prSet/>
      <dgm:spPr/>
      <dgm:t>
        <a:bodyPr/>
        <a:lstStyle/>
        <a:p>
          <a:endParaRPr lang="ru-RU"/>
        </a:p>
      </dgm:t>
    </dgm:pt>
    <dgm:pt modelId="{BA40B8F8-8991-4B97-B4B1-4F58AFE0036F}" type="pres">
      <dgm:prSet presAssocID="{D3DE2C32-2877-47F8-9606-6691C41D3136}" presName="linearFlow" presStyleCnt="0">
        <dgm:presLayoutVars>
          <dgm:dir/>
          <dgm:resizeHandles val="exact"/>
        </dgm:presLayoutVars>
      </dgm:prSet>
      <dgm:spPr/>
    </dgm:pt>
    <dgm:pt modelId="{7A9B8F30-A391-478E-9956-DA6D2E7A1590}" type="pres">
      <dgm:prSet presAssocID="{CCED37F0-9D05-4A37-81CA-0614050BAC39}" presName="composite" presStyleCnt="0"/>
      <dgm:spPr/>
    </dgm:pt>
    <dgm:pt modelId="{5545C384-1A19-4BC8-8C51-46F3E020C193}" type="pres">
      <dgm:prSet presAssocID="{CCED37F0-9D05-4A37-81CA-0614050BAC3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B873EC-A1BC-411A-ABAD-ABA08B880AB9}" type="pres">
      <dgm:prSet presAssocID="{CCED37F0-9D05-4A37-81CA-0614050BAC3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0D917-C103-4867-8516-1736D0F07722}" type="pres">
      <dgm:prSet presAssocID="{37D05D2B-DEAC-4317-93C9-19B628A1B986}" presName="spacing" presStyleCnt="0"/>
      <dgm:spPr/>
    </dgm:pt>
    <dgm:pt modelId="{E5BD1FDD-994D-4988-81ED-ADC39DF715EB}" type="pres">
      <dgm:prSet presAssocID="{8E0CCECD-E83A-432F-812D-49F65ED7E523}" presName="composite" presStyleCnt="0"/>
      <dgm:spPr/>
    </dgm:pt>
    <dgm:pt modelId="{010A2FF4-1259-4F9F-86D6-DE87A4A7FF39}" type="pres">
      <dgm:prSet presAssocID="{8E0CCECD-E83A-432F-812D-49F65ED7E52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B8F179-669C-44EB-A004-36CDD5A32964}" type="pres">
      <dgm:prSet presAssocID="{8E0CCECD-E83A-432F-812D-49F65ED7E52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E1D86-E0E7-4291-A738-1FB0952E3B75}" type="pres">
      <dgm:prSet presAssocID="{270A2DF8-A4F2-4CE1-BDC3-88E309263F48}" presName="spacing" presStyleCnt="0"/>
      <dgm:spPr/>
    </dgm:pt>
    <dgm:pt modelId="{E2B337C9-2D04-43F1-8B7C-4DC8CF51AF46}" type="pres">
      <dgm:prSet presAssocID="{ED6BF9BC-B3F5-4FFE-9B02-1E6961173A9D}" presName="composite" presStyleCnt="0"/>
      <dgm:spPr/>
    </dgm:pt>
    <dgm:pt modelId="{C40C97DE-ACD0-4BC8-98F3-EBF3F90CF10C}" type="pres">
      <dgm:prSet presAssocID="{ED6BF9BC-B3F5-4FFE-9B02-1E6961173A9D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0BC50F-58BF-43BF-AB2C-F71EAF7E5D65}" type="pres">
      <dgm:prSet presAssocID="{ED6BF9BC-B3F5-4FFE-9B02-1E6961173A9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E7745-61D9-4FCB-95D5-223477186E34}" type="presOf" srcId="{ED6BF9BC-B3F5-4FFE-9B02-1E6961173A9D}" destId="{670BC50F-58BF-43BF-AB2C-F71EAF7E5D65}" srcOrd="0" destOrd="0" presId="urn:microsoft.com/office/officeart/2005/8/layout/vList3"/>
    <dgm:cxn modelId="{CA6AFAC0-32FE-45A7-8BAE-44378A3E1FCA}" type="presOf" srcId="{CCED37F0-9D05-4A37-81CA-0614050BAC39}" destId="{69B873EC-A1BC-411A-ABAD-ABA08B880AB9}" srcOrd="0" destOrd="0" presId="urn:microsoft.com/office/officeart/2005/8/layout/vList3"/>
    <dgm:cxn modelId="{2FF10C0A-ED0C-4C42-8302-3C7A78FFBB5A}" srcId="{D3DE2C32-2877-47F8-9606-6691C41D3136}" destId="{ED6BF9BC-B3F5-4FFE-9B02-1E6961173A9D}" srcOrd="2" destOrd="0" parTransId="{8A042A22-D4FB-4A44-991B-93796CC94140}" sibTransId="{1C6A278A-135C-4AE9-97B7-952BA2674493}"/>
    <dgm:cxn modelId="{C8A4F546-E695-4A8A-B468-863B4208564B}" srcId="{D3DE2C32-2877-47F8-9606-6691C41D3136}" destId="{CCED37F0-9D05-4A37-81CA-0614050BAC39}" srcOrd="0" destOrd="0" parTransId="{6962D53C-B89B-4256-BFF2-FC3ABAD2EE1B}" sibTransId="{37D05D2B-DEAC-4317-93C9-19B628A1B986}"/>
    <dgm:cxn modelId="{0DFA4E66-C101-4B71-8173-D7D0C68EBBFA}" type="presOf" srcId="{D3DE2C32-2877-47F8-9606-6691C41D3136}" destId="{BA40B8F8-8991-4B97-B4B1-4F58AFE0036F}" srcOrd="0" destOrd="0" presId="urn:microsoft.com/office/officeart/2005/8/layout/vList3"/>
    <dgm:cxn modelId="{63F38197-D2E6-4F7D-BB52-AE3DE0A3633C}" srcId="{D3DE2C32-2877-47F8-9606-6691C41D3136}" destId="{8E0CCECD-E83A-432F-812D-49F65ED7E523}" srcOrd="1" destOrd="0" parTransId="{6F43065D-45F5-46CD-B629-8FC1953471C9}" sibTransId="{270A2DF8-A4F2-4CE1-BDC3-88E309263F48}"/>
    <dgm:cxn modelId="{58B5017C-5D71-4E94-B12C-7919107C8561}" type="presOf" srcId="{8E0CCECD-E83A-432F-812D-49F65ED7E523}" destId="{FAB8F179-669C-44EB-A004-36CDD5A32964}" srcOrd="0" destOrd="0" presId="urn:microsoft.com/office/officeart/2005/8/layout/vList3"/>
    <dgm:cxn modelId="{F4CF575E-5983-4783-8036-96675B8D782E}" type="presParOf" srcId="{BA40B8F8-8991-4B97-B4B1-4F58AFE0036F}" destId="{7A9B8F30-A391-478E-9956-DA6D2E7A1590}" srcOrd="0" destOrd="0" presId="urn:microsoft.com/office/officeart/2005/8/layout/vList3"/>
    <dgm:cxn modelId="{17104B72-5D37-4623-B398-CFAA2339E5F3}" type="presParOf" srcId="{7A9B8F30-A391-478E-9956-DA6D2E7A1590}" destId="{5545C384-1A19-4BC8-8C51-46F3E020C193}" srcOrd="0" destOrd="0" presId="urn:microsoft.com/office/officeart/2005/8/layout/vList3"/>
    <dgm:cxn modelId="{604F12E1-D115-47F4-86F9-3B76FD34E9A0}" type="presParOf" srcId="{7A9B8F30-A391-478E-9956-DA6D2E7A1590}" destId="{69B873EC-A1BC-411A-ABAD-ABA08B880AB9}" srcOrd="1" destOrd="0" presId="urn:microsoft.com/office/officeart/2005/8/layout/vList3"/>
    <dgm:cxn modelId="{2065BC86-5CBA-4849-AD2A-7EBD0818447F}" type="presParOf" srcId="{BA40B8F8-8991-4B97-B4B1-4F58AFE0036F}" destId="{72E0D917-C103-4867-8516-1736D0F07722}" srcOrd="1" destOrd="0" presId="urn:microsoft.com/office/officeart/2005/8/layout/vList3"/>
    <dgm:cxn modelId="{D8E86E50-DB6B-48B6-AA57-3F904C945ABA}" type="presParOf" srcId="{BA40B8F8-8991-4B97-B4B1-4F58AFE0036F}" destId="{E5BD1FDD-994D-4988-81ED-ADC39DF715EB}" srcOrd="2" destOrd="0" presId="urn:microsoft.com/office/officeart/2005/8/layout/vList3"/>
    <dgm:cxn modelId="{704C274D-E13B-4976-91B6-1B3912BEB3ED}" type="presParOf" srcId="{E5BD1FDD-994D-4988-81ED-ADC39DF715EB}" destId="{010A2FF4-1259-4F9F-86D6-DE87A4A7FF39}" srcOrd="0" destOrd="0" presId="urn:microsoft.com/office/officeart/2005/8/layout/vList3"/>
    <dgm:cxn modelId="{38EC33E4-4F0B-4C91-BD34-2D4F6F0B74C8}" type="presParOf" srcId="{E5BD1FDD-994D-4988-81ED-ADC39DF715EB}" destId="{FAB8F179-669C-44EB-A004-36CDD5A32964}" srcOrd="1" destOrd="0" presId="urn:microsoft.com/office/officeart/2005/8/layout/vList3"/>
    <dgm:cxn modelId="{1BF50864-ADCE-4492-B980-A011E4251ABA}" type="presParOf" srcId="{BA40B8F8-8991-4B97-B4B1-4F58AFE0036F}" destId="{B2BE1D86-E0E7-4291-A738-1FB0952E3B75}" srcOrd="3" destOrd="0" presId="urn:microsoft.com/office/officeart/2005/8/layout/vList3"/>
    <dgm:cxn modelId="{4F6978D6-9168-4493-9F21-27A235E22097}" type="presParOf" srcId="{BA40B8F8-8991-4B97-B4B1-4F58AFE0036F}" destId="{E2B337C9-2D04-43F1-8B7C-4DC8CF51AF46}" srcOrd="4" destOrd="0" presId="urn:microsoft.com/office/officeart/2005/8/layout/vList3"/>
    <dgm:cxn modelId="{F527F680-8F11-46D1-BC6A-262CF64C8134}" type="presParOf" srcId="{E2B337C9-2D04-43F1-8B7C-4DC8CF51AF46}" destId="{C40C97DE-ACD0-4BC8-98F3-EBF3F90CF10C}" srcOrd="0" destOrd="0" presId="urn:microsoft.com/office/officeart/2005/8/layout/vList3"/>
    <dgm:cxn modelId="{2F0321E0-B922-4C0B-A995-5658F3EC745F}" type="presParOf" srcId="{E2B337C9-2D04-43F1-8B7C-4DC8CF51AF46}" destId="{670BC50F-58BF-43BF-AB2C-F71EAF7E5D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0B372-B7BC-4E00-B1CC-D26B2559450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D364571-E384-4B7C-BCF3-87A7061DB6C4}">
      <dgm:prSet phldrT="[Текст]"/>
      <dgm:spPr/>
      <dgm:t>
        <a:bodyPr/>
        <a:lstStyle/>
        <a:p>
          <a:r>
            <a:rPr lang="ru-RU" dirty="0" smtClean="0"/>
            <a:t>Не тревожьтесь о количестве баллов, которые ребенок получит на экзамене, и не критикуйте ребенка после экзамена</a:t>
          </a:r>
          <a:endParaRPr lang="ru-RU" dirty="0"/>
        </a:p>
      </dgm:t>
    </dgm:pt>
    <dgm:pt modelId="{3BC4100C-F2B2-4D0B-BDD7-0CB2AA9AA069}" type="parTrans" cxnId="{9A8F4B47-83AF-4A5F-ABD3-50D8BF9EA297}">
      <dgm:prSet/>
      <dgm:spPr/>
      <dgm:t>
        <a:bodyPr/>
        <a:lstStyle/>
        <a:p>
          <a:endParaRPr lang="ru-RU"/>
        </a:p>
      </dgm:t>
    </dgm:pt>
    <dgm:pt modelId="{AE5C97F6-64FD-4492-9379-4C8193ADE99F}" type="sibTrans" cxnId="{9A8F4B47-83AF-4A5F-ABD3-50D8BF9EA297}">
      <dgm:prSet/>
      <dgm:spPr/>
      <dgm:t>
        <a:bodyPr/>
        <a:lstStyle/>
        <a:p>
          <a:endParaRPr lang="ru-RU"/>
        </a:p>
      </dgm:t>
    </dgm:pt>
    <dgm:pt modelId="{C4DE8623-6A5C-4507-95E6-970B657D077F}">
      <dgm:prSet phldrT="[Текст]"/>
      <dgm:spPr/>
      <dgm:t>
        <a:bodyPr/>
        <a:lstStyle/>
        <a:p>
          <a:r>
            <a:rPr lang="ru-RU" dirty="0" smtClean="0"/>
            <a:t>Внушайте ребенку мысль, что количество баллов не является совершенным измерением его возможностей</a:t>
          </a:r>
          <a:endParaRPr lang="ru-RU" dirty="0"/>
        </a:p>
      </dgm:t>
    </dgm:pt>
    <dgm:pt modelId="{B550DA31-A69E-45C0-87DE-F1FADD595AA6}" type="parTrans" cxnId="{32E95BD7-265A-465B-B977-8901CE1B5150}">
      <dgm:prSet/>
      <dgm:spPr/>
      <dgm:t>
        <a:bodyPr/>
        <a:lstStyle/>
        <a:p>
          <a:endParaRPr lang="ru-RU"/>
        </a:p>
      </dgm:t>
    </dgm:pt>
    <dgm:pt modelId="{A9729DB3-ABA1-420B-8B93-893D068A295F}" type="sibTrans" cxnId="{32E95BD7-265A-465B-B977-8901CE1B5150}">
      <dgm:prSet/>
      <dgm:spPr/>
      <dgm:t>
        <a:bodyPr/>
        <a:lstStyle/>
        <a:p>
          <a:endParaRPr lang="ru-RU"/>
        </a:p>
      </dgm:t>
    </dgm:pt>
    <dgm:pt modelId="{94A2153F-8D7C-4DC6-924D-87E46564C8F7}">
      <dgm:prSet phldrT="[Текст]"/>
      <dgm:spPr/>
      <dgm:t>
        <a:bodyPr/>
        <a:lstStyle/>
        <a:p>
          <a:r>
            <a:rPr lang="ru-RU" dirty="0" smtClean="0"/>
            <a:t>Подбадривайте детей, хвалите их за то, что они делают хорошо</a:t>
          </a:r>
          <a:endParaRPr lang="ru-RU" dirty="0"/>
        </a:p>
      </dgm:t>
    </dgm:pt>
    <dgm:pt modelId="{A2A2679B-FEC1-48E6-B2B5-D56A426EE5A1}" type="parTrans" cxnId="{96A2954F-B40E-4EE3-94AC-FE58BBAEA190}">
      <dgm:prSet/>
      <dgm:spPr/>
      <dgm:t>
        <a:bodyPr/>
        <a:lstStyle/>
        <a:p>
          <a:endParaRPr lang="ru-RU"/>
        </a:p>
      </dgm:t>
    </dgm:pt>
    <dgm:pt modelId="{B85F4D2C-E709-45D6-8DC4-DF4D1A422BA8}" type="sibTrans" cxnId="{96A2954F-B40E-4EE3-94AC-FE58BBAEA190}">
      <dgm:prSet/>
      <dgm:spPr/>
      <dgm:t>
        <a:bodyPr/>
        <a:lstStyle/>
        <a:p>
          <a:endParaRPr lang="ru-RU"/>
        </a:p>
      </dgm:t>
    </dgm:pt>
    <dgm:pt modelId="{BFAAC27B-6A6B-4DB7-A4AD-07F48448C7C8}">
      <dgm:prSet phldrT="[Текст]"/>
      <dgm:spPr/>
      <dgm:t>
        <a:bodyPr/>
        <a:lstStyle/>
        <a:p>
          <a:r>
            <a:rPr lang="ru-RU" dirty="0" smtClean="0"/>
            <a:t>Не повышайте тревожность ребенка накануне экзаменов</a:t>
          </a:r>
          <a:endParaRPr lang="ru-RU" dirty="0"/>
        </a:p>
      </dgm:t>
    </dgm:pt>
    <dgm:pt modelId="{331A1542-BF33-499F-B7F7-BA613AE4C3DD}" type="parTrans" cxnId="{CF2C2ACE-A400-4EA7-8754-1A65EDED769F}">
      <dgm:prSet/>
      <dgm:spPr/>
      <dgm:t>
        <a:bodyPr/>
        <a:lstStyle/>
        <a:p>
          <a:endParaRPr lang="ru-RU"/>
        </a:p>
      </dgm:t>
    </dgm:pt>
    <dgm:pt modelId="{0825610E-E4D8-4450-8E87-57B5E5A4780B}" type="sibTrans" cxnId="{CF2C2ACE-A400-4EA7-8754-1A65EDED769F}">
      <dgm:prSet/>
      <dgm:spPr/>
      <dgm:t>
        <a:bodyPr/>
        <a:lstStyle/>
        <a:p>
          <a:endParaRPr lang="ru-RU"/>
        </a:p>
      </dgm:t>
    </dgm:pt>
    <dgm:pt modelId="{A669328A-0593-45DC-A3E8-19DBF3D29560}">
      <dgm:prSet phldrT="[Текст]"/>
      <dgm:spPr/>
      <dgm:t>
        <a:bodyPr/>
        <a:lstStyle/>
        <a:p>
          <a:r>
            <a:rPr lang="ru-RU" dirty="0" smtClean="0"/>
            <a:t>Повышайте их уверенность в себе</a:t>
          </a:r>
          <a:endParaRPr lang="ru-RU" dirty="0"/>
        </a:p>
      </dgm:t>
    </dgm:pt>
    <dgm:pt modelId="{ADB856C1-F588-4BB9-959C-FA87D9EFC04D}" type="parTrans" cxnId="{A44E08D1-4499-438A-9016-E6255551C8C8}">
      <dgm:prSet/>
      <dgm:spPr/>
      <dgm:t>
        <a:bodyPr/>
        <a:lstStyle/>
        <a:p>
          <a:endParaRPr lang="ru-RU"/>
        </a:p>
      </dgm:t>
    </dgm:pt>
    <dgm:pt modelId="{C9E7F939-BF40-4F3A-B4C0-D6BE660B63C6}" type="sibTrans" cxnId="{A44E08D1-4499-438A-9016-E6255551C8C8}">
      <dgm:prSet/>
      <dgm:spPr/>
      <dgm:t>
        <a:bodyPr/>
        <a:lstStyle/>
        <a:p>
          <a:endParaRPr lang="ru-RU"/>
        </a:p>
      </dgm:t>
    </dgm:pt>
    <dgm:pt modelId="{8BABAA4A-ADD3-426A-BE0C-B3FF53EFD666}">
      <dgm:prSet/>
      <dgm:spPr/>
      <dgm:t>
        <a:bodyPr/>
        <a:lstStyle/>
        <a:p>
          <a:r>
            <a:rPr lang="ru-RU" dirty="0" smtClean="0"/>
            <a:t>Наблюдайте за самочувствием ребенка</a:t>
          </a:r>
          <a:endParaRPr lang="ru-RU" dirty="0" smtClean="0"/>
        </a:p>
      </dgm:t>
    </dgm:pt>
    <dgm:pt modelId="{C36D3458-3C87-49D9-A074-3E7331289FC2}" type="parTrans" cxnId="{204119A7-888D-43C6-BD78-FC91FE7672FA}">
      <dgm:prSet/>
      <dgm:spPr/>
      <dgm:t>
        <a:bodyPr/>
        <a:lstStyle/>
        <a:p>
          <a:endParaRPr lang="ru-RU"/>
        </a:p>
      </dgm:t>
    </dgm:pt>
    <dgm:pt modelId="{E687AE81-6921-4FA3-94C2-8D17609CBD3F}" type="sibTrans" cxnId="{204119A7-888D-43C6-BD78-FC91FE7672FA}">
      <dgm:prSet/>
      <dgm:spPr/>
      <dgm:t>
        <a:bodyPr/>
        <a:lstStyle/>
        <a:p>
          <a:endParaRPr lang="ru-RU"/>
        </a:p>
      </dgm:t>
    </dgm:pt>
    <dgm:pt modelId="{41A9D815-FC37-4EBB-B643-9FC9644D1DB4}">
      <dgm:prSet/>
      <dgm:spPr/>
      <dgm:t>
        <a:bodyPr/>
        <a:lstStyle/>
        <a:p>
          <a:r>
            <a:rPr lang="ru-RU" dirty="0" smtClean="0"/>
            <a:t>Контролируйте режим подготовки ребенка</a:t>
          </a:r>
          <a:endParaRPr lang="ru-RU" dirty="0" smtClean="0"/>
        </a:p>
      </dgm:t>
    </dgm:pt>
    <dgm:pt modelId="{FE81F2C3-AA98-4D99-901A-9436487E829C}" type="parTrans" cxnId="{F45B6D91-1615-4DED-B7CB-7A71F0B031DE}">
      <dgm:prSet/>
      <dgm:spPr/>
      <dgm:t>
        <a:bodyPr/>
        <a:lstStyle/>
        <a:p>
          <a:endParaRPr lang="ru-RU"/>
        </a:p>
      </dgm:t>
    </dgm:pt>
    <dgm:pt modelId="{98E791C3-24B9-4FBF-B66D-8D9C217933C0}" type="sibTrans" cxnId="{F45B6D91-1615-4DED-B7CB-7A71F0B031DE}">
      <dgm:prSet/>
      <dgm:spPr/>
      <dgm:t>
        <a:bodyPr/>
        <a:lstStyle/>
        <a:p>
          <a:endParaRPr lang="ru-RU"/>
        </a:p>
      </dgm:t>
    </dgm:pt>
    <dgm:pt modelId="{FB281F7B-05B6-4DC4-91E1-1C437595C5DA}" type="pres">
      <dgm:prSet presAssocID="{7BB0B372-B7BC-4E00-B1CC-D26B25594509}" presName="compositeShape" presStyleCnt="0">
        <dgm:presLayoutVars>
          <dgm:chMax val="7"/>
          <dgm:dir/>
          <dgm:resizeHandles val="exact"/>
        </dgm:presLayoutVars>
      </dgm:prSet>
      <dgm:spPr/>
    </dgm:pt>
    <dgm:pt modelId="{57C1AFBB-C709-44B3-8FC2-723012660F2F}" type="pres">
      <dgm:prSet presAssocID="{7BB0B372-B7BC-4E00-B1CC-D26B25594509}" presName="wedge1" presStyleLbl="node1" presStyleIdx="0" presStyleCnt="7"/>
      <dgm:spPr/>
      <dgm:t>
        <a:bodyPr/>
        <a:lstStyle/>
        <a:p>
          <a:endParaRPr lang="ru-RU"/>
        </a:p>
      </dgm:t>
    </dgm:pt>
    <dgm:pt modelId="{B7499ECA-E945-4F63-81E2-B4C97150406D}" type="pres">
      <dgm:prSet presAssocID="{7BB0B372-B7BC-4E00-B1CC-D26B25594509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79B3-FB95-45A5-8937-A6B960E1888E}" type="pres">
      <dgm:prSet presAssocID="{7BB0B372-B7BC-4E00-B1CC-D26B25594509}" presName="wedge2" presStyleLbl="node1" presStyleIdx="1" presStyleCnt="7"/>
      <dgm:spPr/>
      <dgm:t>
        <a:bodyPr/>
        <a:lstStyle/>
        <a:p>
          <a:endParaRPr lang="ru-RU"/>
        </a:p>
      </dgm:t>
    </dgm:pt>
    <dgm:pt modelId="{6D0D7F13-D198-4366-81CC-2F399C14B2FD}" type="pres">
      <dgm:prSet presAssocID="{7BB0B372-B7BC-4E00-B1CC-D26B25594509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B2E34-39B5-41D8-94FC-A02CA6C476AB}" type="pres">
      <dgm:prSet presAssocID="{7BB0B372-B7BC-4E00-B1CC-D26B25594509}" presName="wedge3" presStyleLbl="node1" presStyleIdx="2" presStyleCnt="7"/>
      <dgm:spPr/>
      <dgm:t>
        <a:bodyPr/>
        <a:lstStyle/>
        <a:p>
          <a:endParaRPr lang="ru-RU"/>
        </a:p>
      </dgm:t>
    </dgm:pt>
    <dgm:pt modelId="{67E49C61-CBB8-4BED-AE13-520DFF8B1373}" type="pres">
      <dgm:prSet presAssocID="{7BB0B372-B7BC-4E00-B1CC-D26B25594509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2F55-409E-49FF-82CF-C761335D5547}" type="pres">
      <dgm:prSet presAssocID="{7BB0B372-B7BC-4E00-B1CC-D26B25594509}" presName="wedge4" presStyleLbl="node1" presStyleIdx="3" presStyleCnt="7"/>
      <dgm:spPr/>
      <dgm:t>
        <a:bodyPr/>
        <a:lstStyle/>
        <a:p>
          <a:endParaRPr lang="ru-RU"/>
        </a:p>
      </dgm:t>
    </dgm:pt>
    <dgm:pt modelId="{B368A773-D6C3-4B1D-85C9-41741FB67F85}" type="pres">
      <dgm:prSet presAssocID="{7BB0B372-B7BC-4E00-B1CC-D26B25594509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A947F-6A7F-4511-A527-76300CAE2AD4}" type="pres">
      <dgm:prSet presAssocID="{7BB0B372-B7BC-4E00-B1CC-D26B25594509}" presName="wedge5" presStyleLbl="node1" presStyleIdx="4" presStyleCnt="7"/>
      <dgm:spPr/>
      <dgm:t>
        <a:bodyPr/>
        <a:lstStyle/>
        <a:p>
          <a:endParaRPr lang="ru-RU"/>
        </a:p>
      </dgm:t>
    </dgm:pt>
    <dgm:pt modelId="{ABC4D86C-8C6F-4722-8329-ACCE8947749E}" type="pres">
      <dgm:prSet presAssocID="{7BB0B372-B7BC-4E00-B1CC-D26B25594509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3C7D-9583-40C2-9235-40DF28384C60}" type="pres">
      <dgm:prSet presAssocID="{7BB0B372-B7BC-4E00-B1CC-D26B25594509}" presName="wedge6" presStyleLbl="node1" presStyleIdx="5" presStyleCnt="7"/>
      <dgm:spPr/>
      <dgm:t>
        <a:bodyPr/>
        <a:lstStyle/>
        <a:p>
          <a:endParaRPr lang="ru-RU"/>
        </a:p>
      </dgm:t>
    </dgm:pt>
    <dgm:pt modelId="{638F1F81-0DE6-4D5F-9058-DE976D8FC6F9}" type="pres">
      <dgm:prSet presAssocID="{7BB0B372-B7BC-4E00-B1CC-D26B25594509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27F2E-F72D-40B0-A228-C4392B51F98D}" type="pres">
      <dgm:prSet presAssocID="{7BB0B372-B7BC-4E00-B1CC-D26B25594509}" presName="wedge7" presStyleLbl="node1" presStyleIdx="6" presStyleCnt="7"/>
      <dgm:spPr/>
      <dgm:t>
        <a:bodyPr/>
        <a:lstStyle/>
        <a:p>
          <a:endParaRPr lang="ru-RU"/>
        </a:p>
      </dgm:t>
    </dgm:pt>
    <dgm:pt modelId="{5F879CB0-63B8-4A46-8831-FDA21AF83A47}" type="pres">
      <dgm:prSet presAssocID="{7BB0B372-B7BC-4E00-B1CC-D26B25594509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2954F-B40E-4EE3-94AC-FE58BBAEA190}" srcId="{7BB0B372-B7BC-4E00-B1CC-D26B25594509}" destId="{94A2153F-8D7C-4DC6-924D-87E46564C8F7}" srcOrd="2" destOrd="0" parTransId="{A2A2679B-FEC1-48E6-B2B5-D56A426EE5A1}" sibTransId="{B85F4D2C-E709-45D6-8DC4-DF4D1A422BA8}"/>
    <dgm:cxn modelId="{6D2BC81C-1648-4CC2-B4F4-9236528F890B}" type="presOf" srcId="{A669328A-0593-45DC-A3E8-19DBF3D29560}" destId="{F75A947F-6A7F-4511-A527-76300CAE2AD4}" srcOrd="0" destOrd="0" presId="urn:microsoft.com/office/officeart/2005/8/layout/chart3"/>
    <dgm:cxn modelId="{14E2E237-F5EF-4D66-BB45-44F134A7DF11}" type="presOf" srcId="{CD364571-E384-4B7C-BCF3-87A7061DB6C4}" destId="{B7499ECA-E945-4F63-81E2-B4C97150406D}" srcOrd="1" destOrd="0" presId="urn:microsoft.com/office/officeart/2005/8/layout/chart3"/>
    <dgm:cxn modelId="{A05ADDCD-7094-4072-98C1-02668D2D2864}" type="presOf" srcId="{8BABAA4A-ADD3-426A-BE0C-B3FF53EFD666}" destId="{638F1F81-0DE6-4D5F-9058-DE976D8FC6F9}" srcOrd="1" destOrd="0" presId="urn:microsoft.com/office/officeart/2005/8/layout/chart3"/>
    <dgm:cxn modelId="{32E95BD7-265A-465B-B977-8901CE1B5150}" srcId="{7BB0B372-B7BC-4E00-B1CC-D26B25594509}" destId="{C4DE8623-6A5C-4507-95E6-970B657D077F}" srcOrd="1" destOrd="0" parTransId="{B550DA31-A69E-45C0-87DE-F1FADD595AA6}" sibTransId="{A9729DB3-ABA1-420B-8B93-893D068A295F}"/>
    <dgm:cxn modelId="{3DE3AEEF-D30E-42A3-9CC2-7C5C4D0CA31C}" type="presOf" srcId="{C4DE8623-6A5C-4507-95E6-970B657D077F}" destId="{D54479B3-FB95-45A5-8937-A6B960E1888E}" srcOrd="0" destOrd="0" presId="urn:microsoft.com/office/officeart/2005/8/layout/chart3"/>
    <dgm:cxn modelId="{A44E08D1-4499-438A-9016-E6255551C8C8}" srcId="{7BB0B372-B7BC-4E00-B1CC-D26B25594509}" destId="{A669328A-0593-45DC-A3E8-19DBF3D29560}" srcOrd="4" destOrd="0" parTransId="{ADB856C1-F588-4BB9-959C-FA87D9EFC04D}" sibTransId="{C9E7F939-BF40-4F3A-B4C0-D6BE660B63C6}"/>
    <dgm:cxn modelId="{3D0E0062-D1D0-4922-BA95-DF40F5F1B391}" type="presOf" srcId="{CD364571-E384-4B7C-BCF3-87A7061DB6C4}" destId="{57C1AFBB-C709-44B3-8FC2-723012660F2F}" srcOrd="0" destOrd="0" presId="urn:microsoft.com/office/officeart/2005/8/layout/chart3"/>
    <dgm:cxn modelId="{038024C6-496D-4208-8C79-B8A75C53048E}" type="presOf" srcId="{7BB0B372-B7BC-4E00-B1CC-D26B25594509}" destId="{FB281F7B-05B6-4DC4-91E1-1C437595C5DA}" srcOrd="0" destOrd="0" presId="urn:microsoft.com/office/officeart/2005/8/layout/chart3"/>
    <dgm:cxn modelId="{5C840F51-0A2C-4CE0-A07A-A030862A9A65}" type="presOf" srcId="{8BABAA4A-ADD3-426A-BE0C-B3FF53EFD666}" destId="{DEA23C7D-9583-40C2-9235-40DF28384C60}" srcOrd="0" destOrd="0" presId="urn:microsoft.com/office/officeart/2005/8/layout/chart3"/>
    <dgm:cxn modelId="{F45B6D91-1615-4DED-B7CB-7A71F0B031DE}" srcId="{7BB0B372-B7BC-4E00-B1CC-D26B25594509}" destId="{41A9D815-FC37-4EBB-B643-9FC9644D1DB4}" srcOrd="6" destOrd="0" parTransId="{FE81F2C3-AA98-4D99-901A-9436487E829C}" sibTransId="{98E791C3-24B9-4FBF-B66D-8D9C217933C0}"/>
    <dgm:cxn modelId="{5FDADC58-DA49-411A-B4F3-2DDF3D0514E0}" type="presOf" srcId="{94A2153F-8D7C-4DC6-924D-87E46564C8F7}" destId="{DACB2E34-39B5-41D8-94FC-A02CA6C476AB}" srcOrd="0" destOrd="0" presId="urn:microsoft.com/office/officeart/2005/8/layout/chart3"/>
    <dgm:cxn modelId="{CF2C2ACE-A400-4EA7-8754-1A65EDED769F}" srcId="{7BB0B372-B7BC-4E00-B1CC-D26B25594509}" destId="{BFAAC27B-6A6B-4DB7-A4AD-07F48448C7C8}" srcOrd="3" destOrd="0" parTransId="{331A1542-BF33-499F-B7F7-BA613AE4C3DD}" sibTransId="{0825610E-E4D8-4450-8E87-57B5E5A4780B}"/>
    <dgm:cxn modelId="{2BF80216-3EEF-49E0-9041-5D09FBD177CE}" type="presOf" srcId="{C4DE8623-6A5C-4507-95E6-970B657D077F}" destId="{6D0D7F13-D198-4366-81CC-2F399C14B2FD}" srcOrd="1" destOrd="0" presId="urn:microsoft.com/office/officeart/2005/8/layout/chart3"/>
    <dgm:cxn modelId="{32BA8EDC-1DB5-4853-AB92-77579AEC8883}" type="presOf" srcId="{BFAAC27B-6A6B-4DB7-A4AD-07F48448C7C8}" destId="{B368A773-D6C3-4B1D-85C9-41741FB67F85}" srcOrd="1" destOrd="0" presId="urn:microsoft.com/office/officeart/2005/8/layout/chart3"/>
    <dgm:cxn modelId="{C33A49A5-FB1B-4B82-B6C6-1D556B9009C8}" type="presOf" srcId="{A669328A-0593-45DC-A3E8-19DBF3D29560}" destId="{ABC4D86C-8C6F-4722-8329-ACCE8947749E}" srcOrd="1" destOrd="0" presId="urn:microsoft.com/office/officeart/2005/8/layout/chart3"/>
    <dgm:cxn modelId="{0F52414E-7247-4128-B8B2-531CFCEA9911}" type="presOf" srcId="{41A9D815-FC37-4EBB-B643-9FC9644D1DB4}" destId="{5F879CB0-63B8-4A46-8831-FDA21AF83A47}" srcOrd="1" destOrd="0" presId="urn:microsoft.com/office/officeart/2005/8/layout/chart3"/>
    <dgm:cxn modelId="{3730074B-5F81-4A8E-A938-F2FE58829AAC}" type="presOf" srcId="{41A9D815-FC37-4EBB-B643-9FC9644D1DB4}" destId="{EB527F2E-F72D-40B0-A228-C4392B51F98D}" srcOrd="0" destOrd="0" presId="urn:microsoft.com/office/officeart/2005/8/layout/chart3"/>
    <dgm:cxn modelId="{45577CB6-8565-4337-BFD4-99491B1E5D8B}" type="presOf" srcId="{94A2153F-8D7C-4DC6-924D-87E46564C8F7}" destId="{67E49C61-CBB8-4BED-AE13-520DFF8B1373}" srcOrd="1" destOrd="0" presId="urn:microsoft.com/office/officeart/2005/8/layout/chart3"/>
    <dgm:cxn modelId="{9A8F4B47-83AF-4A5F-ABD3-50D8BF9EA297}" srcId="{7BB0B372-B7BC-4E00-B1CC-D26B25594509}" destId="{CD364571-E384-4B7C-BCF3-87A7061DB6C4}" srcOrd="0" destOrd="0" parTransId="{3BC4100C-F2B2-4D0B-BDD7-0CB2AA9AA069}" sibTransId="{AE5C97F6-64FD-4492-9379-4C8193ADE99F}"/>
    <dgm:cxn modelId="{204119A7-888D-43C6-BD78-FC91FE7672FA}" srcId="{7BB0B372-B7BC-4E00-B1CC-D26B25594509}" destId="{8BABAA4A-ADD3-426A-BE0C-B3FF53EFD666}" srcOrd="5" destOrd="0" parTransId="{C36D3458-3C87-49D9-A074-3E7331289FC2}" sibTransId="{E687AE81-6921-4FA3-94C2-8D17609CBD3F}"/>
    <dgm:cxn modelId="{7A99C36A-27B0-4453-97F0-554EA3438F26}" type="presOf" srcId="{BFAAC27B-6A6B-4DB7-A4AD-07F48448C7C8}" destId="{B8472F55-409E-49FF-82CF-C761335D5547}" srcOrd="0" destOrd="0" presId="urn:microsoft.com/office/officeart/2005/8/layout/chart3"/>
    <dgm:cxn modelId="{29297C31-B224-4A78-81C2-EBEBB180B331}" type="presParOf" srcId="{FB281F7B-05B6-4DC4-91E1-1C437595C5DA}" destId="{57C1AFBB-C709-44B3-8FC2-723012660F2F}" srcOrd="0" destOrd="0" presId="urn:microsoft.com/office/officeart/2005/8/layout/chart3"/>
    <dgm:cxn modelId="{0517B6D3-8555-41C0-854A-8A35822F8F52}" type="presParOf" srcId="{FB281F7B-05B6-4DC4-91E1-1C437595C5DA}" destId="{B7499ECA-E945-4F63-81E2-B4C97150406D}" srcOrd="1" destOrd="0" presId="urn:microsoft.com/office/officeart/2005/8/layout/chart3"/>
    <dgm:cxn modelId="{94BACC2F-D911-4CAB-9030-6D9C205F04B4}" type="presParOf" srcId="{FB281F7B-05B6-4DC4-91E1-1C437595C5DA}" destId="{D54479B3-FB95-45A5-8937-A6B960E1888E}" srcOrd="2" destOrd="0" presId="urn:microsoft.com/office/officeart/2005/8/layout/chart3"/>
    <dgm:cxn modelId="{A6B6F8F0-D72F-45DE-92B2-949C88AE75EB}" type="presParOf" srcId="{FB281F7B-05B6-4DC4-91E1-1C437595C5DA}" destId="{6D0D7F13-D198-4366-81CC-2F399C14B2FD}" srcOrd="3" destOrd="0" presId="urn:microsoft.com/office/officeart/2005/8/layout/chart3"/>
    <dgm:cxn modelId="{603ED94F-E237-4F37-9289-AF4A5A6CA8BC}" type="presParOf" srcId="{FB281F7B-05B6-4DC4-91E1-1C437595C5DA}" destId="{DACB2E34-39B5-41D8-94FC-A02CA6C476AB}" srcOrd="4" destOrd="0" presId="urn:microsoft.com/office/officeart/2005/8/layout/chart3"/>
    <dgm:cxn modelId="{2F7D4B10-DA78-4F39-BD25-A191000B9C90}" type="presParOf" srcId="{FB281F7B-05B6-4DC4-91E1-1C437595C5DA}" destId="{67E49C61-CBB8-4BED-AE13-520DFF8B1373}" srcOrd="5" destOrd="0" presId="urn:microsoft.com/office/officeart/2005/8/layout/chart3"/>
    <dgm:cxn modelId="{2980D967-C1B1-4295-9287-0A7514313B78}" type="presParOf" srcId="{FB281F7B-05B6-4DC4-91E1-1C437595C5DA}" destId="{B8472F55-409E-49FF-82CF-C761335D5547}" srcOrd="6" destOrd="0" presId="urn:microsoft.com/office/officeart/2005/8/layout/chart3"/>
    <dgm:cxn modelId="{037FB82D-9C5A-45AC-B7DB-2FA7B29B3516}" type="presParOf" srcId="{FB281F7B-05B6-4DC4-91E1-1C437595C5DA}" destId="{B368A773-D6C3-4B1D-85C9-41741FB67F85}" srcOrd="7" destOrd="0" presId="urn:microsoft.com/office/officeart/2005/8/layout/chart3"/>
    <dgm:cxn modelId="{ADA4DE53-81F9-4D4C-A6BD-D4EF4DAD099C}" type="presParOf" srcId="{FB281F7B-05B6-4DC4-91E1-1C437595C5DA}" destId="{F75A947F-6A7F-4511-A527-76300CAE2AD4}" srcOrd="8" destOrd="0" presId="urn:microsoft.com/office/officeart/2005/8/layout/chart3"/>
    <dgm:cxn modelId="{0D378C83-BF0D-4884-BCCE-A91B0DCA5429}" type="presParOf" srcId="{FB281F7B-05B6-4DC4-91E1-1C437595C5DA}" destId="{ABC4D86C-8C6F-4722-8329-ACCE8947749E}" srcOrd="9" destOrd="0" presId="urn:microsoft.com/office/officeart/2005/8/layout/chart3"/>
    <dgm:cxn modelId="{BA86E802-14B5-4B5C-9292-1F9F3FC4E10D}" type="presParOf" srcId="{FB281F7B-05B6-4DC4-91E1-1C437595C5DA}" destId="{DEA23C7D-9583-40C2-9235-40DF28384C60}" srcOrd="10" destOrd="0" presId="urn:microsoft.com/office/officeart/2005/8/layout/chart3"/>
    <dgm:cxn modelId="{FA7681DC-DB20-41A7-97DB-A2971CD20C4E}" type="presParOf" srcId="{FB281F7B-05B6-4DC4-91E1-1C437595C5DA}" destId="{638F1F81-0DE6-4D5F-9058-DE976D8FC6F9}" srcOrd="11" destOrd="0" presId="urn:microsoft.com/office/officeart/2005/8/layout/chart3"/>
    <dgm:cxn modelId="{4A658EAC-2206-4D67-B181-401ADBFF99D3}" type="presParOf" srcId="{FB281F7B-05B6-4DC4-91E1-1C437595C5DA}" destId="{EB527F2E-F72D-40B0-A228-C4392B51F98D}" srcOrd="12" destOrd="0" presId="urn:microsoft.com/office/officeart/2005/8/layout/chart3"/>
    <dgm:cxn modelId="{754655D2-B691-4495-93A6-1B755203C69C}" type="presParOf" srcId="{FB281F7B-05B6-4DC4-91E1-1C437595C5DA}" destId="{5F879CB0-63B8-4A46-8831-FDA21AF83A47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1E8F1-8306-4020-9D50-19B63071FBE3}">
      <dsp:nvSpPr>
        <dsp:cNvPr id="0" name=""/>
        <dsp:cNvSpPr/>
      </dsp:nvSpPr>
      <dsp:spPr>
        <a:xfrm>
          <a:off x="2897" y="88055"/>
          <a:ext cx="1742312" cy="399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Физиологические симптомы:</a:t>
          </a:r>
          <a:endParaRPr lang="ru-RU" sz="1100" kern="1200" dirty="0"/>
        </a:p>
      </dsp:txBody>
      <dsp:txXfrm>
        <a:off x="2897" y="88055"/>
        <a:ext cx="1742312" cy="399952"/>
      </dsp:txXfrm>
    </dsp:sp>
    <dsp:sp modelId="{ED9B3A45-B3A2-4F72-8EB0-0F6FD38C56DF}">
      <dsp:nvSpPr>
        <dsp:cNvPr id="0" name=""/>
        <dsp:cNvSpPr/>
      </dsp:nvSpPr>
      <dsp:spPr>
        <a:xfrm>
          <a:off x="2897" y="488008"/>
          <a:ext cx="1742312" cy="4608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кожная сыпь;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головные боли;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тошнота;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диарея;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мышечное напряжение;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углубление и учащение дыхания;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учащенный пульс;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перепады артериального давления.</a:t>
          </a:r>
          <a:endParaRPr lang="ru-RU" sz="1100" kern="1200"/>
        </a:p>
      </dsp:txBody>
      <dsp:txXfrm>
        <a:off x="2897" y="488008"/>
        <a:ext cx="1742312" cy="4608511"/>
      </dsp:txXfrm>
    </dsp:sp>
    <dsp:sp modelId="{5B4405B0-3000-43CD-BEF7-87A49E0150BD}">
      <dsp:nvSpPr>
        <dsp:cNvPr id="0" name=""/>
        <dsp:cNvSpPr/>
      </dsp:nvSpPr>
      <dsp:spPr>
        <a:xfrm>
          <a:off x="1989133" y="88055"/>
          <a:ext cx="1742312" cy="399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Эмоциональные симптомы:</a:t>
          </a:r>
          <a:endParaRPr lang="ru-RU" sz="1100" kern="1200" dirty="0"/>
        </a:p>
      </dsp:txBody>
      <dsp:txXfrm>
        <a:off x="1989133" y="88055"/>
        <a:ext cx="1742312" cy="399952"/>
      </dsp:txXfrm>
    </dsp:sp>
    <dsp:sp modelId="{89C1C186-D0ED-41A5-B8B3-C5AB559336D1}">
      <dsp:nvSpPr>
        <dsp:cNvPr id="0" name=""/>
        <dsp:cNvSpPr/>
      </dsp:nvSpPr>
      <dsp:spPr>
        <a:xfrm>
          <a:off x="1989133" y="488008"/>
          <a:ext cx="1742312" cy="4608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чувство общего недомогания;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растерянность;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паника;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страх;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неуверенность;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тревога;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депрессия;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подавленность;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раздражительность.</a:t>
          </a:r>
          <a:endParaRPr lang="ru-RU" sz="1100" kern="1200"/>
        </a:p>
      </dsp:txBody>
      <dsp:txXfrm>
        <a:off x="1989133" y="488008"/>
        <a:ext cx="1742312" cy="4608511"/>
      </dsp:txXfrm>
    </dsp:sp>
    <dsp:sp modelId="{C2FC1431-C1C0-458D-8895-C882DD28E1B1}">
      <dsp:nvSpPr>
        <dsp:cNvPr id="0" name=""/>
        <dsp:cNvSpPr/>
      </dsp:nvSpPr>
      <dsp:spPr>
        <a:xfrm>
          <a:off x="3975369" y="88055"/>
          <a:ext cx="1742312" cy="399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Когнитивные симптомы:</a:t>
          </a:r>
          <a:endParaRPr lang="ru-RU" sz="1100" kern="1200" dirty="0"/>
        </a:p>
      </dsp:txBody>
      <dsp:txXfrm>
        <a:off x="3975369" y="88055"/>
        <a:ext cx="1742312" cy="399952"/>
      </dsp:txXfrm>
    </dsp:sp>
    <dsp:sp modelId="{A895AB87-4A7B-4361-B0F1-5B6266828B96}">
      <dsp:nvSpPr>
        <dsp:cNvPr id="0" name=""/>
        <dsp:cNvSpPr/>
      </dsp:nvSpPr>
      <dsp:spPr>
        <a:xfrm>
          <a:off x="3975369" y="488008"/>
          <a:ext cx="1742312" cy="4608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чрезмерная самокритика, сравнение своей подготовленности с другими в невыгодном для себя свете;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неприятные воспоминания о провалах на экзаменах в прошлом (своих или чужих);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воображение отрицательных последствий неудачи на экзамене (исключение из ВУЗа, лишение стипендии и т.п.);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кошмарные сновидения;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ухудшение памяти;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снижение способности к концентрации внимания, рассеянность</a:t>
          </a:r>
          <a:endParaRPr lang="ru-RU" sz="1100" kern="1200" dirty="0"/>
        </a:p>
      </dsp:txBody>
      <dsp:txXfrm>
        <a:off x="3975369" y="488008"/>
        <a:ext cx="1742312" cy="4608511"/>
      </dsp:txXfrm>
    </dsp:sp>
    <dsp:sp modelId="{E33A428D-4C5D-4C5E-A99D-C2057C06FDBC}">
      <dsp:nvSpPr>
        <dsp:cNvPr id="0" name=""/>
        <dsp:cNvSpPr/>
      </dsp:nvSpPr>
      <dsp:spPr>
        <a:xfrm>
          <a:off x="5961606" y="88055"/>
          <a:ext cx="1742312" cy="399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Поведенческие симптомы:</a:t>
          </a:r>
          <a:endParaRPr lang="ru-RU" sz="1100" kern="1200" dirty="0"/>
        </a:p>
      </dsp:txBody>
      <dsp:txXfrm>
        <a:off x="5961606" y="88055"/>
        <a:ext cx="1742312" cy="399952"/>
      </dsp:txXfrm>
    </dsp:sp>
    <dsp:sp modelId="{BC21CEFE-8009-4097-A83C-7FA2FBDF4B67}">
      <dsp:nvSpPr>
        <dsp:cNvPr id="0" name=""/>
        <dsp:cNvSpPr/>
      </dsp:nvSpPr>
      <dsp:spPr>
        <a:xfrm>
          <a:off x="5961606" y="488008"/>
          <a:ext cx="1742312" cy="4608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стремление заниматься любым другим делом, лишь бы не готовиться к экзамену;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избегание любых напоминаний об экзаменах;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уменьшение эффективности в учебе в экзаменационный период;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вовлечение других людей в тревожные разговоры о предстоящих экзаменах;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увеличение употребления кофеина и алкоголя;</a:t>
          </a: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ухудшение сна и аппетита.</a:t>
          </a:r>
          <a:endParaRPr lang="ru-RU" sz="1100" kern="1200"/>
        </a:p>
      </dsp:txBody>
      <dsp:txXfrm>
        <a:off x="5961606" y="488008"/>
        <a:ext cx="1742312" cy="460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93790-0533-4FFB-9B8E-AD5287801BBC}">
      <dsp:nvSpPr>
        <dsp:cNvPr id="0" name=""/>
        <dsp:cNvSpPr/>
      </dsp:nvSpPr>
      <dsp:spPr>
        <a:xfrm>
          <a:off x="675965" y="0"/>
          <a:ext cx="5647247" cy="42097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141EC-A9E0-4DFA-8E58-E2FE9EC9BDE5}">
      <dsp:nvSpPr>
        <dsp:cNvPr id="0" name=""/>
        <dsp:cNvSpPr/>
      </dsp:nvSpPr>
      <dsp:spPr>
        <a:xfrm>
          <a:off x="3118524" y="421924"/>
          <a:ext cx="3498484" cy="1071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Психодиагностический блок. Определение особенностей личности выпускников с помощью методик. Выделение группы риска.</a:t>
          </a:r>
          <a:endParaRPr lang="ru-RU" sz="1200" kern="1200" dirty="0"/>
        </a:p>
      </dsp:txBody>
      <dsp:txXfrm>
        <a:off x="3170811" y="474211"/>
        <a:ext cx="3393910" cy="966521"/>
      </dsp:txXfrm>
    </dsp:sp>
    <dsp:sp modelId="{5AED69B6-65B8-4DD7-B47C-456BF6560F79}">
      <dsp:nvSpPr>
        <dsp:cNvPr id="0" name=""/>
        <dsp:cNvSpPr/>
      </dsp:nvSpPr>
      <dsp:spPr>
        <a:xfrm>
          <a:off x="3138472" y="1592406"/>
          <a:ext cx="3458588" cy="9439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Коррекционно-развивающий блок. Реализация коррекционно- развивающей программы.</a:t>
          </a:r>
          <a:endParaRPr lang="ru-RU" sz="1200" kern="1200" dirty="0"/>
        </a:p>
      </dsp:txBody>
      <dsp:txXfrm>
        <a:off x="3184550" y="1638484"/>
        <a:ext cx="3366432" cy="851757"/>
      </dsp:txXfrm>
    </dsp:sp>
    <dsp:sp modelId="{DA1F5EE1-9908-4FA4-A1B1-E5FFF06F3C53}">
      <dsp:nvSpPr>
        <dsp:cNvPr id="0" name=""/>
        <dsp:cNvSpPr/>
      </dsp:nvSpPr>
      <dsp:spPr>
        <a:xfrm>
          <a:off x="3221890" y="2635705"/>
          <a:ext cx="3291753" cy="10527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Индивидуальное	сопровождение. Разработка педагогом-психологом индивидуальных маршрутов сопровождения детей оказавшихся в группе риска.</a:t>
          </a:r>
          <a:endParaRPr lang="ru-RU" sz="1200" kern="1200" dirty="0"/>
        </a:p>
      </dsp:txBody>
      <dsp:txXfrm>
        <a:off x="3273282" y="2687097"/>
        <a:ext cx="3188969" cy="949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873EC-A1BC-411A-ABAD-ABA08B880AB9}">
      <dsp:nvSpPr>
        <dsp:cNvPr id="0" name=""/>
        <dsp:cNvSpPr/>
      </dsp:nvSpPr>
      <dsp:spPr>
        <a:xfrm rot="10800000">
          <a:off x="1643345" y="2654"/>
          <a:ext cx="5125362" cy="14094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4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Комплекс занятий рассчитан на работу с учащимися 11 классов в учебных группах по 10-12 человек. Всего 5 занятий. Время одного занятия – 40- 50 минут</a:t>
          </a:r>
          <a:endParaRPr lang="ru-RU" sz="1500" kern="1200" dirty="0"/>
        </a:p>
      </dsp:txBody>
      <dsp:txXfrm rot="10800000">
        <a:off x="1995715" y="2654"/>
        <a:ext cx="4772992" cy="1409482"/>
      </dsp:txXfrm>
    </dsp:sp>
    <dsp:sp modelId="{5545C384-1A19-4BC8-8C51-46F3E020C193}">
      <dsp:nvSpPr>
        <dsp:cNvPr id="0" name=""/>
        <dsp:cNvSpPr/>
      </dsp:nvSpPr>
      <dsp:spPr>
        <a:xfrm>
          <a:off x="938604" y="2654"/>
          <a:ext cx="1409482" cy="14094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8F179-669C-44EB-A004-36CDD5A32964}">
      <dsp:nvSpPr>
        <dsp:cNvPr id="0" name=""/>
        <dsp:cNvSpPr/>
      </dsp:nvSpPr>
      <dsp:spPr>
        <a:xfrm rot="10800000">
          <a:off x="1643345" y="1832877"/>
          <a:ext cx="5125362" cy="1409482"/>
        </a:xfrm>
        <a:prstGeom prst="homePlate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4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Разработанная программа позволяет развить навыки эмоциональной </a:t>
          </a:r>
          <a:r>
            <a:rPr lang="ru-RU" sz="1500" kern="1200" dirty="0" err="1" smtClean="0"/>
            <a:t>саморегуляции</a:t>
          </a:r>
          <a:r>
            <a:rPr lang="ru-RU" sz="1500" kern="1200" dirty="0" smtClean="0"/>
            <a:t>, способствует снижению негативных переживаний, обучает приемам релаксации и снятия нервно-мышечного напряжения.</a:t>
          </a:r>
          <a:endParaRPr lang="ru-RU" sz="1500" kern="1200" dirty="0"/>
        </a:p>
      </dsp:txBody>
      <dsp:txXfrm rot="10800000">
        <a:off x="1995715" y="1832877"/>
        <a:ext cx="4772992" cy="1409482"/>
      </dsp:txXfrm>
    </dsp:sp>
    <dsp:sp modelId="{010A2FF4-1259-4F9F-86D6-DE87A4A7FF39}">
      <dsp:nvSpPr>
        <dsp:cNvPr id="0" name=""/>
        <dsp:cNvSpPr/>
      </dsp:nvSpPr>
      <dsp:spPr>
        <a:xfrm>
          <a:off x="938604" y="1832877"/>
          <a:ext cx="1409482" cy="14094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BC50F-58BF-43BF-AB2C-F71EAF7E5D65}">
      <dsp:nvSpPr>
        <dsp:cNvPr id="0" name=""/>
        <dsp:cNvSpPr/>
      </dsp:nvSpPr>
      <dsp:spPr>
        <a:xfrm rot="10800000">
          <a:off x="1643345" y="3663100"/>
          <a:ext cx="5125362" cy="1409482"/>
        </a:xfrm>
        <a:prstGeom prst="homePlate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54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Формы работы: </a:t>
          </a:r>
          <a:r>
            <a:rPr lang="ru-RU" sz="1500" kern="1200" dirty="0" smtClean="0"/>
            <a:t>беседы, мини-лекции, игры, релаксационные методы, телесно-ориентированные и арт-терапевтические техники</a:t>
          </a:r>
          <a:endParaRPr lang="ru-RU" sz="1500" kern="1200" dirty="0"/>
        </a:p>
      </dsp:txBody>
      <dsp:txXfrm rot="10800000">
        <a:off x="1995715" y="3663100"/>
        <a:ext cx="4772992" cy="1409482"/>
      </dsp:txXfrm>
    </dsp:sp>
    <dsp:sp modelId="{C40C97DE-ACD0-4BC8-98F3-EBF3F90CF10C}">
      <dsp:nvSpPr>
        <dsp:cNvPr id="0" name=""/>
        <dsp:cNvSpPr/>
      </dsp:nvSpPr>
      <dsp:spPr>
        <a:xfrm>
          <a:off x="938604" y="3663100"/>
          <a:ext cx="1409482" cy="14094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AFBB-C709-44B3-8FC2-723012660F2F}">
      <dsp:nvSpPr>
        <dsp:cNvPr id="0" name=""/>
        <dsp:cNvSpPr/>
      </dsp:nvSpPr>
      <dsp:spPr>
        <a:xfrm>
          <a:off x="1554386" y="322955"/>
          <a:ext cx="4717964" cy="4717964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Не тревожьтесь о количестве баллов, которые ребенок получит на экзамене, и не критикуйте ребенка после экзамена</a:t>
          </a:r>
          <a:endParaRPr lang="ru-RU" sz="800" kern="1200" dirty="0"/>
        </a:p>
      </dsp:txBody>
      <dsp:txXfrm>
        <a:off x="3959986" y="772285"/>
        <a:ext cx="1291823" cy="814410"/>
      </dsp:txXfrm>
    </dsp:sp>
    <dsp:sp modelId="{D54479B3-FB95-45A5-8937-A6B960E1888E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Внушайте ребенку мысль, что количество баллов не является совершенным измерением его возможностей</a:t>
          </a:r>
          <a:endParaRPr lang="ru-RU" sz="800" kern="1200" dirty="0"/>
        </a:p>
      </dsp:txBody>
      <dsp:txXfrm>
        <a:off x="4662064" y="2260691"/>
        <a:ext cx="1370456" cy="870576"/>
      </dsp:txXfrm>
    </dsp:sp>
    <dsp:sp modelId="{DACB2E34-39B5-41D8-94FC-A02CA6C476AB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Подбадривайте детей, хвалите их за то, что они делают хорошо</a:t>
          </a:r>
          <a:endParaRPr lang="ru-RU" sz="800" kern="1200" dirty="0"/>
        </a:p>
      </dsp:txBody>
      <dsp:txXfrm>
        <a:off x="4465482" y="3384015"/>
        <a:ext cx="1235657" cy="898659"/>
      </dsp:txXfrm>
    </dsp:sp>
    <dsp:sp modelId="{B8472F55-409E-49FF-82CF-C761335D5547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Не повышайте тревожность ребенка накануне экзаменов</a:t>
          </a:r>
          <a:endParaRPr lang="ru-RU" sz="800" kern="1200" dirty="0"/>
        </a:p>
      </dsp:txBody>
      <dsp:txXfrm>
        <a:off x="3159617" y="4282675"/>
        <a:ext cx="1263740" cy="898659"/>
      </dsp:txXfrm>
    </dsp:sp>
    <dsp:sp modelId="{F75A947F-6A7F-4511-A527-76300CAE2AD4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Повышайте их уверенность в себе</a:t>
          </a:r>
          <a:endParaRPr lang="ru-RU" sz="800" kern="1200" dirty="0"/>
        </a:p>
      </dsp:txBody>
      <dsp:txXfrm>
        <a:off x="1881835" y="3384015"/>
        <a:ext cx="1235657" cy="898659"/>
      </dsp:txXfrm>
    </dsp:sp>
    <dsp:sp modelId="{DEA23C7D-9583-40C2-9235-40DF28384C60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Наблюдайте за самочувствием ребенка</a:t>
          </a:r>
          <a:endParaRPr lang="ru-RU" sz="800" kern="1200" dirty="0" smtClean="0"/>
        </a:p>
      </dsp:txBody>
      <dsp:txXfrm>
        <a:off x="1550454" y="2260691"/>
        <a:ext cx="1370456" cy="870576"/>
      </dsp:txXfrm>
    </dsp:sp>
    <dsp:sp modelId="{EB527F2E-F72D-40B0-A228-C4392B51F98D}">
      <dsp:nvSpPr>
        <dsp:cNvPr id="0" name=""/>
        <dsp:cNvSpPr/>
      </dsp:nvSpPr>
      <dsp:spPr>
        <a:xfrm>
          <a:off x="1432505" y="575703"/>
          <a:ext cx="4717964" cy="4717964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Контролируйте режим подготовки ребенка</a:t>
          </a:r>
          <a:endParaRPr lang="ru-RU" sz="800" kern="1200" dirty="0" smtClean="0"/>
        </a:p>
      </dsp:txBody>
      <dsp:txXfrm>
        <a:off x="2454731" y="1025033"/>
        <a:ext cx="1291823" cy="81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EFA39-0B76-43FA-8579-C5C1BA799C04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9618135-30A1-4AB8-85DD-8CC7D907C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0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7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4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2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5F787-637F-4754-A26C-CAF546A4D415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94AB7-3A97-4CC3-AD28-9CE1317B2A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5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5BEBE-4B71-4713-9BDB-96CC936D0E42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D3EE7-AC87-4C40-BD77-40764F1B73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8A0BF-7C86-4C10-8C10-C51A5E211827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A1086-F389-432F-B624-076A632921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6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2DABB-227A-4BB8-BF21-89FBCFBAC1B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ED12955-3883-48AC-B1E7-B8B58E615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5080-07A4-4365-B9FD-8081D54A95E4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425F754-9345-41DB-AA8F-8178A1AB52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3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2CCC6-DA76-4F32-B0CD-5D0C94A21F51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FFE81F8-C5C5-4D51-85FD-F28549C8E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41E8E-3AB0-4792-A41A-7CC5D451DB02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9AB38-45AB-4B30-9757-270054555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7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DA86C-2D9C-49B8-B881-FCB69115DE21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E6853-FEB7-49C9-B06B-7A1C34B56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8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6FBC8-E334-40C8-8EF2-59B7EEE46678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A5895-93A1-4613-A1AD-958252B4B5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6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82A3B2-82ED-4500-A20B-EC4F95F054FE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1087353-90A5-43DA-B60F-9471DD269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80F17D-D8DE-4770-8B7F-3E84CE74AD7C}" type="datetimeFigureOut">
              <a:rPr lang="ru-RU" smtClean="0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39DA871-94DF-449D-96AF-D52A6A1B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70226" y="1988840"/>
            <a:ext cx="66976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600" b="1" dirty="0">
                <a:latin typeface="Times New Roman" pitchFamily="18" charset="0"/>
              </a:rPr>
              <a:t>ПСИХОЛОГИЧЕСКАЯ ПОДГОТОВКА К ЕГЭ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289" y="0"/>
            <a:ext cx="1664352" cy="179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4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5111750" cy="547315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Помощь </a:t>
            </a:r>
            <a:r>
              <a:rPr lang="ru-RU" sz="2800" dirty="0" smtClean="0">
                <a:latin typeface="Times New Roman" pitchFamily="18" charset="0"/>
              </a:rPr>
              <a:t>взрослых очень важна, поскольку человеку, кроме всего прочего, необходима еще и психологическая готовность к ситуации сдачи серьезных экзаменов.</a:t>
            </a:r>
            <a:r>
              <a:rPr lang="ru-RU" sz="2800" b="1" dirty="0" smtClean="0">
                <a:latin typeface="Times New Roman" pitchFamily="18" charset="0"/>
              </a:rPr>
              <a:t> 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/>
          </a:p>
          <a:p>
            <a:pPr eaLnBrk="1" hangingPunct="1"/>
            <a:endParaRPr lang="ru-RU" sz="2800" dirty="0" smtClean="0"/>
          </a:p>
          <a:p>
            <a:r>
              <a:rPr lang="ru-RU" sz="2800" dirty="0">
                <a:latin typeface="Times New Roman" pitchFamily="18" charset="0"/>
              </a:rPr>
              <a:t>Именно родители могут помочь своему ребенку наиболее эффективно распорядиться временем и силами при подготовке к ЕГЭ. </a:t>
            </a:r>
          </a:p>
          <a:p>
            <a:pPr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6389" name="Picture 5" descr="pic_36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052513"/>
            <a:ext cx="3028950" cy="461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7772400" cy="1509712"/>
          </a:xfrm>
        </p:spPr>
        <p:txBody>
          <a:bodyPr/>
          <a:lstStyle/>
          <a:p>
            <a:pPr algn="ctr" eaLnBrk="1" hangingPunct="1"/>
            <a:r>
              <a:rPr lang="ru-RU" sz="2600" dirty="0" smtClean="0"/>
              <a:t>Успешность сдачи экзамена во многом зависит от настроя и отношения к этому родителей. </a:t>
            </a:r>
          </a:p>
        </p:txBody>
      </p:sp>
      <p:pic>
        <p:nvPicPr>
          <p:cNvPr id="19461" name="Picture 5" descr="5111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492375"/>
            <a:ext cx="551497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89199" cy="792088"/>
          </a:xfrm>
        </p:spPr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863560"/>
              </p:ext>
            </p:extLst>
          </p:nvPr>
        </p:nvGraphicFramePr>
        <p:xfrm>
          <a:off x="1187624" y="980728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4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2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7772400" cy="1509713"/>
          </a:xfrm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2600" smtClean="0"/>
              <a:t> Обратите 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мозга. </a:t>
            </a:r>
          </a:p>
        </p:txBody>
      </p:sp>
      <p:pic>
        <p:nvPicPr>
          <p:cNvPr id="23555" name="Picture 3" descr="universalnoe-zdorovoe-pit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357563"/>
            <a:ext cx="504031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2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7772400" cy="1509713"/>
          </a:xfrm>
        </p:spPr>
        <p:txBody>
          <a:bodyPr/>
          <a:lstStyle/>
          <a:p>
            <a:pPr algn="ctr" eaLnBrk="1" hangingPunct="1"/>
            <a:r>
              <a:rPr lang="ru-RU" sz="2600" smtClean="0"/>
              <a:t>Накануне экзамена обеспечьте ребенку полноценный отдых, он должен отдохнуть и как следует выспаться </a:t>
            </a:r>
          </a:p>
        </p:txBody>
      </p:sp>
      <p:sp>
        <p:nvSpPr>
          <p:cNvPr id="24579" name="AutoShape 3" descr="i?id=f5c0ed83e9e6edbda7ddfa8216d14afb&amp;n=33&amp;h=190&amp;w=28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4581" name="Picture 5" descr="i?id=f5c0ed83e9e6edbda7ddfa8216d14afb&amp;n=33&amp;h=190&amp;w=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081338"/>
            <a:ext cx="4824412" cy="322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7772400" cy="1509712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2600" smtClean="0"/>
              <a:t> Вы всегда можете помочь, в первую очередь, организацией самоподготовки, пониманием и поддержкой, любовью и верой </a:t>
            </a:r>
          </a:p>
        </p:txBody>
      </p:sp>
      <p:pic>
        <p:nvPicPr>
          <p:cNvPr id="25603" name="Picture 3" descr="8440654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284538"/>
            <a:ext cx="4968875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idx="1"/>
          </p:nvPr>
        </p:nvSpPr>
        <p:spPr>
          <a:xfrm>
            <a:off x="539750" y="2349500"/>
            <a:ext cx="7772400" cy="1509713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20688"/>
            <a:ext cx="6300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серьезное испытание на прочность всей нервной системы и проверка не только знаний выпускника, но и его психологической устойчивости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Исследования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показывают, что экзаменационный стресс занимает одно из первых мест среди многих причин, вызывающих психическое напряжение у школьников. Наиболее подвержены стрессу школьники с ослабленным здоровьем, а особенно страдающие хроническими заболеваниями либо имеющие отклонения от нормы в нервном и психическом плане.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206011"/>
            <a:ext cx="2647950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078584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77" y="479715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2"/>
          <p:cNvSpPr>
            <a:spLocks noGrp="1"/>
          </p:cNvSpPr>
          <p:nvPr>
            <p:ph type="body" idx="1"/>
          </p:nvPr>
        </p:nvSpPr>
        <p:spPr>
          <a:xfrm>
            <a:off x="1187624" y="404664"/>
            <a:ext cx="7772400" cy="2519363"/>
          </a:xfrm>
        </p:spPr>
        <p:txBody>
          <a:bodyPr/>
          <a:lstStyle/>
          <a:p>
            <a:pPr eaLnBrk="1" hangingPunct="1"/>
            <a:r>
              <a:rPr lang="ru-RU" sz="2600" dirty="0" smtClean="0"/>
              <a:t> Существенное количество неудовлетворительных оценок по разным предметам зачастую связано не с плохим знанием предмета, а со стрессовой ситуацией, возникающей во время экзамена. </a:t>
            </a:r>
          </a:p>
        </p:txBody>
      </p:sp>
      <p:pic>
        <p:nvPicPr>
          <p:cNvPr id="17413" name="Picture 5" descr="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500438"/>
            <a:ext cx="3600450" cy="321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idx="1"/>
          </p:nvPr>
        </p:nvSpPr>
        <p:spPr>
          <a:xfrm>
            <a:off x="1403648" y="404664"/>
            <a:ext cx="6979940" cy="5904061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600" dirty="0" smtClean="0"/>
              <a:t>Причины психологических трудностей и стресса при сдаче ЕГЭ :</a:t>
            </a:r>
          </a:p>
          <a:p>
            <a:pPr eaLnBrk="1" hangingPunct="1"/>
            <a:r>
              <a:rPr lang="ru-RU" sz="2600" dirty="0" smtClean="0"/>
              <a:t>- сомнение в полноте и прочности знаний;</a:t>
            </a:r>
          </a:p>
          <a:p>
            <a:pPr eaLnBrk="1" hangingPunct="1">
              <a:buFontTx/>
              <a:buNone/>
            </a:pPr>
            <a:r>
              <a:rPr lang="ru-RU" sz="2600" dirty="0" smtClean="0"/>
              <a:t>- стресс незнакомой ситуации;</a:t>
            </a:r>
          </a:p>
          <a:p>
            <a:pPr eaLnBrk="1" hangingPunct="1">
              <a:buFontTx/>
              <a:buNone/>
            </a:pPr>
            <a:r>
              <a:rPr lang="ru-RU" sz="2600" dirty="0" smtClean="0"/>
              <a:t>- стресс ответственности перед родителями и школой;</a:t>
            </a:r>
          </a:p>
          <a:p>
            <a:pPr eaLnBrk="1" hangingPunct="1">
              <a:buFontTx/>
              <a:buNone/>
            </a:pPr>
            <a:r>
              <a:rPr lang="ru-RU" sz="2600" dirty="0" smtClean="0"/>
              <a:t>- сомнение в собственных способностях: в логическом мышлении, умении анализировать, концентрации и распределении внимания;</a:t>
            </a:r>
          </a:p>
          <a:p>
            <a:pPr eaLnBrk="1" hangingPunct="1">
              <a:buFontTx/>
              <a:buNone/>
            </a:pPr>
            <a:r>
              <a:rPr lang="ru-RU" sz="2600" dirty="0" smtClean="0"/>
              <a:t>- тревожность;</a:t>
            </a:r>
          </a:p>
          <a:p>
            <a:pPr eaLnBrk="1" hangingPunct="1">
              <a:buFontTx/>
              <a:buNone/>
            </a:pPr>
            <a:r>
              <a:rPr lang="ru-RU" sz="2600" dirty="0" smtClean="0"/>
              <a:t>- неуверенность в себе.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Откуда берется экзаменационный стресс?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2132856"/>
            <a:ext cx="7634808" cy="42484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Подготовка к экзамену связана с большим напряжением организма: интенсивная умственная деятельность, повышенная статическая нагрузка, обусловленная длительной вынужденной позой, крайнее ограничение двигательной активности, нарушение режима отдыха и сна, эмоциональные переживания.</a:t>
            </a:r>
          </a:p>
          <a:p>
            <a:pPr lvl="0"/>
            <a:r>
              <a:rPr lang="ru-RU" dirty="0"/>
              <a:t>Школьник в повседневной жизни нередко испытывает некое психологическое давление со стороны школы и родителей («До конца урока осталось 15 минут, после звонка работы не принимаю!», «Смотри, не подведи нас!» или «Мы в твои годы…»), а в период сдачи экзаменов это давление только усиливается. Стремясь соответствовать ожиданиям взрослых, школьник находится в постоянном опасении оказаться неуспешным.</a:t>
            </a:r>
          </a:p>
          <a:p>
            <a:pPr lvl="0"/>
            <a:r>
              <a:rPr lang="ru-RU" dirty="0"/>
              <a:t>Отсутствие на ЕГЭ знакомых педагогов, поддержки и привычной ситуации, ощущение одиночества и незащищенности только усиливают стрессовое состояние выпускника, обусловленное самой ситуацией экзамена.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5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130752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Симптомы экзаменационного стресса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33677"/>
              </p:ext>
            </p:extLst>
          </p:nvPr>
        </p:nvGraphicFramePr>
        <p:xfrm>
          <a:off x="827584" y="1340768"/>
          <a:ext cx="7706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07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Комплексная программа </a:t>
            </a:r>
            <a:r>
              <a:rPr lang="ru-RU" dirty="0" err="1"/>
              <a:t>тренинговых</a:t>
            </a:r>
            <a:r>
              <a:rPr lang="ru-RU" dirty="0"/>
              <a:t> занятий</a:t>
            </a:r>
            <a:br>
              <a:rPr lang="ru-RU" dirty="0"/>
            </a:br>
            <a:r>
              <a:rPr lang="ru-RU" dirty="0"/>
              <a:t>«Повышение стрессоустойчивости у старшеклассников на этапе подготовки к ЕГЭ и ГИА»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ÐÐ°ÑÑÐ¸Ð½ÐºÐ¸ Ð¿Ð¾ Ð·Ð°Ð¿ÑÐ¾ÑÑ Ð¿Ð¾Ð²ÑÑÐµÐ½Ð¸Ðµ ÑÑÑÐµÑÑÐ¾ÑÑÑÐ¾Ð¹ÑÐ¸Ð²Ð¾ÑÑÐ¸ Ð¿Ð¾Ð´ÑÐ¾ÑÑÐº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¿Ð¾Ð²ÑÑÐµÐ½Ð¸Ðµ ÑÑÑÐµÑÑÐ¾ÑÑÑÐ¾Ð¹ÑÐ¸Ð²Ð¾ÑÑÐ¸ Ð¿Ð¾Ð´ÑÐ¾ÑÑÐºÐ¾Ð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025" y="3933056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404664"/>
            <a:ext cx="7416824" cy="128089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Цель </a:t>
            </a:r>
            <a:r>
              <a:rPr lang="ru-RU" sz="1800" dirty="0"/>
              <a:t>- повышение уровня стрессоустойчивости выпускника.</a:t>
            </a:r>
            <a:br>
              <a:rPr lang="ru-RU" sz="1800" dirty="0"/>
            </a:br>
            <a:r>
              <a:rPr lang="ru-RU" sz="1800" b="1" dirty="0"/>
              <a:t>Задачи</a:t>
            </a:r>
            <a:r>
              <a:rPr lang="ru-RU" sz="1800" dirty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>Выработка навыков эмоциональной </a:t>
            </a:r>
            <a:r>
              <a:rPr lang="ru-RU" sz="1800" dirty="0" err="1"/>
              <a:t>саморегуляции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Развитие навыков самоконтроля.</a:t>
            </a:r>
            <a:br>
              <a:rPr lang="ru-RU" sz="1800" dirty="0"/>
            </a:br>
            <a:r>
              <a:rPr lang="ru-RU" sz="1800" dirty="0"/>
              <a:t>Формирование адекватной самооценки.</a:t>
            </a:r>
            <a:br>
              <a:rPr lang="ru-RU" sz="1800" dirty="0"/>
            </a:br>
            <a:r>
              <a:rPr lang="ru-RU" sz="1800" dirty="0"/>
              <a:t>Снижение уровня тревожности.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51800"/>
              </p:ext>
            </p:extLst>
          </p:nvPr>
        </p:nvGraphicFramePr>
        <p:xfrm>
          <a:off x="1042988" y="2060848"/>
          <a:ext cx="7292975" cy="420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77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78816"/>
              </p:ext>
            </p:extLst>
          </p:nvPr>
        </p:nvGraphicFramePr>
        <p:xfrm>
          <a:off x="827088" y="836613"/>
          <a:ext cx="7707312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74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d06246c0c855fe1a9cd654f64f1c3944fb05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681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берется экзаменационный стресс? </vt:lpstr>
      <vt:lpstr>Симптомы экзаменационного стресса</vt:lpstr>
      <vt:lpstr>Комплексная программа тренинговых занятий «Повышение стрессоустойчивости у старшеклассников на этапе подготовки к ЕГЭ и ГИА» </vt:lpstr>
      <vt:lpstr>Цель - повышение уровня стрессоустойчивости выпускника. Задачи: Выработка навыков эмоциональной саморегуляции Развитие навыков самоконтроля. Формирование адекватной самооценки. Снижение уровня тревожности. </vt:lpstr>
      <vt:lpstr>Презентация PowerPoint</vt:lpstr>
      <vt:lpstr>Презентация PowerPoint</vt:lpstr>
      <vt:lpstr>Презентация PowerPoint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 родителям при подготовке к ЕГЭ</dc:title>
  <dc:creator>1</dc:creator>
  <cp:lastModifiedBy>Гамануха Ирина Сергеевна</cp:lastModifiedBy>
  <cp:revision>25</cp:revision>
  <dcterms:created xsi:type="dcterms:W3CDTF">2016-01-26T15:18:19Z</dcterms:created>
  <dcterms:modified xsi:type="dcterms:W3CDTF">2018-10-08T03:48:28Z</dcterms:modified>
</cp:coreProperties>
</file>