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1" r:id="rId9"/>
    <p:sldId id="264" r:id="rId10"/>
    <p:sldId id="262" r:id="rId11"/>
    <p:sldId id="263" r:id="rId12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69394104660981"/>
          <c:y val="6.5749006184705153E-2"/>
          <c:w val="0.50442814022099547"/>
          <c:h val="0.6902158798473854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39-4C3F-875D-FAD5D2BAD8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39-4C3F-875D-FAD5D2BAD8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39-4C3F-875D-FAD5D2BAD8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39-4C3F-875D-FAD5D2BAD879}"/>
              </c:ext>
            </c:extLst>
          </c:dPt>
          <c:dLbls>
            <c:dLbl>
              <c:idx val="0"/>
              <c:layout>
                <c:manualLayout>
                  <c:x val="0.11513200836638006"/>
                  <c:y val="9.4523025476564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C39-4C3F-875D-FAD5D2BAD879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0592144769706974"/>
                  <c:y val="-8.2063151862285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C39-4C3F-875D-FAD5D2BAD879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144882844569337E-2"/>
                  <c:y val="-0.10470126272084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C39-4C3F-875D-FAD5D2BAD87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0.11036079043548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C39-4C3F-875D-FAD5D2BAD87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Оптимальная работоспособность</c:v>
                </c:pt>
                <c:pt idx="1">
                  <c:v>Компенсируемое состояние усталости</c:v>
                </c:pt>
                <c:pt idx="2">
                  <c:v>Хроническое переутомление</c:v>
                </c:pt>
                <c:pt idx="3">
                  <c:v>Перевозбуждение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0.66</c:v>
                </c:pt>
                <c:pt idx="1">
                  <c:v>0.28999999999999998</c:v>
                </c:pt>
                <c:pt idx="2">
                  <c:v>0.03</c:v>
                </c:pt>
                <c:pt idx="3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C39-4C3F-875D-FAD5D2BAD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87653497257139"/>
          <c:y val="0.70934405939058853"/>
          <c:w val="0.81320765390339211"/>
          <c:h val="0.26229933608828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F47-4B68-87E5-ABB5C419FE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F47-4B68-87E5-ABB5C419FE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F47-4B68-87E5-ABB5C419FEE7}"/>
              </c:ext>
            </c:extLst>
          </c:dPt>
          <c:dLbls>
            <c:dLbl>
              <c:idx val="0"/>
              <c:layout>
                <c:manualLayout>
                  <c:x val="0.15754560530679934"/>
                  <c:y val="-1.76884410912236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F47-4B68-87E5-ABB5C419FEE7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437810945273636"/>
                  <c:y val="5.30653232736708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F47-4B68-87E5-ABB5C419FEE7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12852404643449417"/>
                  <c:y val="-0.100234499516933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9F47-4B68-87E5-ABB5C419FEE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Эмоциональное состояние в норме</c:v>
                </c:pt>
                <c:pt idx="1">
                  <c:v>Преобладание положительных эмоций</c:v>
                </c:pt>
                <c:pt idx="2">
                  <c:v>Преобладание отрицательных эмоций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0.63</c:v>
                </c:pt>
                <c:pt idx="1">
                  <c:v>0.18</c:v>
                </c:pt>
                <c:pt idx="2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F47-4B68-87E5-ABB5C419F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988789647562712E-2"/>
          <c:y val="0.81400209568564541"/>
          <c:w val="0.81802242070487463"/>
          <c:h val="0.168309463223131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Горе-счастье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96-4B7E-9E18-BA6F9FED3F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Справедливость-обида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96-4B7E-9E18-BA6F9FED3F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Дружба-ссора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96-4B7E-9E18-BA6F9FED3FD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Доброта-злоба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996-4B7E-9E18-BA6F9FED3FD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Скука-восхищение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996-4B7E-9E18-BA6F9FED3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67688"/>
        <c:axId val="69283624"/>
      </c:barChart>
      <c:catAx>
        <c:axId val="67867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9283624"/>
        <c:crosses val="autoZero"/>
        <c:auto val="1"/>
        <c:lblAlgn val="ctr"/>
        <c:lblOffset val="100"/>
        <c:noMultiLvlLbl val="0"/>
      </c:catAx>
      <c:valAx>
        <c:axId val="692836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67867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Внутренний мир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B3-4D08-B9E2-2F172CBBD6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Поход в школу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DB3-4D08-B9E2-2F172CBBD6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Чтение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B3-4D08-B9E2-2F172CBBD6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Письмо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DB3-4D08-B9E2-2F172CBBD6E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0%</c:formatCode>
                <c:ptCount val="1"/>
                <c:pt idx="0">
                  <c:v>0.34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DB3-4D08-B9E2-2F172CBBD6E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Учитель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0%</c:formatCode>
                <c:ptCount val="1"/>
                <c:pt idx="0">
                  <c:v>0.23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DB3-4D08-B9E2-2F172CBBD6E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Одноклассники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DB3-4D08-B9E2-2F172CBBD6EC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Дом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0%</c:formatCode>
                <c:ptCount val="1"/>
                <c:pt idx="0">
                  <c:v>0.18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DB3-4D08-B9E2-2F172CBBD6EC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Уроки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B3-4D08-B9E2-2F172CBBD6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756728"/>
        <c:axId val="69758688"/>
      </c:barChart>
      <c:catAx>
        <c:axId val="69756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758688"/>
        <c:crosses val="autoZero"/>
        <c:auto val="1"/>
        <c:lblAlgn val="ctr"/>
        <c:lblOffset val="100"/>
        <c:noMultiLvlLbl val="0"/>
      </c:catAx>
      <c:valAx>
        <c:axId val="697586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75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277B8-697B-438E-8FFD-853221C950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E8D78F-D32F-4F6A-894C-3895C2919A47}">
      <dgm:prSet phldrT="[Текст]"/>
      <dgm:spPr/>
      <dgm:t>
        <a:bodyPr/>
        <a:lstStyle/>
        <a:p>
          <a:r>
            <a:rPr lang="ru-RU" dirty="0" smtClean="0"/>
            <a:t>Компенсируемое состояние усталости</a:t>
          </a:r>
          <a:endParaRPr lang="ru-RU" dirty="0"/>
        </a:p>
      </dgm:t>
    </dgm:pt>
    <dgm:pt modelId="{402C9EA8-7A3F-4863-94C8-6D10F6FF12FB}" type="parTrans" cxnId="{4FDD4335-D5D4-4AD3-A04D-920499C3418E}">
      <dgm:prSet/>
      <dgm:spPr/>
      <dgm:t>
        <a:bodyPr/>
        <a:lstStyle/>
        <a:p>
          <a:endParaRPr lang="ru-RU"/>
        </a:p>
      </dgm:t>
    </dgm:pt>
    <dgm:pt modelId="{C4EF87A6-F3ED-48BF-8546-77090E1B9865}" type="sibTrans" cxnId="{4FDD4335-D5D4-4AD3-A04D-920499C3418E}">
      <dgm:prSet/>
      <dgm:spPr/>
      <dgm:t>
        <a:bodyPr/>
        <a:lstStyle/>
        <a:p>
          <a:endParaRPr lang="ru-RU"/>
        </a:p>
      </dgm:t>
    </dgm:pt>
    <dgm:pt modelId="{DA617E6C-C2B3-4F55-8882-0D7B61E615C0}">
      <dgm:prSet phldrT="[Текст]"/>
      <dgm:spPr/>
      <dgm:t>
        <a:bodyPr/>
        <a:lstStyle/>
        <a:p>
          <a:r>
            <a:rPr lang="ru-RU" dirty="0" smtClean="0"/>
            <a:t>Самовосстановление оптимальной работоспособности происходит за счет периодического снижения активности. Необходима оптимизация рабочего ритма, режима труда и отдыха</a:t>
          </a:r>
          <a:endParaRPr lang="ru-RU" dirty="0"/>
        </a:p>
      </dgm:t>
    </dgm:pt>
    <dgm:pt modelId="{D4F788D2-4CCE-42D1-9FDE-D7131D8E9AC3}" type="parTrans" cxnId="{13E8DAF4-D50C-46AE-9FBB-B52942022054}">
      <dgm:prSet/>
      <dgm:spPr/>
      <dgm:t>
        <a:bodyPr/>
        <a:lstStyle/>
        <a:p>
          <a:endParaRPr lang="ru-RU"/>
        </a:p>
      </dgm:t>
    </dgm:pt>
    <dgm:pt modelId="{EFF8442B-65AB-46C1-A56D-C88AF5628808}" type="sibTrans" cxnId="{13E8DAF4-D50C-46AE-9FBB-B52942022054}">
      <dgm:prSet/>
      <dgm:spPr/>
      <dgm:t>
        <a:bodyPr/>
        <a:lstStyle/>
        <a:p>
          <a:endParaRPr lang="ru-RU"/>
        </a:p>
      </dgm:t>
    </dgm:pt>
    <dgm:pt modelId="{A09D4E01-6606-4D1C-9ED2-D3D0CD3453EA}">
      <dgm:prSet phldrT="[Текст]"/>
      <dgm:spPr/>
      <dgm:t>
        <a:bodyPr/>
        <a:lstStyle/>
        <a:p>
          <a:r>
            <a:rPr lang="ru-RU" dirty="0" smtClean="0"/>
            <a:t>Оптимальная работоспособность</a:t>
          </a:r>
          <a:endParaRPr lang="ru-RU" dirty="0"/>
        </a:p>
      </dgm:t>
    </dgm:pt>
    <dgm:pt modelId="{A56040A1-C42A-4D01-9A88-590AF9BE4ABC}" type="parTrans" cxnId="{4A96A2CF-06B5-404A-8A24-729B0094CCC3}">
      <dgm:prSet/>
      <dgm:spPr/>
      <dgm:t>
        <a:bodyPr/>
        <a:lstStyle/>
        <a:p>
          <a:endParaRPr lang="ru-RU"/>
        </a:p>
      </dgm:t>
    </dgm:pt>
    <dgm:pt modelId="{0CA34175-E86F-47DC-80E4-A7E64FC40CE5}" type="sibTrans" cxnId="{4A96A2CF-06B5-404A-8A24-729B0094CCC3}">
      <dgm:prSet/>
      <dgm:spPr/>
      <dgm:t>
        <a:bodyPr/>
        <a:lstStyle/>
        <a:p>
          <a:endParaRPr lang="ru-RU"/>
        </a:p>
      </dgm:t>
    </dgm:pt>
    <dgm:pt modelId="{C2AAE1C2-5F54-4C71-A3DE-13EDB2F4199A}">
      <dgm:prSet phldrT="[Текст]"/>
      <dgm:spPr/>
      <dgm:t>
        <a:bodyPr/>
        <a:lstStyle/>
        <a:p>
          <a:r>
            <a:rPr lang="ru-RU" dirty="0" smtClean="0"/>
            <a:t>Ребенок отличается бодростью, здоровой активностью, готовностью к </a:t>
          </a:r>
          <a:r>
            <a:rPr lang="ru-RU" dirty="0" err="1" smtClean="0"/>
            <a:t>энергозатратам</a:t>
          </a:r>
          <a:r>
            <a:rPr lang="ru-RU" dirty="0" smtClean="0"/>
            <a:t>. Нагрузки соответствуют возможностям. Образ жизни позволяет ребенку восстанавливать затраченную энергию</a:t>
          </a:r>
          <a:endParaRPr lang="ru-RU" dirty="0"/>
        </a:p>
      </dgm:t>
    </dgm:pt>
    <dgm:pt modelId="{A1D25779-CD4A-4D58-9385-2B692A2333A7}" type="parTrans" cxnId="{1B850852-DE45-4C48-847B-5A9E9EF60B7E}">
      <dgm:prSet/>
      <dgm:spPr/>
      <dgm:t>
        <a:bodyPr/>
        <a:lstStyle/>
        <a:p>
          <a:endParaRPr lang="ru-RU"/>
        </a:p>
      </dgm:t>
    </dgm:pt>
    <dgm:pt modelId="{3DBFEA56-3791-47B0-B01A-8DC237292785}" type="sibTrans" cxnId="{1B850852-DE45-4C48-847B-5A9E9EF60B7E}">
      <dgm:prSet/>
      <dgm:spPr/>
      <dgm:t>
        <a:bodyPr/>
        <a:lstStyle/>
        <a:p>
          <a:endParaRPr lang="ru-RU"/>
        </a:p>
      </dgm:t>
    </dgm:pt>
    <dgm:pt modelId="{5359E81D-06F1-432C-BDC4-A1832621EDC9}">
      <dgm:prSet phldrT="[Текст]"/>
      <dgm:spPr/>
      <dgm:t>
        <a:bodyPr/>
        <a:lstStyle/>
        <a:p>
          <a:r>
            <a:rPr lang="ru-RU" dirty="0" smtClean="0"/>
            <a:t>Перевозбуждение </a:t>
          </a:r>
          <a:endParaRPr lang="ru-RU" dirty="0"/>
        </a:p>
      </dgm:t>
    </dgm:pt>
    <dgm:pt modelId="{EC6A0150-F160-4414-A947-A58A345EC4BD}" type="parTrans" cxnId="{D52B7D87-8D13-4688-AC30-CE6ECCA87D48}">
      <dgm:prSet/>
      <dgm:spPr/>
      <dgm:t>
        <a:bodyPr/>
        <a:lstStyle/>
        <a:p>
          <a:endParaRPr lang="ru-RU"/>
        </a:p>
      </dgm:t>
    </dgm:pt>
    <dgm:pt modelId="{055116A3-4A30-4901-8033-A7AC640C5E03}" type="sibTrans" cxnId="{D52B7D87-8D13-4688-AC30-CE6ECCA87D48}">
      <dgm:prSet/>
      <dgm:spPr/>
      <dgm:t>
        <a:bodyPr/>
        <a:lstStyle/>
        <a:p>
          <a:endParaRPr lang="ru-RU"/>
        </a:p>
      </dgm:t>
    </dgm:pt>
    <dgm:pt modelId="{2F616200-75B7-465E-A6EE-8C9956FA2786}">
      <dgm:prSet phldrT="[Текст]"/>
      <dgm:spPr/>
      <dgm:t>
        <a:bodyPr/>
        <a:lstStyle/>
        <a:p>
          <a:r>
            <a:rPr lang="ru-RU" dirty="0" smtClean="0"/>
            <a:t>Чаще является результатом работы ребенка на пределе своих возможностей, что приводит к быстрому истощению. Требуется нормализация темпа деятельности, режима труда и отдыха, а иногда и снижение нагрузки.</a:t>
          </a:r>
          <a:endParaRPr lang="ru-RU" dirty="0"/>
        </a:p>
      </dgm:t>
    </dgm:pt>
    <dgm:pt modelId="{3D1683D8-8250-499C-B159-1DD80FB87153}" type="parTrans" cxnId="{E2747F21-5CC2-441A-AE59-AA14BFEC9424}">
      <dgm:prSet/>
      <dgm:spPr/>
      <dgm:t>
        <a:bodyPr/>
        <a:lstStyle/>
        <a:p>
          <a:endParaRPr lang="ru-RU"/>
        </a:p>
      </dgm:t>
    </dgm:pt>
    <dgm:pt modelId="{688F7CDD-8970-4A84-98FA-CF9E9213D9BF}" type="sibTrans" cxnId="{E2747F21-5CC2-441A-AE59-AA14BFEC9424}">
      <dgm:prSet/>
      <dgm:spPr/>
      <dgm:t>
        <a:bodyPr/>
        <a:lstStyle/>
        <a:p>
          <a:endParaRPr lang="ru-RU"/>
        </a:p>
      </dgm:t>
    </dgm:pt>
    <dgm:pt modelId="{7A4CE794-29AF-4E92-BE8B-38EC22C4542F}">
      <dgm:prSet phldrT="[Текст]"/>
      <dgm:spPr/>
      <dgm:t>
        <a:bodyPr/>
        <a:lstStyle/>
        <a:p>
          <a:r>
            <a:rPr lang="ru-RU" dirty="0" smtClean="0"/>
            <a:t>Хроническое переутомление</a:t>
          </a:r>
          <a:endParaRPr lang="ru-RU" dirty="0"/>
        </a:p>
      </dgm:t>
    </dgm:pt>
    <dgm:pt modelId="{141F312D-78C1-4B64-AEA7-90E0DCCF4797}" type="parTrans" cxnId="{D03E3B2C-C1F0-4514-9664-B6D9EF2DE832}">
      <dgm:prSet/>
      <dgm:spPr/>
      <dgm:t>
        <a:bodyPr/>
        <a:lstStyle/>
        <a:p>
          <a:endParaRPr lang="ru-RU"/>
        </a:p>
      </dgm:t>
    </dgm:pt>
    <dgm:pt modelId="{B6E8F95D-5AF5-4965-AF4A-5AF56F3F649A}" type="sibTrans" cxnId="{D03E3B2C-C1F0-4514-9664-B6D9EF2DE832}">
      <dgm:prSet/>
      <dgm:spPr/>
      <dgm:t>
        <a:bodyPr/>
        <a:lstStyle/>
        <a:p>
          <a:endParaRPr lang="ru-RU"/>
        </a:p>
      </dgm:t>
    </dgm:pt>
    <dgm:pt modelId="{D96FF315-47D4-4E6C-809A-BEAF71D5D39A}">
      <dgm:prSet phldrT="[Текст]"/>
      <dgm:spPr/>
      <dgm:t>
        <a:bodyPr/>
        <a:lstStyle/>
        <a:p>
          <a:r>
            <a:rPr lang="ru-RU" dirty="0" smtClean="0"/>
            <a:t>Истощение, низкая работоспособность. Нагрузки непосильны для ребенка.</a:t>
          </a:r>
          <a:endParaRPr lang="ru-RU" dirty="0"/>
        </a:p>
      </dgm:t>
    </dgm:pt>
    <dgm:pt modelId="{2929B07D-0455-4398-B1BD-04D3F4EA8C67}" type="parTrans" cxnId="{F04111B0-F0C4-420A-AF19-FA18DB017F31}">
      <dgm:prSet/>
      <dgm:spPr/>
      <dgm:t>
        <a:bodyPr/>
        <a:lstStyle/>
        <a:p>
          <a:endParaRPr lang="ru-RU"/>
        </a:p>
      </dgm:t>
    </dgm:pt>
    <dgm:pt modelId="{4847CABB-9FB7-4ABA-985F-2C1EB40A110E}" type="sibTrans" cxnId="{F04111B0-F0C4-420A-AF19-FA18DB017F31}">
      <dgm:prSet/>
      <dgm:spPr/>
      <dgm:t>
        <a:bodyPr/>
        <a:lstStyle/>
        <a:p>
          <a:endParaRPr lang="ru-RU"/>
        </a:p>
      </dgm:t>
    </dgm:pt>
    <dgm:pt modelId="{49A4D099-9573-4FDA-ADD8-81C899FFDE35}" type="pres">
      <dgm:prSet presAssocID="{6E8277B8-697B-438E-8FFD-853221C950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343485-3575-4115-BF1B-A4F456685B3D}" type="pres">
      <dgm:prSet presAssocID="{B4E8D78F-D32F-4F6A-894C-3895C2919A4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D5C0C0-9BBA-4B92-ACFB-125E7E469BEB}" type="pres">
      <dgm:prSet presAssocID="{B4E8D78F-D32F-4F6A-894C-3895C2919A47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89C5A-EDAB-4A56-8529-415D5081A1C4}" type="pres">
      <dgm:prSet presAssocID="{A09D4E01-6606-4D1C-9ED2-D3D0CD3453E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8ACBD-02BD-4F42-A15A-B07A781AA37B}" type="pres">
      <dgm:prSet presAssocID="{A09D4E01-6606-4D1C-9ED2-D3D0CD3453EA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F6AE4-34D3-4672-A673-D526D68F0DFC}" type="pres">
      <dgm:prSet presAssocID="{5359E81D-06F1-432C-BDC4-A1832621EDC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802BD-4CAF-4B84-A133-188F749A1109}" type="pres">
      <dgm:prSet presAssocID="{5359E81D-06F1-432C-BDC4-A1832621EDC9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74EC0-9007-4474-A2EC-92BF1A930D04}" type="pres">
      <dgm:prSet presAssocID="{7A4CE794-29AF-4E92-BE8B-38EC22C4542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6A3D0-B37A-4E1F-A1B1-E75579937F9F}" type="pres">
      <dgm:prSet presAssocID="{7A4CE794-29AF-4E92-BE8B-38EC22C4542F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2688F5-0C07-4720-8729-76CE44B38BEE}" type="presOf" srcId="{D96FF315-47D4-4E6C-809A-BEAF71D5D39A}" destId="{34A6A3D0-B37A-4E1F-A1B1-E75579937F9F}" srcOrd="0" destOrd="0" presId="urn:microsoft.com/office/officeart/2005/8/layout/vList2"/>
    <dgm:cxn modelId="{7B4127A2-7D38-4995-8696-58F88B4E810D}" type="presOf" srcId="{C2AAE1C2-5F54-4C71-A3DE-13EDB2F4199A}" destId="{1248ACBD-02BD-4F42-A15A-B07A781AA37B}" srcOrd="0" destOrd="0" presId="urn:microsoft.com/office/officeart/2005/8/layout/vList2"/>
    <dgm:cxn modelId="{4459DBCC-E0E8-4D27-9906-42FAB9FF0834}" type="presOf" srcId="{2F616200-75B7-465E-A6EE-8C9956FA2786}" destId="{D85802BD-4CAF-4B84-A133-188F749A1109}" srcOrd="0" destOrd="0" presId="urn:microsoft.com/office/officeart/2005/8/layout/vList2"/>
    <dgm:cxn modelId="{D03E3B2C-C1F0-4514-9664-B6D9EF2DE832}" srcId="{6E8277B8-697B-438E-8FFD-853221C9506C}" destId="{7A4CE794-29AF-4E92-BE8B-38EC22C4542F}" srcOrd="3" destOrd="0" parTransId="{141F312D-78C1-4B64-AEA7-90E0DCCF4797}" sibTransId="{B6E8F95D-5AF5-4965-AF4A-5AF56F3F649A}"/>
    <dgm:cxn modelId="{0D3B18E9-5F71-451D-8CB2-825709D1A57A}" type="presOf" srcId="{7A4CE794-29AF-4E92-BE8B-38EC22C4542F}" destId="{8A574EC0-9007-4474-A2EC-92BF1A930D04}" srcOrd="0" destOrd="0" presId="urn:microsoft.com/office/officeart/2005/8/layout/vList2"/>
    <dgm:cxn modelId="{7639231E-A159-41A3-A98D-2330E520BACF}" type="presOf" srcId="{6E8277B8-697B-438E-8FFD-853221C9506C}" destId="{49A4D099-9573-4FDA-ADD8-81C899FFDE35}" srcOrd="0" destOrd="0" presId="urn:microsoft.com/office/officeart/2005/8/layout/vList2"/>
    <dgm:cxn modelId="{A412C10C-BEDA-4CC5-BDB4-889BB5587EE0}" type="presOf" srcId="{5359E81D-06F1-432C-BDC4-A1832621EDC9}" destId="{F50F6AE4-34D3-4672-A673-D526D68F0DFC}" srcOrd="0" destOrd="0" presId="urn:microsoft.com/office/officeart/2005/8/layout/vList2"/>
    <dgm:cxn modelId="{4A96A2CF-06B5-404A-8A24-729B0094CCC3}" srcId="{6E8277B8-697B-438E-8FFD-853221C9506C}" destId="{A09D4E01-6606-4D1C-9ED2-D3D0CD3453EA}" srcOrd="1" destOrd="0" parTransId="{A56040A1-C42A-4D01-9A88-590AF9BE4ABC}" sibTransId="{0CA34175-E86F-47DC-80E4-A7E64FC40CE5}"/>
    <dgm:cxn modelId="{9C5ACDF7-430A-4E88-946F-76B698E7261A}" type="presOf" srcId="{A09D4E01-6606-4D1C-9ED2-D3D0CD3453EA}" destId="{99F89C5A-EDAB-4A56-8529-415D5081A1C4}" srcOrd="0" destOrd="0" presId="urn:microsoft.com/office/officeart/2005/8/layout/vList2"/>
    <dgm:cxn modelId="{C2387527-7FB7-4646-9277-BB837C0D11AF}" type="presOf" srcId="{DA617E6C-C2B3-4F55-8882-0D7B61E615C0}" destId="{91D5C0C0-9BBA-4B92-ACFB-125E7E469BEB}" srcOrd="0" destOrd="0" presId="urn:microsoft.com/office/officeart/2005/8/layout/vList2"/>
    <dgm:cxn modelId="{13E8DAF4-D50C-46AE-9FBB-B52942022054}" srcId="{B4E8D78F-D32F-4F6A-894C-3895C2919A47}" destId="{DA617E6C-C2B3-4F55-8882-0D7B61E615C0}" srcOrd="0" destOrd="0" parTransId="{D4F788D2-4CCE-42D1-9FDE-D7131D8E9AC3}" sibTransId="{EFF8442B-65AB-46C1-A56D-C88AF5628808}"/>
    <dgm:cxn modelId="{E2747F21-5CC2-441A-AE59-AA14BFEC9424}" srcId="{5359E81D-06F1-432C-BDC4-A1832621EDC9}" destId="{2F616200-75B7-465E-A6EE-8C9956FA2786}" srcOrd="0" destOrd="0" parTransId="{3D1683D8-8250-499C-B159-1DD80FB87153}" sibTransId="{688F7CDD-8970-4A84-98FA-CF9E9213D9BF}"/>
    <dgm:cxn modelId="{D52B7D87-8D13-4688-AC30-CE6ECCA87D48}" srcId="{6E8277B8-697B-438E-8FFD-853221C9506C}" destId="{5359E81D-06F1-432C-BDC4-A1832621EDC9}" srcOrd="2" destOrd="0" parTransId="{EC6A0150-F160-4414-A947-A58A345EC4BD}" sibTransId="{055116A3-4A30-4901-8033-A7AC640C5E03}"/>
    <dgm:cxn modelId="{F04111B0-F0C4-420A-AF19-FA18DB017F31}" srcId="{7A4CE794-29AF-4E92-BE8B-38EC22C4542F}" destId="{D96FF315-47D4-4E6C-809A-BEAF71D5D39A}" srcOrd="0" destOrd="0" parTransId="{2929B07D-0455-4398-B1BD-04D3F4EA8C67}" sibTransId="{4847CABB-9FB7-4ABA-985F-2C1EB40A110E}"/>
    <dgm:cxn modelId="{A909F376-6C0A-44E0-A14A-D5CC721BEC12}" type="presOf" srcId="{B4E8D78F-D32F-4F6A-894C-3895C2919A47}" destId="{D1343485-3575-4115-BF1B-A4F456685B3D}" srcOrd="0" destOrd="0" presId="urn:microsoft.com/office/officeart/2005/8/layout/vList2"/>
    <dgm:cxn modelId="{1B850852-DE45-4C48-847B-5A9E9EF60B7E}" srcId="{A09D4E01-6606-4D1C-9ED2-D3D0CD3453EA}" destId="{C2AAE1C2-5F54-4C71-A3DE-13EDB2F4199A}" srcOrd="0" destOrd="0" parTransId="{A1D25779-CD4A-4D58-9385-2B692A2333A7}" sibTransId="{3DBFEA56-3791-47B0-B01A-8DC237292785}"/>
    <dgm:cxn modelId="{4FDD4335-D5D4-4AD3-A04D-920499C3418E}" srcId="{6E8277B8-697B-438E-8FFD-853221C9506C}" destId="{B4E8D78F-D32F-4F6A-894C-3895C2919A47}" srcOrd="0" destOrd="0" parTransId="{402C9EA8-7A3F-4863-94C8-6D10F6FF12FB}" sibTransId="{C4EF87A6-F3ED-48BF-8546-77090E1B9865}"/>
    <dgm:cxn modelId="{808394D1-7399-4701-A15A-30A39DDE5C38}" type="presParOf" srcId="{49A4D099-9573-4FDA-ADD8-81C899FFDE35}" destId="{D1343485-3575-4115-BF1B-A4F456685B3D}" srcOrd="0" destOrd="0" presId="urn:microsoft.com/office/officeart/2005/8/layout/vList2"/>
    <dgm:cxn modelId="{42A32D61-9E11-4A84-BA9B-908B387F6CD7}" type="presParOf" srcId="{49A4D099-9573-4FDA-ADD8-81C899FFDE35}" destId="{91D5C0C0-9BBA-4B92-ACFB-125E7E469BEB}" srcOrd="1" destOrd="0" presId="urn:microsoft.com/office/officeart/2005/8/layout/vList2"/>
    <dgm:cxn modelId="{39524E3A-DA52-45B0-9A4D-FA5128FB2807}" type="presParOf" srcId="{49A4D099-9573-4FDA-ADD8-81C899FFDE35}" destId="{99F89C5A-EDAB-4A56-8529-415D5081A1C4}" srcOrd="2" destOrd="0" presId="urn:microsoft.com/office/officeart/2005/8/layout/vList2"/>
    <dgm:cxn modelId="{52DF9AD6-1AAF-4A2B-8247-A4A4AA787F32}" type="presParOf" srcId="{49A4D099-9573-4FDA-ADD8-81C899FFDE35}" destId="{1248ACBD-02BD-4F42-A15A-B07A781AA37B}" srcOrd="3" destOrd="0" presId="urn:microsoft.com/office/officeart/2005/8/layout/vList2"/>
    <dgm:cxn modelId="{613FE46D-C1D1-46E1-81E7-69AF619F5247}" type="presParOf" srcId="{49A4D099-9573-4FDA-ADD8-81C899FFDE35}" destId="{F50F6AE4-34D3-4672-A673-D526D68F0DFC}" srcOrd="4" destOrd="0" presId="urn:microsoft.com/office/officeart/2005/8/layout/vList2"/>
    <dgm:cxn modelId="{684D8776-2D47-4A99-91EF-B7F268086808}" type="presParOf" srcId="{49A4D099-9573-4FDA-ADD8-81C899FFDE35}" destId="{D85802BD-4CAF-4B84-A133-188F749A1109}" srcOrd="5" destOrd="0" presId="urn:microsoft.com/office/officeart/2005/8/layout/vList2"/>
    <dgm:cxn modelId="{EE050F05-D743-4E59-A425-1BADD7131383}" type="presParOf" srcId="{49A4D099-9573-4FDA-ADD8-81C899FFDE35}" destId="{8A574EC0-9007-4474-A2EC-92BF1A930D04}" srcOrd="6" destOrd="0" presId="urn:microsoft.com/office/officeart/2005/8/layout/vList2"/>
    <dgm:cxn modelId="{DF2A1B2E-1B0C-4C6D-BEDE-A1CFB36E6D09}" type="presParOf" srcId="{49A4D099-9573-4FDA-ADD8-81C899FFDE35}" destId="{34A6A3D0-B37A-4E1F-A1B1-E75579937F9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C7E221-5371-42C4-B78B-DF973D670D3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85F8E3-63B4-4C34-96DF-9F2C52DF06D8}">
      <dgm:prSet phldrT="[Текст]"/>
      <dgm:spPr/>
      <dgm:t>
        <a:bodyPr/>
        <a:lstStyle/>
        <a:p>
          <a:r>
            <a:rPr lang="ru-RU" dirty="0" smtClean="0"/>
            <a:t>Эмоциональное состояние в норме</a:t>
          </a:r>
          <a:endParaRPr lang="ru-RU" dirty="0"/>
        </a:p>
      </dgm:t>
    </dgm:pt>
    <dgm:pt modelId="{1910C368-A351-4B56-8D0D-01D81EDD2460}" type="parTrans" cxnId="{D979EA45-202D-4EE9-AFFF-F55D89874BC7}">
      <dgm:prSet/>
      <dgm:spPr/>
      <dgm:t>
        <a:bodyPr/>
        <a:lstStyle/>
        <a:p>
          <a:endParaRPr lang="ru-RU"/>
        </a:p>
      </dgm:t>
    </dgm:pt>
    <dgm:pt modelId="{25B61B1B-916D-489F-A2D3-334A1FE7EC05}" type="sibTrans" cxnId="{D979EA45-202D-4EE9-AFFF-F55D89874BC7}">
      <dgm:prSet/>
      <dgm:spPr/>
      <dgm:t>
        <a:bodyPr/>
        <a:lstStyle/>
        <a:p>
          <a:endParaRPr lang="ru-RU"/>
        </a:p>
      </dgm:t>
    </dgm:pt>
    <dgm:pt modelId="{189E3D53-03BA-4ABA-84D7-02F41B3DE751}">
      <dgm:prSet phldrT="[Текст]"/>
      <dgm:spPr/>
      <dgm:t>
        <a:bodyPr/>
        <a:lstStyle/>
        <a:p>
          <a:r>
            <a:rPr lang="ru-RU" dirty="0" smtClean="0"/>
            <a:t>Ребенок может радоваться и печалиться, поводов для беспокойства нет</a:t>
          </a:r>
          <a:endParaRPr lang="ru-RU" dirty="0"/>
        </a:p>
      </dgm:t>
    </dgm:pt>
    <dgm:pt modelId="{0158739D-1CC1-4B07-BE25-9B75690816E9}" type="parTrans" cxnId="{8DDA5280-1EDA-406F-86BE-F5CC0BC9EEFE}">
      <dgm:prSet/>
      <dgm:spPr/>
      <dgm:t>
        <a:bodyPr/>
        <a:lstStyle/>
        <a:p>
          <a:endParaRPr lang="ru-RU"/>
        </a:p>
      </dgm:t>
    </dgm:pt>
    <dgm:pt modelId="{635BACBD-A7DD-403D-92D6-3D70B391FD18}" type="sibTrans" cxnId="{8DDA5280-1EDA-406F-86BE-F5CC0BC9EEFE}">
      <dgm:prSet/>
      <dgm:spPr/>
      <dgm:t>
        <a:bodyPr/>
        <a:lstStyle/>
        <a:p>
          <a:endParaRPr lang="ru-RU"/>
        </a:p>
      </dgm:t>
    </dgm:pt>
    <dgm:pt modelId="{E55D6E89-675D-4733-A3F3-7D7753BE8697}">
      <dgm:prSet phldrT="[Текст]"/>
      <dgm:spPr/>
      <dgm:t>
        <a:bodyPr/>
        <a:lstStyle/>
        <a:p>
          <a:r>
            <a:rPr lang="ru-RU" dirty="0" smtClean="0"/>
            <a:t>Преобладание отрицательных эмоций</a:t>
          </a:r>
          <a:endParaRPr lang="ru-RU" dirty="0"/>
        </a:p>
      </dgm:t>
    </dgm:pt>
    <dgm:pt modelId="{4D658CF8-F213-4A76-9833-874276D7DFF1}" type="parTrans" cxnId="{02EE03C6-C975-4D90-947C-1DE30E18DD4A}">
      <dgm:prSet/>
      <dgm:spPr/>
      <dgm:t>
        <a:bodyPr/>
        <a:lstStyle/>
        <a:p>
          <a:endParaRPr lang="ru-RU"/>
        </a:p>
      </dgm:t>
    </dgm:pt>
    <dgm:pt modelId="{C8D5D458-4588-4989-96F6-D25549410FD6}" type="sibTrans" cxnId="{02EE03C6-C975-4D90-947C-1DE30E18DD4A}">
      <dgm:prSet/>
      <dgm:spPr/>
      <dgm:t>
        <a:bodyPr/>
        <a:lstStyle/>
        <a:p>
          <a:endParaRPr lang="ru-RU"/>
        </a:p>
      </dgm:t>
    </dgm:pt>
    <dgm:pt modelId="{984DD896-DB01-4C5D-97E9-73A654E54E81}">
      <dgm:prSet phldrT="[Текст]"/>
      <dgm:spPr/>
      <dgm:t>
        <a:bodyPr/>
        <a:lstStyle/>
        <a:p>
          <a:r>
            <a:rPr lang="ru-RU" dirty="0" smtClean="0"/>
            <a:t>У ребенка доминируют плохое настроение и неприятные переживания. Имеются проблемы, которые ребенок не может </a:t>
          </a:r>
          <a:r>
            <a:rPr lang="ru-RU" smtClean="0"/>
            <a:t>решить самостоятельно</a:t>
          </a:r>
          <a:endParaRPr lang="ru-RU" dirty="0"/>
        </a:p>
      </dgm:t>
    </dgm:pt>
    <dgm:pt modelId="{11447789-4F18-4F9C-A10E-974223D61E2E}" type="parTrans" cxnId="{CC886624-A2EC-4897-B4F0-A6AFC50134CB}">
      <dgm:prSet/>
      <dgm:spPr/>
      <dgm:t>
        <a:bodyPr/>
        <a:lstStyle/>
        <a:p>
          <a:endParaRPr lang="ru-RU"/>
        </a:p>
      </dgm:t>
    </dgm:pt>
    <dgm:pt modelId="{15981439-6B6D-4A50-A4AD-C409DFA604BE}" type="sibTrans" cxnId="{CC886624-A2EC-4897-B4F0-A6AFC50134CB}">
      <dgm:prSet/>
      <dgm:spPr/>
      <dgm:t>
        <a:bodyPr/>
        <a:lstStyle/>
        <a:p>
          <a:endParaRPr lang="ru-RU"/>
        </a:p>
      </dgm:t>
    </dgm:pt>
    <dgm:pt modelId="{F08576A2-63DD-434F-AEA6-FC46F300A321}">
      <dgm:prSet phldrT="[Текст]"/>
      <dgm:spPr/>
      <dgm:t>
        <a:bodyPr/>
        <a:lstStyle/>
        <a:p>
          <a:r>
            <a:rPr lang="ru-RU" dirty="0" smtClean="0"/>
            <a:t>Преобладание положительных эмоций</a:t>
          </a:r>
          <a:endParaRPr lang="ru-RU" dirty="0"/>
        </a:p>
      </dgm:t>
    </dgm:pt>
    <dgm:pt modelId="{D8777363-5B2F-479E-82D3-CEB0BB4F2444}" type="parTrans" cxnId="{E36C9F14-73A1-44B3-83ED-68046F0D53F8}">
      <dgm:prSet/>
      <dgm:spPr/>
      <dgm:t>
        <a:bodyPr/>
        <a:lstStyle/>
        <a:p>
          <a:endParaRPr lang="ru-RU"/>
        </a:p>
      </dgm:t>
    </dgm:pt>
    <dgm:pt modelId="{F105F03C-B00D-461C-BB37-D0F0252A452C}" type="sibTrans" cxnId="{E36C9F14-73A1-44B3-83ED-68046F0D53F8}">
      <dgm:prSet/>
      <dgm:spPr/>
      <dgm:t>
        <a:bodyPr/>
        <a:lstStyle/>
        <a:p>
          <a:endParaRPr lang="ru-RU"/>
        </a:p>
      </dgm:t>
    </dgm:pt>
    <dgm:pt modelId="{E291741B-0C50-4FBD-ADC6-29BE793D0D30}">
      <dgm:prSet phldrT="[Текст]"/>
      <dgm:spPr/>
      <dgm:t>
        <a:bodyPr/>
        <a:lstStyle/>
        <a:p>
          <a:r>
            <a:rPr lang="ru-RU" dirty="0" smtClean="0"/>
            <a:t>Ребенок весел, счастлив, настроен оптимистично</a:t>
          </a:r>
          <a:endParaRPr lang="ru-RU" dirty="0"/>
        </a:p>
      </dgm:t>
    </dgm:pt>
    <dgm:pt modelId="{209B1E91-AD42-412B-8EBD-0BDA8A63D50E}" type="parTrans" cxnId="{E0815467-D2A5-4D32-A70C-C3C533C81CB3}">
      <dgm:prSet/>
      <dgm:spPr/>
      <dgm:t>
        <a:bodyPr/>
        <a:lstStyle/>
        <a:p>
          <a:endParaRPr lang="ru-RU"/>
        </a:p>
      </dgm:t>
    </dgm:pt>
    <dgm:pt modelId="{51578D14-C52B-43DC-A756-B57CC483C671}" type="sibTrans" cxnId="{E0815467-D2A5-4D32-A70C-C3C533C81CB3}">
      <dgm:prSet/>
      <dgm:spPr/>
      <dgm:t>
        <a:bodyPr/>
        <a:lstStyle/>
        <a:p>
          <a:endParaRPr lang="ru-RU"/>
        </a:p>
      </dgm:t>
    </dgm:pt>
    <dgm:pt modelId="{577C7FEC-9DE3-4ED7-A66E-0A77FC2AA757}" type="pres">
      <dgm:prSet presAssocID="{3CC7E221-5371-42C4-B78B-DF973D670D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C3AB2E-DD9C-4576-A692-5F51A109F17F}" type="pres">
      <dgm:prSet presAssocID="{1F85F8E3-63B4-4C34-96DF-9F2C52DF06D8}" presName="linNode" presStyleCnt="0"/>
      <dgm:spPr/>
    </dgm:pt>
    <dgm:pt modelId="{2297C85A-22EA-4DF1-92B3-5200E1EC516A}" type="pres">
      <dgm:prSet presAssocID="{1F85F8E3-63B4-4C34-96DF-9F2C52DF06D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667A6-680D-46DE-A3DC-AA4E8698B6B8}" type="pres">
      <dgm:prSet presAssocID="{1F85F8E3-63B4-4C34-96DF-9F2C52DF06D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7A67F-17B9-4554-BB71-37FF69AC8AF7}" type="pres">
      <dgm:prSet presAssocID="{25B61B1B-916D-489F-A2D3-334A1FE7EC05}" presName="sp" presStyleCnt="0"/>
      <dgm:spPr/>
    </dgm:pt>
    <dgm:pt modelId="{9D631C07-7CE8-4D85-9C07-58E3EDCD8D9B}" type="pres">
      <dgm:prSet presAssocID="{E55D6E89-675D-4733-A3F3-7D7753BE8697}" presName="linNode" presStyleCnt="0"/>
      <dgm:spPr/>
    </dgm:pt>
    <dgm:pt modelId="{7ED59DB2-C41C-4E17-949F-8A45DFE5C46F}" type="pres">
      <dgm:prSet presAssocID="{E55D6E89-675D-4733-A3F3-7D7753BE869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63F04-A32C-4B37-A110-35429DBEAB6F}" type="pres">
      <dgm:prSet presAssocID="{E55D6E89-675D-4733-A3F3-7D7753BE869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30901-7CD6-4FE0-974E-CE6462C6FF6D}" type="pres">
      <dgm:prSet presAssocID="{C8D5D458-4588-4989-96F6-D25549410FD6}" presName="sp" presStyleCnt="0"/>
      <dgm:spPr/>
    </dgm:pt>
    <dgm:pt modelId="{C258856E-9F25-4216-B237-8968894C558A}" type="pres">
      <dgm:prSet presAssocID="{F08576A2-63DD-434F-AEA6-FC46F300A321}" presName="linNode" presStyleCnt="0"/>
      <dgm:spPr/>
    </dgm:pt>
    <dgm:pt modelId="{6A583C7E-2731-4504-B853-CEE1FF39FE33}" type="pres">
      <dgm:prSet presAssocID="{F08576A2-63DD-434F-AEA6-FC46F300A32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CC7D5-34DF-4D91-8808-1112F4BFE39B}" type="pres">
      <dgm:prSet presAssocID="{F08576A2-63DD-434F-AEA6-FC46F300A32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AE71A9-6BD1-4B26-8F83-32F3AA07351E}" type="presOf" srcId="{984DD896-DB01-4C5D-97E9-73A654E54E81}" destId="{DFF63F04-A32C-4B37-A110-35429DBEAB6F}" srcOrd="0" destOrd="0" presId="urn:microsoft.com/office/officeart/2005/8/layout/vList5"/>
    <dgm:cxn modelId="{6A9664EB-DE14-4ABF-91EB-A6AFC45B0649}" type="presOf" srcId="{E291741B-0C50-4FBD-ADC6-29BE793D0D30}" destId="{E53CC7D5-34DF-4D91-8808-1112F4BFE39B}" srcOrd="0" destOrd="0" presId="urn:microsoft.com/office/officeart/2005/8/layout/vList5"/>
    <dgm:cxn modelId="{E5791B48-A2D5-488D-97CD-207AB323C107}" type="presOf" srcId="{F08576A2-63DD-434F-AEA6-FC46F300A321}" destId="{6A583C7E-2731-4504-B853-CEE1FF39FE33}" srcOrd="0" destOrd="0" presId="urn:microsoft.com/office/officeart/2005/8/layout/vList5"/>
    <dgm:cxn modelId="{E8936360-B270-486E-82FC-E37E9F110A73}" type="presOf" srcId="{1F85F8E3-63B4-4C34-96DF-9F2C52DF06D8}" destId="{2297C85A-22EA-4DF1-92B3-5200E1EC516A}" srcOrd="0" destOrd="0" presId="urn:microsoft.com/office/officeart/2005/8/layout/vList5"/>
    <dgm:cxn modelId="{8DDA5280-1EDA-406F-86BE-F5CC0BC9EEFE}" srcId="{1F85F8E3-63B4-4C34-96DF-9F2C52DF06D8}" destId="{189E3D53-03BA-4ABA-84D7-02F41B3DE751}" srcOrd="0" destOrd="0" parTransId="{0158739D-1CC1-4B07-BE25-9B75690816E9}" sibTransId="{635BACBD-A7DD-403D-92D6-3D70B391FD18}"/>
    <dgm:cxn modelId="{02EE03C6-C975-4D90-947C-1DE30E18DD4A}" srcId="{3CC7E221-5371-42C4-B78B-DF973D670D36}" destId="{E55D6E89-675D-4733-A3F3-7D7753BE8697}" srcOrd="1" destOrd="0" parTransId="{4D658CF8-F213-4A76-9833-874276D7DFF1}" sibTransId="{C8D5D458-4588-4989-96F6-D25549410FD6}"/>
    <dgm:cxn modelId="{36989185-08A6-4398-8E68-817106825E6A}" type="presOf" srcId="{189E3D53-03BA-4ABA-84D7-02F41B3DE751}" destId="{463667A6-680D-46DE-A3DC-AA4E8698B6B8}" srcOrd="0" destOrd="0" presId="urn:microsoft.com/office/officeart/2005/8/layout/vList5"/>
    <dgm:cxn modelId="{D979EA45-202D-4EE9-AFFF-F55D89874BC7}" srcId="{3CC7E221-5371-42C4-B78B-DF973D670D36}" destId="{1F85F8E3-63B4-4C34-96DF-9F2C52DF06D8}" srcOrd="0" destOrd="0" parTransId="{1910C368-A351-4B56-8D0D-01D81EDD2460}" sibTransId="{25B61B1B-916D-489F-A2D3-334A1FE7EC05}"/>
    <dgm:cxn modelId="{EAD484F1-4754-4959-B375-A9D7264658BF}" type="presOf" srcId="{3CC7E221-5371-42C4-B78B-DF973D670D36}" destId="{577C7FEC-9DE3-4ED7-A66E-0A77FC2AA757}" srcOrd="0" destOrd="0" presId="urn:microsoft.com/office/officeart/2005/8/layout/vList5"/>
    <dgm:cxn modelId="{E4B4719C-F78A-4DB2-B2BE-01FD67F69F9F}" type="presOf" srcId="{E55D6E89-675D-4733-A3F3-7D7753BE8697}" destId="{7ED59DB2-C41C-4E17-949F-8A45DFE5C46F}" srcOrd="0" destOrd="0" presId="urn:microsoft.com/office/officeart/2005/8/layout/vList5"/>
    <dgm:cxn modelId="{CC886624-A2EC-4897-B4F0-A6AFC50134CB}" srcId="{E55D6E89-675D-4733-A3F3-7D7753BE8697}" destId="{984DD896-DB01-4C5D-97E9-73A654E54E81}" srcOrd="0" destOrd="0" parTransId="{11447789-4F18-4F9C-A10E-974223D61E2E}" sibTransId="{15981439-6B6D-4A50-A4AD-C409DFA604BE}"/>
    <dgm:cxn modelId="{E0815467-D2A5-4D32-A70C-C3C533C81CB3}" srcId="{F08576A2-63DD-434F-AEA6-FC46F300A321}" destId="{E291741B-0C50-4FBD-ADC6-29BE793D0D30}" srcOrd="0" destOrd="0" parTransId="{209B1E91-AD42-412B-8EBD-0BDA8A63D50E}" sibTransId="{51578D14-C52B-43DC-A756-B57CC483C671}"/>
    <dgm:cxn modelId="{E36C9F14-73A1-44B3-83ED-68046F0D53F8}" srcId="{3CC7E221-5371-42C4-B78B-DF973D670D36}" destId="{F08576A2-63DD-434F-AEA6-FC46F300A321}" srcOrd="2" destOrd="0" parTransId="{D8777363-5B2F-479E-82D3-CEB0BB4F2444}" sibTransId="{F105F03C-B00D-461C-BB37-D0F0252A452C}"/>
    <dgm:cxn modelId="{7FB8B773-7853-412B-B683-C11AD3D987E1}" type="presParOf" srcId="{577C7FEC-9DE3-4ED7-A66E-0A77FC2AA757}" destId="{27C3AB2E-DD9C-4576-A692-5F51A109F17F}" srcOrd="0" destOrd="0" presId="urn:microsoft.com/office/officeart/2005/8/layout/vList5"/>
    <dgm:cxn modelId="{55138BD4-AF37-4D8F-8785-8F3B77BEDA80}" type="presParOf" srcId="{27C3AB2E-DD9C-4576-A692-5F51A109F17F}" destId="{2297C85A-22EA-4DF1-92B3-5200E1EC516A}" srcOrd="0" destOrd="0" presId="urn:microsoft.com/office/officeart/2005/8/layout/vList5"/>
    <dgm:cxn modelId="{74FEE92B-CE60-4676-BE4F-8F830BAC4BC5}" type="presParOf" srcId="{27C3AB2E-DD9C-4576-A692-5F51A109F17F}" destId="{463667A6-680D-46DE-A3DC-AA4E8698B6B8}" srcOrd="1" destOrd="0" presId="urn:microsoft.com/office/officeart/2005/8/layout/vList5"/>
    <dgm:cxn modelId="{707C870A-D198-4EB2-BB96-EB766DB662D5}" type="presParOf" srcId="{577C7FEC-9DE3-4ED7-A66E-0A77FC2AA757}" destId="{EE57A67F-17B9-4554-BB71-37FF69AC8AF7}" srcOrd="1" destOrd="0" presId="urn:microsoft.com/office/officeart/2005/8/layout/vList5"/>
    <dgm:cxn modelId="{5C6D9145-C300-4DAA-927F-800BA4EA64B9}" type="presParOf" srcId="{577C7FEC-9DE3-4ED7-A66E-0A77FC2AA757}" destId="{9D631C07-7CE8-4D85-9C07-58E3EDCD8D9B}" srcOrd="2" destOrd="0" presId="urn:microsoft.com/office/officeart/2005/8/layout/vList5"/>
    <dgm:cxn modelId="{F3517461-184A-402F-A523-0BEB44BEBB02}" type="presParOf" srcId="{9D631C07-7CE8-4D85-9C07-58E3EDCD8D9B}" destId="{7ED59DB2-C41C-4E17-949F-8A45DFE5C46F}" srcOrd="0" destOrd="0" presId="urn:microsoft.com/office/officeart/2005/8/layout/vList5"/>
    <dgm:cxn modelId="{F33611A0-BA49-4A32-AC92-AFD6F3BE6EAA}" type="presParOf" srcId="{9D631C07-7CE8-4D85-9C07-58E3EDCD8D9B}" destId="{DFF63F04-A32C-4B37-A110-35429DBEAB6F}" srcOrd="1" destOrd="0" presId="urn:microsoft.com/office/officeart/2005/8/layout/vList5"/>
    <dgm:cxn modelId="{45B2B1E2-C5CE-45F3-A6E1-E3D43B8D3B05}" type="presParOf" srcId="{577C7FEC-9DE3-4ED7-A66E-0A77FC2AA757}" destId="{9F930901-7CD6-4FE0-974E-CE6462C6FF6D}" srcOrd="3" destOrd="0" presId="urn:microsoft.com/office/officeart/2005/8/layout/vList5"/>
    <dgm:cxn modelId="{15FE8C80-8489-4367-873E-8F4F859F3A10}" type="presParOf" srcId="{577C7FEC-9DE3-4ED7-A66E-0A77FC2AA757}" destId="{C258856E-9F25-4216-B237-8968894C558A}" srcOrd="4" destOrd="0" presId="urn:microsoft.com/office/officeart/2005/8/layout/vList5"/>
    <dgm:cxn modelId="{EE77C3C0-9D4F-4433-856F-C90C4AFD60BE}" type="presParOf" srcId="{C258856E-9F25-4216-B237-8968894C558A}" destId="{6A583C7E-2731-4504-B853-CEE1FF39FE33}" srcOrd="0" destOrd="0" presId="urn:microsoft.com/office/officeart/2005/8/layout/vList5"/>
    <dgm:cxn modelId="{B3CD22F2-C028-45B4-94D6-3F8DF5D620CA}" type="presParOf" srcId="{C258856E-9F25-4216-B237-8968894C558A}" destId="{E53CC7D5-34DF-4D91-8808-1112F4BFE3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86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96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5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62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83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5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2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2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7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9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3BA6FD-ABE6-4BB7-A09A-FD70D95206CC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80F1B1-F472-4FE6-8C09-47040C9722C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52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диагностики адаптации обучающихся 1х классов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70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 Отношение ребенка к школе и семье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942663"/>
              </p:ext>
            </p:extLst>
          </p:nvPr>
        </p:nvGraphicFramePr>
        <p:xfrm>
          <a:off x="429491" y="1846263"/>
          <a:ext cx="11485417" cy="4083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07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3. Результаты по классам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528050"/>
              </p:ext>
            </p:extLst>
          </p:nvPr>
        </p:nvGraphicFramePr>
        <p:xfrm>
          <a:off x="1246908" y="2105895"/>
          <a:ext cx="9908772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80247">
                  <a:extLst>
                    <a:ext uri="{9D8B030D-6E8A-4147-A177-3AD203B41FA5}">
                      <a16:colId xmlns:a16="http://schemas.microsoft.com/office/drawing/2014/main" xmlns="" val="137622216"/>
                    </a:ext>
                  </a:extLst>
                </a:gridCol>
                <a:gridCol w="1558493">
                  <a:extLst>
                    <a:ext uri="{9D8B030D-6E8A-4147-A177-3AD203B41FA5}">
                      <a16:colId xmlns:a16="http://schemas.microsoft.com/office/drawing/2014/main" xmlns="" val="4227123143"/>
                    </a:ext>
                  </a:extLst>
                </a:gridCol>
                <a:gridCol w="1417538">
                  <a:extLst>
                    <a:ext uri="{9D8B030D-6E8A-4147-A177-3AD203B41FA5}">
                      <a16:colId xmlns:a16="http://schemas.microsoft.com/office/drawing/2014/main" xmlns="" val="1282446738"/>
                    </a:ext>
                  </a:extLst>
                </a:gridCol>
                <a:gridCol w="1552494">
                  <a:extLst>
                    <a:ext uri="{9D8B030D-6E8A-4147-A177-3AD203B41FA5}">
                      <a16:colId xmlns:a16="http://schemas.microsoft.com/office/drawing/2014/main" xmlns="" val="333916228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Группа 1.1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Группа 1.2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Группа 1.3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215986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Внутренний мир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4920361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Идет в школу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39%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496151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Урок чтения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43%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8454292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Урок письма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32%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1862408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Урок математики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43%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8798435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Отношения с учителем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4862538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Отношения с одноклассниками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27%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847019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Отношение дома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26%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9707458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Делать уроки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43%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41%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55%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499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7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проведения: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069870"/>
            <a:ext cx="5106783" cy="2682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Группа 1.1 – 23 человека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Группа 1.2 – 22 человека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Группа 1.3. – 20 человек</a:t>
            </a:r>
          </a:p>
          <a:p>
            <a:pPr>
              <a:buFont typeface="Wingdings" panose="05000000000000000000" pitchFamily="2" charset="2"/>
              <a:buChar char="q"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Общий охват обучающихся – 65 человек -87</a:t>
            </a:r>
            <a:r>
              <a:rPr lang="ru-RU" dirty="0" smtClean="0"/>
              <a:t>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/>
              <a:t>Диагностический инструментарий: </a:t>
            </a:r>
            <a:r>
              <a:rPr lang="ru-RU" dirty="0"/>
              <a:t>проективный тест личностных отношений, социальных эмоций и ценностных ориентаций «Домики»  О.А. Ореховой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7892" y="3253221"/>
            <a:ext cx="3297815" cy="247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3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48058"/>
            <a:ext cx="10058400" cy="68321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93716" y="850516"/>
            <a:ext cx="4937760" cy="736282"/>
          </a:xfrm>
        </p:spPr>
        <p:txBody>
          <a:bodyPr/>
          <a:lstStyle/>
          <a:p>
            <a:r>
              <a:rPr lang="ru-RU" dirty="0" smtClean="0"/>
              <a:t>Энергетический баланс организма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6702829" y="831273"/>
            <a:ext cx="4937760" cy="736282"/>
          </a:xfrm>
        </p:spPr>
        <p:txBody>
          <a:bodyPr/>
          <a:lstStyle/>
          <a:p>
            <a:r>
              <a:rPr lang="ru-RU" dirty="0" smtClean="0"/>
              <a:t>Психологическое благополучие</a:t>
            </a: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285250615"/>
              </p:ext>
            </p:extLst>
          </p:nvPr>
        </p:nvGraphicFramePr>
        <p:xfrm>
          <a:off x="293716" y="1746538"/>
          <a:ext cx="5515408" cy="470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4117411558"/>
              </p:ext>
            </p:extLst>
          </p:nvPr>
        </p:nvGraphicFramePr>
        <p:xfrm>
          <a:off x="5514109" y="1746538"/>
          <a:ext cx="6126480" cy="4307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612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1. Результаты по классам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Энергетический баланс организма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9174320"/>
              </p:ext>
            </p:extLst>
          </p:nvPr>
        </p:nvGraphicFramePr>
        <p:xfrm>
          <a:off x="515068" y="2691027"/>
          <a:ext cx="5519971" cy="3269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5332">
                  <a:extLst>
                    <a:ext uri="{9D8B030D-6E8A-4147-A177-3AD203B41FA5}">
                      <a16:colId xmlns:a16="http://schemas.microsoft.com/office/drawing/2014/main" xmlns="" val="1468138066"/>
                    </a:ext>
                  </a:extLst>
                </a:gridCol>
                <a:gridCol w="928255">
                  <a:extLst>
                    <a:ext uri="{9D8B030D-6E8A-4147-A177-3AD203B41FA5}">
                      <a16:colId xmlns:a16="http://schemas.microsoft.com/office/drawing/2014/main" xmlns="" val="11971220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610067572"/>
                    </a:ext>
                  </a:extLst>
                </a:gridCol>
                <a:gridCol w="991984">
                  <a:extLst>
                    <a:ext uri="{9D8B030D-6E8A-4147-A177-3AD203B41FA5}">
                      <a16:colId xmlns:a16="http://schemas.microsoft.com/office/drawing/2014/main" xmlns="" val="3726128689"/>
                    </a:ext>
                  </a:extLst>
                </a:gridCol>
              </a:tblGrid>
              <a:tr h="6539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Группа 1.1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Группа 1.2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Группа 1.3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extLst>
                  <a:ext uri="{0D108BD9-81ED-4DB2-BD59-A6C34878D82A}">
                    <a16:rowId xmlns:a16="http://schemas.microsoft.com/office/drawing/2014/main" xmlns="" val="4016036340"/>
                  </a:ext>
                </a:extLst>
              </a:tr>
              <a:tr h="6539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Оптимальная работоспособность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56%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extLst>
                  <a:ext uri="{0D108BD9-81ED-4DB2-BD59-A6C34878D82A}">
                    <a16:rowId xmlns:a16="http://schemas.microsoft.com/office/drawing/2014/main" xmlns="" val="1210987249"/>
                  </a:ext>
                </a:extLst>
              </a:tr>
              <a:tr h="6539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Компенсируемое состояние усталости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extLst>
                  <a:ext uri="{0D108BD9-81ED-4DB2-BD59-A6C34878D82A}">
                    <a16:rowId xmlns:a16="http://schemas.microsoft.com/office/drawing/2014/main" xmlns="" val="4155379497"/>
                  </a:ext>
                </a:extLst>
              </a:tr>
              <a:tr h="6539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Хроническое переутомление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extLst>
                  <a:ext uri="{0D108BD9-81ED-4DB2-BD59-A6C34878D82A}">
                    <a16:rowId xmlns:a16="http://schemas.microsoft.com/office/drawing/2014/main" xmlns="" val="1299663484"/>
                  </a:ext>
                </a:extLst>
              </a:tr>
              <a:tr h="6539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Перевозбуждение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79" marR="53779" marT="0" marB="0"/>
                </a:tc>
                <a:extLst>
                  <a:ext uri="{0D108BD9-81ED-4DB2-BD59-A6C34878D82A}">
                    <a16:rowId xmlns:a16="http://schemas.microsoft.com/office/drawing/2014/main" xmlns="" val="3181706497"/>
                  </a:ext>
                </a:extLst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Психологическое благополучие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7848637"/>
              </p:ext>
            </p:extLst>
          </p:nvPr>
        </p:nvGraphicFramePr>
        <p:xfrm>
          <a:off x="6329074" y="2691026"/>
          <a:ext cx="5350308" cy="3269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6999">
                  <a:extLst>
                    <a:ext uri="{9D8B030D-6E8A-4147-A177-3AD203B41FA5}">
                      <a16:colId xmlns:a16="http://schemas.microsoft.com/office/drawing/2014/main" xmlns="" val="3761113894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xmlns="" val="211698385"/>
                    </a:ext>
                  </a:extLst>
                </a:gridCol>
                <a:gridCol w="955964">
                  <a:extLst>
                    <a:ext uri="{9D8B030D-6E8A-4147-A177-3AD203B41FA5}">
                      <a16:colId xmlns:a16="http://schemas.microsoft.com/office/drawing/2014/main" xmlns="" val="3731988398"/>
                    </a:ext>
                  </a:extLst>
                </a:gridCol>
                <a:gridCol w="969818">
                  <a:extLst>
                    <a:ext uri="{9D8B030D-6E8A-4147-A177-3AD203B41FA5}">
                      <a16:colId xmlns:a16="http://schemas.microsoft.com/office/drawing/2014/main" xmlns="" val="725848958"/>
                    </a:ext>
                  </a:extLst>
                </a:gridCol>
              </a:tblGrid>
              <a:tr h="8173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Группа 1.1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Группа 1.2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Группа 1.3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extLst>
                  <a:ext uri="{0D108BD9-81ED-4DB2-BD59-A6C34878D82A}">
                    <a16:rowId xmlns:a16="http://schemas.microsoft.com/office/drawing/2014/main" xmlns="" val="2683570742"/>
                  </a:ext>
                </a:extLst>
              </a:tr>
              <a:tr h="8173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Эмоциональное состояние в норме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61%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extLst>
                  <a:ext uri="{0D108BD9-81ED-4DB2-BD59-A6C34878D82A}">
                    <a16:rowId xmlns:a16="http://schemas.microsoft.com/office/drawing/2014/main" xmlns="" val="827154579"/>
                  </a:ext>
                </a:extLst>
              </a:tr>
              <a:tr h="8173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Преобладание положительных эмоций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23%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extLst>
                  <a:ext uri="{0D108BD9-81ED-4DB2-BD59-A6C34878D82A}">
                    <a16:rowId xmlns:a16="http://schemas.microsoft.com/office/drawing/2014/main" xmlns="" val="1525333019"/>
                  </a:ext>
                </a:extLst>
              </a:tr>
              <a:tr h="8173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Преобладание отрицательных эмоций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62" marR="53762" marT="0" marB="0"/>
                </a:tc>
                <a:extLst>
                  <a:ext uri="{0D108BD9-81ED-4DB2-BD59-A6C34878D82A}">
                    <a16:rowId xmlns:a16="http://schemas.microsoft.com/office/drawing/2014/main" xmlns="" val="4269361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27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Энергетический баланс организма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26889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32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Психологическое благополучие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21806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57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0306"/>
          </a:xfrm>
        </p:spPr>
        <p:txBody>
          <a:bodyPr/>
          <a:lstStyle/>
          <a:p>
            <a:r>
              <a:rPr lang="ru-RU" dirty="0" smtClean="0"/>
              <a:t>Задание 2. Сфера социальных эмоций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921178"/>
              </p:ext>
            </p:extLst>
          </p:nvPr>
        </p:nvGraphicFramePr>
        <p:xfrm>
          <a:off x="1096963" y="1846263"/>
          <a:ext cx="10058400" cy="441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37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2. </a:t>
            </a:r>
            <a:r>
              <a:rPr lang="ru-RU" dirty="0"/>
              <a:t>Р</a:t>
            </a:r>
            <a:r>
              <a:rPr lang="ru-RU" dirty="0" smtClean="0"/>
              <a:t>езультаты по классам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160300"/>
              </p:ext>
            </p:extLst>
          </p:nvPr>
        </p:nvGraphicFramePr>
        <p:xfrm>
          <a:off x="1260764" y="2008904"/>
          <a:ext cx="9894916" cy="4003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454">
                  <a:extLst>
                    <a:ext uri="{9D8B030D-6E8A-4147-A177-3AD203B41FA5}">
                      <a16:colId xmlns:a16="http://schemas.microsoft.com/office/drawing/2014/main" xmlns="" val="3218190388"/>
                    </a:ext>
                  </a:extLst>
                </a:gridCol>
                <a:gridCol w="1694130">
                  <a:extLst>
                    <a:ext uri="{9D8B030D-6E8A-4147-A177-3AD203B41FA5}">
                      <a16:colId xmlns:a16="http://schemas.microsoft.com/office/drawing/2014/main" xmlns="" val="4129366416"/>
                    </a:ext>
                  </a:extLst>
                </a:gridCol>
                <a:gridCol w="1694130">
                  <a:extLst>
                    <a:ext uri="{9D8B030D-6E8A-4147-A177-3AD203B41FA5}">
                      <a16:colId xmlns:a16="http://schemas.microsoft.com/office/drawing/2014/main" xmlns="" val="3747651921"/>
                    </a:ext>
                  </a:extLst>
                </a:gridCol>
                <a:gridCol w="1552202">
                  <a:extLst>
                    <a:ext uri="{9D8B030D-6E8A-4147-A177-3AD203B41FA5}">
                      <a16:colId xmlns:a16="http://schemas.microsoft.com/office/drawing/2014/main" xmlns="" val="3182683258"/>
                    </a:ext>
                  </a:extLst>
                </a:gridCol>
              </a:tblGrid>
              <a:tr h="667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Группа 1.1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Группа 1.2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Группа 1.3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2518139"/>
                  </a:ext>
                </a:extLst>
              </a:tr>
              <a:tr h="667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Счастье-горе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2352029"/>
                  </a:ext>
                </a:extLst>
              </a:tr>
              <a:tr h="667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Справедливость-обида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89085052"/>
                  </a:ext>
                </a:extLst>
              </a:tr>
              <a:tr h="667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Дружба-ссора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69%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24%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6553051"/>
                  </a:ext>
                </a:extLst>
              </a:tr>
              <a:tr h="667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Доброта-злоба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56%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17114653"/>
                  </a:ext>
                </a:extLst>
              </a:tr>
              <a:tr h="667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Скука-восхищение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5339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988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30255"/>
              </p:ext>
            </p:extLst>
          </p:nvPr>
        </p:nvGraphicFramePr>
        <p:xfrm>
          <a:off x="318655" y="207819"/>
          <a:ext cx="11693235" cy="616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1309">
                  <a:extLst>
                    <a:ext uri="{9D8B030D-6E8A-4147-A177-3AD203B41FA5}">
                      <a16:colId xmlns:a16="http://schemas.microsoft.com/office/drawing/2014/main" xmlns="" val="3253382131"/>
                    </a:ext>
                  </a:extLst>
                </a:gridCol>
                <a:gridCol w="4563008">
                  <a:extLst>
                    <a:ext uri="{9D8B030D-6E8A-4147-A177-3AD203B41FA5}">
                      <a16:colId xmlns:a16="http://schemas.microsoft.com/office/drawing/2014/main" xmlns="" val="2921185568"/>
                    </a:ext>
                  </a:extLst>
                </a:gridCol>
                <a:gridCol w="4968918">
                  <a:extLst>
                    <a:ext uri="{9D8B030D-6E8A-4147-A177-3AD203B41FA5}">
                      <a16:colId xmlns:a16="http://schemas.microsoft.com/office/drawing/2014/main" xmlns="" val="3157862722"/>
                    </a:ext>
                  </a:extLst>
                </a:gridCol>
              </a:tblGrid>
              <a:tr h="541670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Состояние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ребенка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Отношение с родителями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9082052"/>
                  </a:ext>
                </a:extLst>
              </a:tr>
              <a:tr h="78836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Счастье-горе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Нарушения в этом блоке свидетельствуют о том, что ребенок не чувствует себя достаточно любимым, принятым.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Родители не достаточно проявляют свою любовь (объятия, поцелуи, поддержка, похвала, праздник от общения, который ребенок должен почувствовать кожей).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9129407"/>
                  </a:ext>
                </a:extLst>
              </a:tr>
              <a:tr h="103909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Справедливость-обида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Часто ребенок чувствует обиду за запрет родителей или наказание за проступок. Необходимо объяснить так, чтобы ребенок понял справедливость наказания или запрета.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Если родители что-то не разрешают, а ребенок очень этого хочет, и, поэтому, не соглашается со справедливостью наказания, то нужно предложить альтернативу запрету или предложить сделать это вместе.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6825228"/>
                  </a:ext>
                </a:extLst>
              </a:tr>
              <a:tr h="14547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Дружба-ссора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Нарушение в этом блоке свидетельствует о том, что родители не умеют «отдаться» ребенку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Телевидение не должно заменять живое общение, необходимо ежедневно играть с ребенком и выделять время, которое принадлежит только ему. Учить взаимодействовать с другими сверстниками, учить дружить, т.е. понимать другого, делиться. Научить этому можно только собственным примером в общении с ребенком.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26542"/>
                  </a:ext>
                </a:extLst>
              </a:tr>
              <a:tr h="114992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Доброта-злоба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Нарушение в этом блоке формирует гнев, враждебность и агрессию, как механизм психологической защиты. Чтобы этого избежать необходимо самим совершать на глазах у ребенка и вместе с ним добрые, хорошие поступки.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Проявлять доброту к окружающим, воспитывая подобное подобным. Необходимо содействие с ребенком, доверие, открытость. Беседы о добре и зле, чтение духовно – нравственной литературы.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7539800"/>
                  </a:ext>
                </a:extLst>
              </a:tr>
              <a:tr h="117907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Скука-восхищение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Скука – монотонное состояние, которое ребенок трудно переносит, необходимо научить ребенка радоваться жизни. Это возможно только через эмоциональное заражение от родителей.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Ребенок должен испытывать радость от познания чего–то нового. Нарушения в этом блоке могут привести к формированию злорадства, т.е. злоба может вызывать азартное возбуждение, приносящее эмоциональное удовлетворение. Этого нельзя допускать.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5430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43679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727</Words>
  <Application>Microsoft Office PowerPoint</Application>
  <PresentationFormat>Широкоэкранный</PresentationFormat>
  <Paragraphs>151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Wingdings</vt:lpstr>
      <vt:lpstr>Ретро</vt:lpstr>
      <vt:lpstr>Результаты диагностики адаптации обучающихся 1х классов</vt:lpstr>
      <vt:lpstr>Сроки проведения:</vt:lpstr>
      <vt:lpstr>Задание 1</vt:lpstr>
      <vt:lpstr>Задание 1. Результаты по классам</vt:lpstr>
      <vt:lpstr>Энергетический баланс организма</vt:lpstr>
      <vt:lpstr>Психологическое благополучие</vt:lpstr>
      <vt:lpstr>Задание 2. Сфера социальных эмоций</vt:lpstr>
      <vt:lpstr>Задание 2. Результаты по классам</vt:lpstr>
      <vt:lpstr>Презентация PowerPoint</vt:lpstr>
      <vt:lpstr>Задание 3. Отношение ребенка к школе и семье</vt:lpstr>
      <vt:lpstr>Задание 3. Результаты по классам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диагностики адаптации обучающихся 1х классов</dc:title>
  <dc:creator>Ирина</dc:creator>
  <cp:lastModifiedBy>Гамануха Ирина Сергеевна</cp:lastModifiedBy>
  <cp:revision>8</cp:revision>
  <cp:lastPrinted>2020-11-02T03:21:35Z</cp:lastPrinted>
  <dcterms:created xsi:type="dcterms:W3CDTF">2020-10-29T04:01:32Z</dcterms:created>
  <dcterms:modified xsi:type="dcterms:W3CDTF">2020-11-02T03:21:45Z</dcterms:modified>
</cp:coreProperties>
</file>