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11"/>
  </p:notesMasterIdLst>
  <p:sldIdLst>
    <p:sldId id="261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23378-BAA0-45A7-8A7F-FA965DFCC6D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10CBAF-7CD7-4D43-AC68-A0ABAA30277D}">
      <dgm:prSet phldrT="[Текст]"/>
      <dgm:spPr/>
      <dgm:t>
        <a:bodyPr/>
        <a:lstStyle/>
        <a:p>
          <a:r>
            <a:rPr lang="ru-RU" altLang="ru-RU" b="1" dirty="0" smtClean="0"/>
            <a:t>Учебная мотивация</a:t>
          </a:r>
          <a:r>
            <a:rPr lang="ru-RU" altLang="ru-RU" dirty="0" smtClean="0"/>
            <a:t> – проявляемая учащимися мотивированная активность при достижении целей учения</a:t>
          </a:r>
          <a:endParaRPr lang="ru-RU" dirty="0"/>
        </a:p>
      </dgm:t>
    </dgm:pt>
    <dgm:pt modelId="{27F77D68-06D4-47F5-BBC3-CFF6F943B9BD}" type="parTrans" cxnId="{F315FEAC-091E-4079-B324-4C7BA5D3D498}">
      <dgm:prSet/>
      <dgm:spPr/>
      <dgm:t>
        <a:bodyPr/>
        <a:lstStyle/>
        <a:p>
          <a:endParaRPr lang="ru-RU"/>
        </a:p>
      </dgm:t>
    </dgm:pt>
    <dgm:pt modelId="{C0F6BF13-DF24-4EB5-9D16-BA286795D24F}" type="sibTrans" cxnId="{F315FEAC-091E-4079-B324-4C7BA5D3D498}">
      <dgm:prSet/>
      <dgm:spPr/>
      <dgm:t>
        <a:bodyPr/>
        <a:lstStyle/>
        <a:p>
          <a:endParaRPr lang="ru-RU"/>
        </a:p>
      </dgm:t>
    </dgm:pt>
    <dgm:pt modelId="{BBA8EBAB-FBD8-4EF5-A91B-5E12B6140205}">
      <dgm:prSet phldrT="[Текст]"/>
      <dgm:spPr/>
      <dgm:t>
        <a:bodyPr/>
        <a:lstStyle/>
        <a:p>
          <a:r>
            <a:rPr lang="ru-RU" altLang="ru-RU" dirty="0" smtClean="0"/>
            <a:t>познавательные</a:t>
          </a:r>
          <a:endParaRPr lang="ru-RU" dirty="0"/>
        </a:p>
      </dgm:t>
    </dgm:pt>
    <dgm:pt modelId="{DBD73F58-79B3-48D1-A0B5-C775A47C2968}" type="parTrans" cxnId="{7E970549-E499-477D-AD50-94AA8AD56323}">
      <dgm:prSet/>
      <dgm:spPr/>
      <dgm:t>
        <a:bodyPr/>
        <a:lstStyle/>
        <a:p>
          <a:endParaRPr lang="ru-RU"/>
        </a:p>
      </dgm:t>
    </dgm:pt>
    <dgm:pt modelId="{B5B1E795-B907-4A56-A105-CBA569AC3BC8}" type="sibTrans" cxnId="{7E970549-E499-477D-AD50-94AA8AD56323}">
      <dgm:prSet/>
      <dgm:spPr/>
      <dgm:t>
        <a:bodyPr/>
        <a:lstStyle/>
        <a:p>
          <a:endParaRPr lang="ru-RU"/>
        </a:p>
      </dgm:t>
    </dgm:pt>
    <dgm:pt modelId="{D638598C-EE01-4D1C-BDD2-0C4CB4B162E4}">
      <dgm:prSet/>
      <dgm:spPr/>
      <dgm:t>
        <a:bodyPr/>
        <a:lstStyle/>
        <a:p>
          <a:r>
            <a:rPr lang="ru-RU" altLang="ru-RU" dirty="0" smtClean="0"/>
            <a:t>коммуникативные</a:t>
          </a:r>
          <a:endParaRPr lang="ru-RU" altLang="ru-RU" dirty="0" smtClean="0"/>
        </a:p>
      </dgm:t>
    </dgm:pt>
    <dgm:pt modelId="{7437891F-2E23-4D33-9E44-95C2E36EEB51}" type="parTrans" cxnId="{59B5F19D-99E6-4760-BD7D-A2B42EDD3A14}">
      <dgm:prSet/>
      <dgm:spPr/>
      <dgm:t>
        <a:bodyPr/>
        <a:lstStyle/>
        <a:p>
          <a:endParaRPr lang="ru-RU"/>
        </a:p>
      </dgm:t>
    </dgm:pt>
    <dgm:pt modelId="{1CA6C94E-CB8D-49B4-ACC0-552F2637B2B7}" type="sibTrans" cxnId="{59B5F19D-99E6-4760-BD7D-A2B42EDD3A14}">
      <dgm:prSet/>
      <dgm:spPr/>
      <dgm:t>
        <a:bodyPr/>
        <a:lstStyle/>
        <a:p>
          <a:endParaRPr lang="ru-RU"/>
        </a:p>
      </dgm:t>
    </dgm:pt>
    <dgm:pt modelId="{473989B7-A375-4A41-8A42-0BC1F98F61F8}">
      <dgm:prSet/>
      <dgm:spPr/>
      <dgm:t>
        <a:bodyPr/>
        <a:lstStyle/>
        <a:p>
          <a:r>
            <a:rPr lang="ru-RU" altLang="ru-RU" dirty="0" smtClean="0"/>
            <a:t>эмоциональные</a:t>
          </a:r>
          <a:endParaRPr lang="ru-RU" altLang="ru-RU" dirty="0" smtClean="0"/>
        </a:p>
      </dgm:t>
    </dgm:pt>
    <dgm:pt modelId="{EF667A79-4FF4-4E75-9FE4-3DD953968806}" type="parTrans" cxnId="{63DDDB4E-A4AF-4646-BD07-D167B6003543}">
      <dgm:prSet/>
      <dgm:spPr/>
      <dgm:t>
        <a:bodyPr/>
        <a:lstStyle/>
        <a:p>
          <a:endParaRPr lang="ru-RU"/>
        </a:p>
      </dgm:t>
    </dgm:pt>
    <dgm:pt modelId="{A0C97250-0FAA-449A-9049-0584D3EE6D97}" type="sibTrans" cxnId="{63DDDB4E-A4AF-4646-BD07-D167B6003543}">
      <dgm:prSet/>
      <dgm:spPr/>
      <dgm:t>
        <a:bodyPr/>
        <a:lstStyle/>
        <a:p>
          <a:endParaRPr lang="ru-RU"/>
        </a:p>
      </dgm:t>
    </dgm:pt>
    <dgm:pt modelId="{56D6E17D-9866-4600-A695-E927A1D5E2D1}">
      <dgm:prSet/>
      <dgm:spPr/>
      <dgm:t>
        <a:bodyPr/>
        <a:lstStyle/>
        <a:p>
          <a:r>
            <a:rPr lang="ru-RU" altLang="ru-RU" dirty="0" smtClean="0"/>
            <a:t>мотивы саморазвития</a:t>
          </a:r>
          <a:endParaRPr lang="ru-RU" altLang="ru-RU" dirty="0" smtClean="0"/>
        </a:p>
      </dgm:t>
    </dgm:pt>
    <dgm:pt modelId="{BA57CF4C-5DBA-43AD-AD0D-04155C6B9D34}" type="parTrans" cxnId="{F6629236-32E4-4DCD-A854-349852CCFEAA}">
      <dgm:prSet/>
      <dgm:spPr/>
      <dgm:t>
        <a:bodyPr/>
        <a:lstStyle/>
        <a:p>
          <a:endParaRPr lang="ru-RU"/>
        </a:p>
      </dgm:t>
    </dgm:pt>
    <dgm:pt modelId="{FA51D4A5-D1CD-4C0E-84E0-015F27FF52CB}" type="sibTrans" cxnId="{F6629236-32E4-4DCD-A854-349852CCFEAA}">
      <dgm:prSet/>
      <dgm:spPr/>
      <dgm:t>
        <a:bodyPr/>
        <a:lstStyle/>
        <a:p>
          <a:endParaRPr lang="ru-RU"/>
        </a:p>
      </dgm:t>
    </dgm:pt>
    <dgm:pt modelId="{8744628D-54EB-4D6F-9FA3-789AB495B7AF}">
      <dgm:prSet/>
      <dgm:spPr/>
      <dgm:t>
        <a:bodyPr/>
        <a:lstStyle/>
        <a:p>
          <a:r>
            <a:rPr lang="ru-RU" altLang="ru-RU" dirty="0" smtClean="0"/>
            <a:t>позиция школьника</a:t>
          </a:r>
          <a:endParaRPr lang="ru-RU" altLang="ru-RU" dirty="0" smtClean="0"/>
        </a:p>
      </dgm:t>
    </dgm:pt>
    <dgm:pt modelId="{E3A8F0DD-DAF0-4B5D-9F6C-C7FC1E059026}" type="parTrans" cxnId="{A4FA4CF1-745F-45A0-BBA8-FB337A646378}">
      <dgm:prSet/>
      <dgm:spPr/>
      <dgm:t>
        <a:bodyPr/>
        <a:lstStyle/>
        <a:p>
          <a:endParaRPr lang="ru-RU"/>
        </a:p>
      </dgm:t>
    </dgm:pt>
    <dgm:pt modelId="{EA5D87A6-D779-4007-B884-F3CCE62FB4EC}" type="sibTrans" cxnId="{A4FA4CF1-745F-45A0-BBA8-FB337A646378}">
      <dgm:prSet/>
      <dgm:spPr/>
      <dgm:t>
        <a:bodyPr/>
        <a:lstStyle/>
        <a:p>
          <a:endParaRPr lang="ru-RU"/>
        </a:p>
      </dgm:t>
    </dgm:pt>
    <dgm:pt modelId="{F08EA4EE-6CA0-4B76-9705-869E4610A4C7}">
      <dgm:prSet/>
      <dgm:spPr/>
      <dgm:t>
        <a:bodyPr/>
        <a:lstStyle/>
        <a:p>
          <a:r>
            <a:rPr lang="ru-RU" altLang="ru-RU" dirty="0" smtClean="0"/>
            <a:t>мотивы достижения</a:t>
          </a:r>
          <a:endParaRPr lang="ru-RU" altLang="ru-RU" dirty="0" smtClean="0"/>
        </a:p>
      </dgm:t>
    </dgm:pt>
    <dgm:pt modelId="{55E5C4D0-F85E-4102-BD88-0AE191141248}" type="parTrans" cxnId="{3AA03AA1-1B0E-4DB6-9A7C-79FB04072CE1}">
      <dgm:prSet/>
      <dgm:spPr/>
      <dgm:t>
        <a:bodyPr/>
        <a:lstStyle/>
        <a:p>
          <a:endParaRPr lang="ru-RU"/>
        </a:p>
      </dgm:t>
    </dgm:pt>
    <dgm:pt modelId="{1E4FDE2E-33F6-49EF-A47B-038483F5BE33}" type="sibTrans" cxnId="{3AA03AA1-1B0E-4DB6-9A7C-79FB04072CE1}">
      <dgm:prSet/>
      <dgm:spPr/>
      <dgm:t>
        <a:bodyPr/>
        <a:lstStyle/>
        <a:p>
          <a:endParaRPr lang="ru-RU"/>
        </a:p>
      </dgm:t>
    </dgm:pt>
    <dgm:pt modelId="{0EBB1365-EFD5-4E60-96FC-D4319549D810}">
      <dgm:prSet/>
      <dgm:spPr/>
      <dgm:t>
        <a:bodyPr/>
        <a:lstStyle/>
        <a:p>
          <a:r>
            <a:rPr lang="ru-RU" altLang="ru-RU" dirty="0" smtClean="0"/>
            <a:t>внешние </a:t>
          </a:r>
          <a:endParaRPr lang="ru-RU" altLang="ru-RU" dirty="0" smtClean="0"/>
        </a:p>
      </dgm:t>
    </dgm:pt>
    <dgm:pt modelId="{32A7D376-89C4-4F03-8258-B74AF03C4AA2}" type="parTrans" cxnId="{0A3EF7E6-2BF0-4F19-8D33-6A035890592E}">
      <dgm:prSet/>
      <dgm:spPr/>
      <dgm:t>
        <a:bodyPr/>
        <a:lstStyle/>
        <a:p>
          <a:endParaRPr lang="ru-RU"/>
        </a:p>
      </dgm:t>
    </dgm:pt>
    <dgm:pt modelId="{D17DD10F-BC67-4374-956D-69255B9FE916}" type="sibTrans" cxnId="{0A3EF7E6-2BF0-4F19-8D33-6A035890592E}">
      <dgm:prSet/>
      <dgm:spPr/>
      <dgm:t>
        <a:bodyPr/>
        <a:lstStyle/>
        <a:p>
          <a:endParaRPr lang="ru-RU"/>
        </a:p>
      </dgm:t>
    </dgm:pt>
    <dgm:pt modelId="{CEA14238-5B1A-4080-96DA-51EB3D07D1DB}" type="pres">
      <dgm:prSet presAssocID="{3B223378-BAA0-45A7-8A7F-FA965DFCC6D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87BC7F1-D6AB-4AB5-9D09-03E528803DF4}" type="pres">
      <dgm:prSet presAssocID="{D410CBAF-7CD7-4D43-AC68-A0ABAA30277D}" presName="singleCycle" presStyleCnt="0"/>
      <dgm:spPr/>
    </dgm:pt>
    <dgm:pt modelId="{11B2BE25-9D47-4413-9C5B-1DA2DF4012E4}" type="pres">
      <dgm:prSet presAssocID="{D410CBAF-7CD7-4D43-AC68-A0ABAA30277D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E9D1A2C-34B9-436B-A862-2E213C1E5FAC}" type="pres">
      <dgm:prSet presAssocID="{DBD73F58-79B3-48D1-A0B5-C775A47C2968}" presName="Name56" presStyleLbl="parChTrans1D2" presStyleIdx="0" presStyleCnt="7"/>
      <dgm:spPr/>
    </dgm:pt>
    <dgm:pt modelId="{E397945D-0E59-41C7-8A3B-6E705480345F}" type="pres">
      <dgm:prSet presAssocID="{BBA8EBAB-FBD8-4EF5-A91B-5E12B6140205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BF9BF-6D4C-4950-B639-180AFEB02C48}" type="pres">
      <dgm:prSet presAssocID="{7437891F-2E23-4D33-9E44-95C2E36EEB51}" presName="Name56" presStyleLbl="parChTrans1D2" presStyleIdx="1" presStyleCnt="7"/>
      <dgm:spPr/>
    </dgm:pt>
    <dgm:pt modelId="{84F7DEDD-A7F1-435A-8C93-393E8C131C45}" type="pres">
      <dgm:prSet presAssocID="{D638598C-EE01-4D1C-BDD2-0C4CB4B162E4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C5547-45B3-435B-AE57-442B44103489}" type="pres">
      <dgm:prSet presAssocID="{EF667A79-4FF4-4E75-9FE4-3DD953968806}" presName="Name56" presStyleLbl="parChTrans1D2" presStyleIdx="2" presStyleCnt="7"/>
      <dgm:spPr/>
    </dgm:pt>
    <dgm:pt modelId="{91CC8DFB-4F16-4D1B-9BE2-4620D7427557}" type="pres">
      <dgm:prSet presAssocID="{473989B7-A375-4A41-8A42-0BC1F98F61F8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56106-7E54-4D90-BAC5-51AF88117A76}" type="pres">
      <dgm:prSet presAssocID="{BA57CF4C-5DBA-43AD-AD0D-04155C6B9D34}" presName="Name56" presStyleLbl="parChTrans1D2" presStyleIdx="3" presStyleCnt="7"/>
      <dgm:spPr/>
    </dgm:pt>
    <dgm:pt modelId="{A0C00937-1BC1-4613-8CF1-121741C5CC97}" type="pres">
      <dgm:prSet presAssocID="{56D6E17D-9866-4600-A695-E927A1D5E2D1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DCE8B-3B11-4426-9C79-E2CC24EB460B}" type="pres">
      <dgm:prSet presAssocID="{E3A8F0DD-DAF0-4B5D-9F6C-C7FC1E059026}" presName="Name56" presStyleLbl="parChTrans1D2" presStyleIdx="4" presStyleCnt="7"/>
      <dgm:spPr/>
    </dgm:pt>
    <dgm:pt modelId="{D5836E68-CFDC-490E-AA8B-6035281345AF}" type="pres">
      <dgm:prSet presAssocID="{8744628D-54EB-4D6F-9FA3-789AB495B7AF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AB5B6-238B-4A12-8DC0-6B86E8E0BF40}" type="pres">
      <dgm:prSet presAssocID="{55E5C4D0-F85E-4102-BD88-0AE191141248}" presName="Name56" presStyleLbl="parChTrans1D2" presStyleIdx="5" presStyleCnt="7"/>
      <dgm:spPr/>
    </dgm:pt>
    <dgm:pt modelId="{A455989E-5921-4563-8B1C-F80E0DA5C178}" type="pres">
      <dgm:prSet presAssocID="{F08EA4EE-6CA0-4B76-9705-869E4610A4C7}" presName="text0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DAF9C-1019-466C-96A0-BA838A677D3E}" type="pres">
      <dgm:prSet presAssocID="{32A7D376-89C4-4F03-8258-B74AF03C4AA2}" presName="Name56" presStyleLbl="parChTrans1D2" presStyleIdx="6" presStyleCnt="7"/>
      <dgm:spPr/>
    </dgm:pt>
    <dgm:pt modelId="{35A6F5DA-3C43-4075-B910-A38D96680D00}" type="pres">
      <dgm:prSet presAssocID="{0EBB1365-EFD5-4E60-96FC-D4319549D810}" presName="text0" presStyleLbl="node1" presStyleIdx="7" presStyleCnt="8">
        <dgm:presLayoutVars>
          <dgm:bulletEnabled val="1"/>
        </dgm:presLayoutVars>
      </dgm:prSet>
      <dgm:spPr/>
    </dgm:pt>
  </dgm:ptLst>
  <dgm:cxnLst>
    <dgm:cxn modelId="{CA9705FE-8FA1-4E9C-B07A-DA231C11C419}" type="presOf" srcId="{D410CBAF-7CD7-4D43-AC68-A0ABAA30277D}" destId="{11B2BE25-9D47-4413-9C5B-1DA2DF4012E4}" srcOrd="0" destOrd="0" presId="urn:microsoft.com/office/officeart/2008/layout/RadialCluster"/>
    <dgm:cxn modelId="{B9FD272A-D9B9-4795-BB40-DF063B85B920}" type="presOf" srcId="{7437891F-2E23-4D33-9E44-95C2E36EEB51}" destId="{9AEBF9BF-6D4C-4950-B639-180AFEB02C48}" srcOrd="0" destOrd="0" presId="urn:microsoft.com/office/officeart/2008/layout/RadialCluster"/>
    <dgm:cxn modelId="{6AC265DB-2BFB-4BE9-BA18-9636AF639B5E}" type="presOf" srcId="{8744628D-54EB-4D6F-9FA3-789AB495B7AF}" destId="{D5836E68-CFDC-490E-AA8B-6035281345AF}" srcOrd="0" destOrd="0" presId="urn:microsoft.com/office/officeart/2008/layout/RadialCluster"/>
    <dgm:cxn modelId="{5BE6FC20-DED7-4C4F-BF73-ADC6761A70E8}" type="presOf" srcId="{473989B7-A375-4A41-8A42-0BC1F98F61F8}" destId="{91CC8DFB-4F16-4D1B-9BE2-4620D7427557}" srcOrd="0" destOrd="0" presId="urn:microsoft.com/office/officeart/2008/layout/RadialCluster"/>
    <dgm:cxn modelId="{5385A041-4379-4E5C-9949-93085007CE81}" type="presOf" srcId="{DBD73F58-79B3-48D1-A0B5-C775A47C2968}" destId="{5E9D1A2C-34B9-436B-A862-2E213C1E5FAC}" srcOrd="0" destOrd="0" presId="urn:microsoft.com/office/officeart/2008/layout/RadialCluster"/>
    <dgm:cxn modelId="{8336669D-D2B4-4ECB-9CDC-EB6C116ABFF3}" type="presOf" srcId="{55E5C4D0-F85E-4102-BD88-0AE191141248}" destId="{A23AB5B6-238B-4A12-8DC0-6B86E8E0BF40}" srcOrd="0" destOrd="0" presId="urn:microsoft.com/office/officeart/2008/layout/RadialCluster"/>
    <dgm:cxn modelId="{F6629236-32E4-4DCD-A854-349852CCFEAA}" srcId="{D410CBAF-7CD7-4D43-AC68-A0ABAA30277D}" destId="{56D6E17D-9866-4600-A695-E927A1D5E2D1}" srcOrd="3" destOrd="0" parTransId="{BA57CF4C-5DBA-43AD-AD0D-04155C6B9D34}" sibTransId="{FA51D4A5-D1CD-4C0E-84E0-015F27FF52CB}"/>
    <dgm:cxn modelId="{88E20C1D-E85F-48BC-BFFC-B35F981AACEA}" type="presOf" srcId="{EF667A79-4FF4-4E75-9FE4-3DD953968806}" destId="{CA7C5547-45B3-435B-AE57-442B44103489}" srcOrd="0" destOrd="0" presId="urn:microsoft.com/office/officeart/2008/layout/RadialCluster"/>
    <dgm:cxn modelId="{2C1EB75C-7A85-49F8-AF0F-B818A4883A14}" type="presOf" srcId="{D638598C-EE01-4D1C-BDD2-0C4CB4B162E4}" destId="{84F7DEDD-A7F1-435A-8C93-393E8C131C45}" srcOrd="0" destOrd="0" presId="urn:microsoft.com/office/officeart/2008/layout/RadialCluster"/>
    <dgm:cxn modelId="{7E970549-E499-477D-AD50-94AA8AD56323}" srcId="{D410CBAF-7CD7-4D43-AC68-A0ABAA30277D}" destId="{BBA8EBAB-FBD8-4EF5-A91B-5E12B6140205}" srcOrd="0" destOrd="0" parTransId="{DBD73F58-79B3-48D1-A0B5-C775A47C2968}" sibTransId="{B5B1E795-B907-4A56-A105-CBA569AC3BC8}"/>
    <dgm:cxn modelId="{9F49771F-6912-4AC5-8F98-FC83FBB75D7A}" type="presOf" srcId="{32A7D376-89C4-4F03-8258-B74AF03C4AA2}" destId="{521DAF9C-1019-466C-96A0-BA838A677D3E}" srcOrd="0" destOrd="0" presId="urn:microsoft.com/office/officeart/2008/layout/RadialCluster"/>
    <dgm:cxn modelId="{C0038619-DD7E-4E70-B6D1-E79EDA3662E3}" type="presOf" srcId="{BA57CF4C-5DBA-43AD-AD0D-04155C6B9D34}" destId="{45256106-7E54-4D90-BAC5-51AF88117A76}" srcOrd="0" destOrd="0" presId="urn:microsoft.com/office/officeart/2008/layout/RadialCluster"/>
    <dgm:cxn modelId="{11E6A9FB-241B-46A3-BE64-A5B240E93898}" type="presOf" srcId="{3B223378-BAA0-45A7-8A7F-FA965DFCC6DC}" destId="{CEA14238-5B1A-4080-96DA-51EB3D07D1DB}" srcOrd="0" destOrd="0" presId="urn:microsoft.com/office/officeart/2008/layout/RadialCluster"/>
    <dgm:cxn modelId="{59B5F19D-99E6-4760-BD7D-A2B42EDD3A14}" srcId="{D410CBAF-7CD7-4D43-AC68-A0ABAA30277D}" destId="{D638598C-EE01-4D1C-BDD2-0C4CB4B162E4}" srcOrd="1" destOrd="0" parTransId="{7437891F-2E23-4D33-9E44-95C2E36EEB51}" sibTransId="{1CA6C94E-CB8D-49B4-ACC0-552F2637B2B7}"/>
    <dgm:cxn modelId="{3AA03AA1-1B0E-4DB6-9A7C-79FB04072CE1}" srcId="{D410CBAF-7CD7-4D43-AC68-A0ABAA30277D}" destId="{F08EA4EE-6CA0-4B76-9705-869E4610A4C7}" srcOrd="5" destOrd="0" parTransId="{55E5C4D0-F85E-4102-BD88-0AE191141248}" sibTransId="{1E4FDE2E-33F6-49EF-A47B-038483F5BE33}"/>
    <dgm:cxn modelId="{0A3EF7E6-2BF0-4F19-8D33-6A035890592E}" srcId="{D410CBAF-7CD7-4D43-AC68-A0ABAA30277D}" destId="{0EBB1365-EFD5-4E60-96FC-D4319549D810}" srcOrd="6" destOrd="0" parTransId="{32A7D376-89C4-4F03-8258-B74AF03C4AA2}" sibTransId="{D17DD10F-BC67-4374-956D-69255B9FE916}"/>
    <dgm:cxn modelId="{A168621B-D05D-4EC1-A930-DBA5C01FCC99}" type="presOf" srcId="{E3A8F0DD-DAF0-4B5D-9F6C-C7FC1E059026}" destId="{024DCE8B-3B11-4426-9C79-E2CC24EB460B}" srcOrd="0" destOrd="0" presId="urn:microsoft.com/office/officeart/2008/layout/RadialCluster"/>
    <dgm:cxn modelId="{F315FEAC-091E-4079-B324-4C7BA5D3D498}" srcId="{3B223378-BAA0-45A7-8A7F-FA965DFCC6DC}" destId="{D410CBAF-7CD7-4D43-AC68-A0ABAA30277D}" srcOrd="0" destOrd="0" parTransId="{27F77D68-06D4-47F5-BBC3-CFF6F943B9BD}" sibTransId="{C0F6BF13-DF24-4EB5-9D16-BA286795D24F}"/>
    <dgm:cxn modelId="{83789C9D-A610-4A77-B9B6-9988A1469D27}" type="presOf" srcId="{F08EA4EE-6CA0-4B76-9705-869E4610A4C7}" destId="{A455989E-5921-4563-8B1C-F80E0DA5C178}" srcOrd="0" destOrd="0" presId="urn:microsoft.com/office/officeart/2008/layout/RadialCluster"/>
    <dgm:cxn modelId="{119A9D60-A9B1-4DD9-B72A-A17C1F37601D}" type="presOf" srcId="{BBA8EBAB-FBD8-4EF5-A91B-5E12B6140205}" destId="{E397945D-0E59-41C7-8A3B-6E705480345F}" srcOrd="0" destOrd="0" presId="urn:microsoft.com/office/officeart/2008/layout/RadialCluster"/>
    <dgm:cxn modelId="{BCDA52AA-EF12-4BF9-BFD6-9C3E8B2513B3}" type="presOf" srcId="{0EBB1365-EFD5-4E60-96FC-D4319549D810}" destId="{35A6F5DA-3C43-4075-B910-A38D96680D00}" srcOrd="0" destOrd="0" presId="urn:microsoft.com/office/officeart/2008/layout/RadialCluster"/>
    <dgm:cxn modelId="{A04E5ED3-08AA-46CA-B20F-837275AC3DD8}" type="presOf" srcId="{56D6E17D-9866-4600-A695-E927A1D5E2D1}" destId="{A0C00937-1BC1-4613-8CF1-121741C5CC97}" srcOrd="0" destOrd="0" presId="urn:microsoft.com/office/officeart/2008/layout/RadialCluster"/>
    <dgm:cxn modelId="{63DDDB4E-A4AF-4646-BD07-D167B6003543}" srcId="{D410CBAF-7CD7-4D43-AC68-A0ABAA30277D}" destId="{473989B7-A375-4A41-8A42-0BC1F98F61F8}" srcOrd="2" destOrd="0" parTransId="{EF667A79-4FF4-4E75-9FE4-3DD953968806}" sibTransId="{A0C97250-0FAA-449A-9049-0584D3EE6D97}"/>
    <dgm:cxn modelId="{A4FA4CF1-745F-45A0-BBA8-FB337A646378}" srcId="{D410CBAF-7CD7-4D43-AC68-A0ABAA30277D}" destId="{8744628D-54EB-4D6F-9FA3-789AB495B7AF}" srcOrd="4" destOrd="0" parTransId="{E3A8F0DD-DAF0-4B5D-9F6C-C7FC1E059026}" sibTransId="{EA5D87A6-D779-4007-B884-F3CCE62FB4EC}"/>
    <dgm:cxn modelId="{22FAA536-B0C9-43D7-BAA8-FDDBD8334CCB}" type="presParOf" srcId="{CEA14238-5B1A-4080-96DA-51EB3D07D1DB}" destId="{287BC7F1-D6AB-4AB5-9D09-03E528803DF4}" srcOrd="0" destOrd="0" presId="urn:microsoft.com/office/officeart/2008/layout/RadialCluster"/>
    <dgm:cxn modelId="{5B8FB1F6-75B5-4BBD-BD95-E6B4C5C7F33A}" type="presParOf" srcId="{287BC7F1-D6AB-4AB5-9D09-03E528803DF4}" destId="{11B2BE25-9D47-4413-9C5B-1DA2DF4012E4}" srcOrd="0" destOrd="0" presId="urn:microsoft.com/office/officeart/2008/layout/RadialCluster"/>
    <dgm:cxn modelId="{D02B48EE-FDE6-4AB4-8841-A25CE9A8A430}" type="presParOf" srcId="{287BC7F1-D6AB-4AB5-9D09-03E528803DF4}" destId="{5E9D1A2C-34B9-436B-A862-2E213C1E5FAC}" srcOrd="1" destOrd="0" presId="urn:microsoft.com/office/officeart/2008/layout/RadialCluster"/>
    <dgm:cxn modelId="{34DAF65C-25F5-43D1-ADFD-7E7DC180F58B}" type="presParOf" srcId="{287BC7F1-D6AB-4AB5-9D09-03E528803DF4}" destId="{E397945D-0E59-41C7-8A3B-6E705480345F}" srcOrd="2" destOrd="0" presId="urn:microsoft.com/office/officeart/2008/layout/RadialCluster"/>
    <dgm:cxn modelId="{66E6B328-1E86-484C-BCA7-F34DAE3505A1}" type="presParOf" srcId="{287BC7F1-D6AB-4AB5-9D09-03E528803DF4}" destId="{9AEBF9BF-6D4C-4950-B639-180AFEB02C48}" srcOrd="3" destOrd="0" presId="urn:microsoft.com/office/officeart/2008/layout/RadialCluster"/>
    <dgm:cxn modelId="{731255B9-2833-40DB-88E3-57FED828379A}" type="presParOf" srcId="{287BC7F1-D6AB-4AB5-9D09-03E528803DF4}" destId="{84F7DEDD-A7F1-435A-8C93-393E8C131C45}" srcOrd="4" destOrd="0" presId="urn:microsoft.com/office/officeart/2008/layout/RadialCluster"/>
    <dgm:cxn modelId="{ACA58B04-096E-47F5-B829-A90D411B6AB4}" type="presParOf" srcId="{287BC7F1-D6AB-4AB5-9D09-03E528803DF4}" destId="{CA7C5547-45B3-435B-AE57-442B44103489}" srcOrd="5" destOrd="0" presId="urn:microsoft.com/office/officeart/2008/layout/RadialCluster"/>
    <dgm:cxn modelId="{22F3CB7F-4039-4949-B278-BA645FA74006}" type="presParOf" srcId="{287BC7F1-D6AB-4AB5-9D09-03E528803DF4}" destId="{91CC8DFB-4F16-4D1B-9BE2-4620D7427557}" srcOrd="6" destOrd="0" presId="urn:microsoft.com/office/officeart/2008/layout/RadialCluster"/>
    <dgm:cxn modelId="{4ECAEB96-DB58-4640-A26A-4DEBBAC6AEC1}" type="presParOf" srcId="{287BC7F1-D6AB-4AB5-9D09-03E528803DF4}" destId="{45256106-7E54-4D90-BAC5-51AF88117A76}" srcOrd="7" destOrd="0" presId="urn:microsoft.com/office/officeart/2008/layout/RadialCluster"/>
    <dgm:cxn modelId="{7EDEA234-0050-43BC-985D-DB87215F33A3}" type="presParOf" srcId="{287BC7F1-D6AB-4AB5-9D09-03E528803DF4}" destId="{A0C00937-1BC1-4613-8CF1-121741C5CC97}" srcOrd="8" destOrd="0" presId="urn:microsoft.com/office/officeart/2008/layout/RadialCluster"/>
    <dgm:cxn modelId="{3411C881-447B-4A43-B9E4-B05B685FCC53}" type="presParOf" srcId="{287BC7F1-D6AB-4AB5-9D09-03E528803DF4}" destId="{024DCE8B-3B11-4426-9C79-E2CC24EB460B}" srcOrd="9" destOrd="0" presId="urn:microsoft.com/office/officeart/2008/layout/RadialCluster"/>
    <dgm:cxn modelId="{B6544B31-7C7B-4D9E-9C6F-EB6756A68A05}" type="presParOf" srcId="{287BC7F1-D6AB-4AB5-9D09-03E528803DF4}" destId="{D5836E68-CFDC-490E-AA8B-6035281345AF}" srcOrd="10" destOrd="0" presId="urn:microsoft.com/office/officeart/2008/layout/RadialCluster"/>
    <dgm:cxn modelId="{A7BDBDF1-60D1-48BA-AB90-2282073B7C78}" type="presParOf" srcId="{287BC7F1-D6AB-4AB5-9D09-03E528803DF4}" destId="{A23AB5B6-238B-4A12-8DC0-6B86E8E0BF40}" srcOrd="11" destOrd="0" presId="urn:microsoft.com/office/officeart/2008/layout/RadialCluster"/>
    <dgm:cxn modelId="{D7A34248-A06B-4819-97DF-90ABD78E787E}" type="presParOf" srcId="{287BC7F1-D6AB-4AB5-9D09-03E528803DF4}" destId="{A455989E-5921-4563-8B1C-F80E0DA5C178}" srcOrd="12" destOrd="0" presId="urn:microsoft.com/office/officeart/2008/layout/RadialCluster"/>
    <dgm:cxn modelId="{3EFCDB90-D6E7-4649-B4A6-A2AE7338F183}" type="presParOf" srcId="{287BC7F1-D6AB-4AB5-9D09-03E528803DF4}" destId="{521DAF9C-1019-466C-96A0-BA838A677D3E}" srcOrd="13" destOrd="0" presId="urn:microsoft.com/office/officeart/2008/layout/RadialCluster"/>
    <dgm:cxn modelId="{C1A613BC-F574-4466-83C9-20C7B0D3B41B}" type="presParOf" srcId="{287BC7F1-D6AB-4AB5-9D09-03E528803DF4}" destId="{35A6F5DA-3C43-4075-B910-A38D96680D00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1A2097-871F-485A-97CB-94C5D710A6C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FD8EFA-FF6D-4040-8580-035AD44AA22A}">
      <dgm:prSet phldrT="[Текст]"/>
      <dgm:spPr/>
      <dgm:t>
        <a:bodyPr/>
        <a:lstStyle/>
        <a:p>
          <a:r>
            <a:rPr lang="ru-RU" altLang="ru-RU" b="1" dirty="0" smtClean="0"/>
            <a:t>Главную роль играют широкие социальные мотивы</a:t>
          </a:r>
          <a:endParaRPr lang="ru-RU" dirty="0"/>
        </a:p>
      </dgm:t>
    </dgm:pt>
    <dgm:pt modelId="{88FC439F-79ED-49A7-A10F-80097A70326C}" type="parTrans" cxnId="{97AE5D8E-4387-46FC-8356-269E20F19139}">
      <dgm:prSet/>
      <dgm:spPr/>
      <dgm:t>
        <a:bodyPr/>
        <a:lstStyle/>
        <a:p>
          <a:endParaRPr lang="ru-RU"/>
        </a:p>
      </dgm:t>
    </dgm:pt>
    <dgm:pt modelId="{56A43557-0518-4445-AC93-A0FD290915B1}" type="sibTrans" cxnId="{97AE5D8E-4387-46FC-8356-269E20F19139}">
      <dgm:prSet/>
      <dgm:spPr/>
      <dgm:t>
        <a:bodyPr/>
        <a:lstStyle/>
        <a:p>
          <a:endParaRPr lang="ru-RU"/>
        </a:p>
      </dgm:t>
    </dgm:pt>
    <dgm:pt modelId="{A3E36C40-5BAC-40F2-95BE-23F3E787BBBE}">
      <dgm:prSet phldrT="[Текст]"/>
      <dgm:spPr/>
      <dgm:t>
        <a:bodyPr/>
        <a:lstStyle/>
        <a:p>
          <a:r>
            <a:rPr lang="ru-RU" altLang="ru-RU" dirty="0" smtClean="0"/>
            <a:t>Собственно учебная мотивация не занимает  значимого места в мотивации учения детей </a:t>
          </a:r>
          <a:endParaRPr lang="ru-RU" dirty="0"/>
        </a:p>
      </dgm:t>
    </dgm:pt>
    <dgm:pt modelId="{FB553382-4ED5-46D2-841B-ED5B84A99699}" type="parTrans" cxnId="{858D8494-C710-46D6-9DFB-173DFCA8A4D8}">
      <dgm:prSet/>
      <dgm:spPr/>
      <dgm:t>
        <a:bodyPr/>
        <a:lstStyle/>
        <a:p>
          <a:endParaRPr lang="ru-RU"/>
        </a:p>
      </dgm:t>
    </dgm:pt>
    <dgm:pt modelId="{AAB10076-3C6D-4588-A34F-A10C43D89232}" type="sibTrans" cxnId="{858D8494-C710-46D6-9DFB-173DFCA8A4D8}">
      <dgm:prSet/>
      <dgm:spPr/>
      <dgm:t>
        <a:bodyPr/>
        <a:lstStyle/>
        <a:p>
          <a:endParaRPr lang="ru-RU"/>
        </a:p>
      </dgm:t>
    </dgm:pt>
    <dgm:pt modelId="{F0E1FC58-E0DC-495A-83DB-1150D282E171}">
      <dgm:prSet phldrT="[Текст]"/>
      <dgm:spPr/>
      <dgm:t>
        <a:bodyPr/>
        <a:lstStyle/>
        <a:p>
          <a:r>
            <a:rPr lang="ru-RU" altLang="ru-RU" dirty="0" smtClean="0"/>
            <a:t>Обучающиеся не испытывают серьезного интереса к содержанию и способам учебной деятельности</a:t>
          </a:r>
          <a:endParaRPr lang="ru-RU" dirty="0"/>
        </a:p>
      </dgm:t>
    </dgm:pt>
    <dgm:pt modelId="{1550271B-3C2B-46B4-8FCF-E3F3CC988CFF}" type="parTrans" cxnId="{C1CE91F5-C1A8-4A8B-8455-1491BBE567A7}">
      <dgm:prSet/>
      <dgm:spPr/>
      <dgm:t>
        <a:bodyPr/>
        <a:lstStyle/>
        <a:p>
          <a:endParaRPr lang="ru-RU"/>
        </a:p>
      </dgm:t>
    </dgm:pt>
    <dgm:pt modelId="{79677683-873F-4D7C-9DB2-1ACB54D02BBC}" type="sibTrans" cxnId="{C1CE91F5-C1A8-4A8B-8455-1491BBE567A7}">
      <dgm:prSet/>
      <dgm:spPr/>
      <dgm:t>
        <a:bodyPr/>
        <a:lstStyle/>
        <a:p>
          <a:endParaRPr lang="ru-RU"/>
        </a:p>
      </dgm:t>
    </dgm:pt>
    <dgm:pt modelId="{5061ED5E-F0BA-4908-A456-B59FF675657A}">
      <dgm:prSet phldrT="[Текст]"/>
      <dgm:spPr/>
      <dgm:t>
        <a:bodyPr/>
        <a:lstStyle/>
        <a:p>
          <a:r>
            <a:rPr lang="ru-RU" altLang="ru-RU" b="1" dirty="0" smtClean="0"/>
            <a:t>Уровень мотивации школьников к учебе снижается к концу младшего школьного возраста.</a:t>
          </a:r>
          <a:endParaRPr lang="ru-RU" dirty="0"/>
        </a:p>
      </dgm:t>
    </dgm:pt>
    <dgm:pt modelId="{222D08E8-CF4A-4876-B8AE-F26F81ECBC17}" type="parTrans" cxnId="{0FE21E1B-B4AB-4259-A786-BDF88EED4B32}">
      <dgm:prSet/>
      <dgm:spPr/>
      <dgm:t>
        <a:bodyPr/>
        <a:lstStyle/>
        <a:p>
          <a:endParaRPr lang="ru-RU"/>
        </a:p>
      </dgm:t>
    </dgm:pt>
    <dgm:pt modelId="{48C94173-D3EA-4863-A49F-171AE67E1686}" type="sibTrans" cxnId="{0FE21E1B-B4AB-4259-A786-BDF88EED4B32}">
      <dgm:prSet/>
      <dgm:spPr/>
      <dgm:t>
        <a:bodyPr/>
        <a:lstStyle/>
        <a:p>
          <a:endParaRPr lang="ru-RU"/>
        </a:p>
      </dgm:t>
    </dgm:pt>
    <dgm:pt modelId="{8D459049-E7D7-40A8-A1B7-E3D152493498}">
      <dgm:prSet phldrT="[Текст]"/>
      <dgm:spPr/>
      <dgm:t>
        <a:bodyPr/>
        <a:lstStyle/>
        <a:p>
          <a:r>
            <a:rPr lang="ru-RU" altLang="ru-RU" b="1" dirty="0" smtClean="0"/>
            <a:t>«позиционный» мотив (быть хорошим учеником) </a:t>
          </a:r>
          <a:endParaRPr lang="ru-RU" dirty="0"/>
        </a:p>
      </dgm:t>
    </dgm:pt>
    <dgm:pt modelId="{88430A92-BAD5-4D6C-A5E1-142EF13DD79B}" type="parTrans" cxnId="{63F839B8-9244-4909-84AF-8CC14A350C5C}">
      <dgm:prSet/>
      <dgm:spPr/>
      <dgm:t>
        <a:bodyPr/>
        <a:lstStyle/>
        <a:p>
          <a:endParaRPr lang="ru-RU"/>
        </a:p>
      </dgm:t>
    </dgm:pt>
    <dgm:pt modelId="{EFABB15D-1C30-4071-8719-1B268EB8E362}" type="sibTrans" cxnId="{63F839B8-9244-4909-84AF-8CC14A350C5C}">
      <dgm:prSet/>
      <dgm:spPr/>
      <dgm:t>
        <a:bodyPr/>
        <a:lstStyle/>
        <a:p>
          <a:endParaRPr lang="ru-RU"/>
        </a:p>
      </dgm:t>
    </dgm:pt>
    <dgm:pt modelId="{C10BAB6D-F3AC-4D12-95AE-F92EF11B9D16}">
      <dgm:prSet phldrT="[Текст]"/>
      <dgm:spPr/>
      <dgm:t>
        <a:bodyPr/>
        <a:lstStyle/>
        <a:p>
          <a:r>
            <a:rPr lang="ru-RU" altLang="ru-RU" b="1" dirty="0" smtClean="0"/>
            <a:t>мотив долга и ответственности (чувство долга перед учителями и родителями).</a:t>
          </a:r>
          <a:r>
            <a:rPr lang="ru-RU" altLang="ru-RU" dirty="0" smtClean="0"/>
            <a:t> </a:t>
          </a:r>
          <a:endParaRPr lang="ru-RU" dirty="0"/>
        </a:p>
      </dgm:t>
    </dgm:pt>
    <dgm:pt modelId="{E32B77D3-9C53-4CE9-9E8F-24C210C4EB2C}" type="parTrans" cxnId="{03FD0498-E6AB-4D35-984B-E38EA9871C82}">
      <dgm:prSet/>
      <dgm:spPr/>
      <dgm:t>
        <a:bodyPr/>
        <a:lstStyle/>
        <a:p>
          <a:endParaRPr lang="ru-RU"/>
        </a:p>
      </dgm:t>
    </dgm:pt>
    <dgm:pt modelId="{5F9F48A4-4B9B-46F1-9099-D3BADBCD402A}" type="sibTrans" cxnId="{03FD0498-E6AB-4D35-984B-E38EA9871C82}">
      <dgm:prSet/>
      <dgm:spPr/>
      <dgm:t>
        <a:bodyPr/>
        <a:lstStyle/>
        <a:p>
          <a:endParaRPr lang="ru-RU"/>
        </a:p>
      </dgm:t>
    </dgm:pt>
    <dgm:pt modelId="{F6805A3B-E4FD-45F1-8433-A6DF4E5E7B61}" type="pres">
      <dgm:prSet presAssocID="{C31A2097-871F-485A-97CB-94C5D710A6C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4A7212A-0CD9-4053-9016-A26A28932858}" type="pres">
      <dgm:prSet presAssocID="{C1FD8EFA-FF6D-4040-8580-035AD44AA22A}" presName="vertOne" presStyleCnt="0"/>
      <dgm:spPr/>
    </dgm:pt>
    <dgm:pt modelId="{378C124F-E85C-43CA-A7BF-3245A98841C5}" type="pres">
      <dgm:prSet presAssocID="{C1FD8EFA-FF6D-4040-8580-035AD44AA2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46DA16-8793-48BC-AA42-84780F09F864}" type="pres">
      <dgm:prSet presAssocID="{C1FD8EFA-FF6D-4040-8580-035AD44AA22A}" presName="parTransOne" presStyleCnt="0"/>
      <dgm:spPr/>
    </dgm:pt>
    <dgm:pt modelId="{C513BA7E-DE76-4451-A29C-9648000456D7}" type="pres">
      <dgm:prSet presAssocID="{C1FD8EFA-FF6D-4040-8580-035AD44AA22A}" presName="horzOne" presStyleCnt="0"/>
      <dgm:spPr/>
    </dgm:pt>
    <dgm:pt modelId="{D9261358-6B77-4AF1-854D-9F01528FD412}" type="pres">
      <dgm:prSet presAssocID="{A3E36C40-5BAC-40F2-95BE-23F3E787BBBE}" presName="vertTwo" presStyleCnt="0"/>
      <dgm:spPr/>
    </dgm:pt>
    <dgm:pt modelId="{9F42D9F0-4C80-453B-8159-310D82F9A52F}" type="pres">
      <dgm:prSet presAssocID="{A3E36C40-5BAC-40F2-95BE-23F3E787BBB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F9C9CB-DA4F-44CC-8CFD-E9C83A85CD22}" type="pres">
      <dgm:prSet presAssocID="{A3E36C40-5BAC-40F2-95BE-23F3E787BBBE}" presName="parTransTwo" presStyleCnt="0"/>
      <dgm:spPr/>
    </dgm:pt>
    <dgm:pt modelId="{AAB8E10B-DB21-48CF-9E92-28E267D4DF39}" type="pres">
      <dgm:prSet presAssocID="{A3E36C40-5BAC-40F2-95BE-23F3E787BBBE}" presName="horzTwo" presStyleCnt="0"/>
      <dgm:spPr/>
    </dgm:pt>
    <dgm:pt modelId="{0729AB4B-4C5A-4003-8DE6-396C889135D0}" type="pres">
      <dgm:prSet presAssocID="{F0E1FC58-E0DC-495A-83DB-1150D282E171}" presName="vertThree" presStyleCnt="0"/>
      <dgm:spPr/>
    </dgm:pt>
    <dgm:pt modelId="{5939AD8D-3882-4A8B-8FF9-35AA9D126784}" type="pres">
      <dgm:prSet presAssocID="{F0E1FC58-E0DC-495A-83DB-1150D282E17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A4FB1-72FA-46B3-8114-78159C51299B}" type="pres">
      <dgm:prSet presAssocID="{F0E1FC58-E0DC-495A-83DB-1150D282E171}" presName="horzThree" presStyleCnt="0"/>
      <dgm:spPr/>
    </dgm:pt>
    <dgm:pt modelId="{2E1143E7-9684-49CB-AA53-4B53FD9B5EA6}" type="pres">
      <dgm:prSet presAssocID="{79677683-873F-4D7C-9DB2-1ACB54D02BBC}" presName="sibSpaceThree" presStyleCnt="0"/>
      <dgm:spPr/>
    </dgm:pt>
    <dgm:pt modelId="{8E142A79-5EF2-4A7F-95F9-12BFB1D2A217}" type="pres">
      <dgm:prSet presAssocID="{5061ED5E-F0BA-4908-A456-B59FF675657A}" presName="vertThree" presStyleCnt="0"/>
      <dgm:spPr/>
    </dgm:pt>
    <dgm:pt modelId="{3A0D0E53-47B5-43A2-A9C8-4409AF9DC89E}" type="pres">
      <dgm:prSet presAssocID="{5061ED5E-F0BA-4908-A456-B59FF675657A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D7D745-F4A6-47D6-B179-82980C2EE8E6}" type="pres">
      <dgm:prSet presAssocID="{5061ED5E-F0BA-4908-A456-B59FF675657A}" presName="horzThree" presStyleCnt="0"/>
      <dgm:spPr/>
    </dgm:pt>
    <dgm:pt modelId="{11A04705-08CB-4B4E-B7CD-862F26ECCB27}" type="pres">
      <dgm:prSet presAssocID="{AAB10076-3C6D-4588-A34F-A10C43D89232}" presName="sibSpaceTwo" presStyleCnt="0"/>
      <dgm:spPr/>
    </dgm:pt>
    <dgm:pt modelId="{8BC1F124-3629-47FD-98FA-C8A6460DE74C}" type="pres">
      <dgm:prSet presAssocID="{8D459049-E7D7-40A8-A1B7-E3D152493498}" presName="vertTwo" presStyleCnt="0"/>
      <dgm:spPr/>
    </dgm:pt>
    <dgm:pt modelId="{ABB8E114-7731-4558-91D6-D492D7D00659}" type="pres">
      <dgm:prSet presAssocID="{8D459049-E7D7-40A8-A1B7-E3D15249349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78746-50F2-41A1-9186-A85514D802E8}" type="pres">
      <dgm:prSet presAssocID="{8D459049-E7D7-40A8-A1B7-E3D152493498}" presName="parTransTwo" presStyleCnt="0"/>
      <dgm:spPr/>
    </dgm:pt>
    <dgm:pt modelId="{A173BAC4-0103-49BC-BA87-038E05EA6050}" type="pres">
      <dgm:prSet presAssocID="{8D459049-E7D7-40A8-A1B7-E3D152493498}" presName="horzTwo" presStyleCnt="0"/>
      <dgm:spPr/>
    </dgm:pt>
    <dgm:pt modelId="{DA367C46-A1D8-4831-8DD6-0DB8BD90DFAF}" type="pres">
      <dgm:prSet presAssocID="{C10BAB6D-F3AC-4D12-95AE-F92EF11B9D16}" presName="vertThree" presStyleCnt="0"/>
      <dgm:spPr/>
    </dgm:pt>
    <dgm:pt modelId="{465E310A-896E-401C-BAF9-A36F1F7AF000}" type="pres">
      <dgm:prSet presAssocID="{C10BAB6D-F3AC-4D12-95AE-F92EF11B9D1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5AAAC-EB26-4846-9D2B-D630C312D6F8}" type="pres">
      <dgm:prSet presAssocID="{C10BAB6D-F3AC-4D12-95AE-F92EF11B9D16}" presName="horzThree" presStyleCnt="0"/>
      <dgm:spPr/>
    </dgm:pt>
  </dgm:ptLst>
  <dgm:cxnLst>
    <dgm:cxn modelId="{97AE5D8E-4387-46FC-8356-269E20F19139}" srcId="{C31A2097-871F-485A-97CB-94C5D710A6CC}" destId="{C1FD8EFA-FF6D-4040-8580-035AD44AA22A}" srcOrd="0" destOrd="0" parTransId="{88FC439F-79ED-49A7-A10F-80097A70326C}" sibTransId="{56A43557-0518-4445-AC93-A0FD290915B1}"/>
    <dgm:cxn modelId="{A0F6C7FA-94E1-404D-8BE3-C4190FE79F8F}" type="presOf" srcId="{F0E1FC58-E0DC-495A-83DB-1150D282E171}" destId="{5939AD8D-3882-4A8B-8FF9-35AA9D126784}" srcOrd="0" destOrd="0" presId="urn:microsoft.com/office/officeart/2005/8/layout/hierarchy4"/>
    <dgm:cxn modelId="{8C3B6E77-6F9A-45A2-AAFA-6A110B777ABF}" type="presOf" srcId="{A3E36C40-5BAC-40F2-95BE-23F3E787BBBE}" destId="{9F42D9F0-4C80-453B-8159-310D82F9A52F}" srcOrd="0" destOrd="0" presId="urn:microsoft.com/office/officeart/2005/8/layout/hierarchy4"/>
    <dgm:cxn modelId="{F218F2D0-4CB6-41AC-BB98-F24C3E85C762}" type="presOf" srcId="{C10BAB6D-F3AC-4D12-95AE-F92EF11B9D16}" destId="{465E310A-896E-401C-BAF9-A36F1F7AF000}" srcOrd="0" destOrd="0" presId="urn:microsoft.com/office/officeart/2005/8/layout/hierarchy4"/>
    <dgm:cxn modelId="{74E63460-3095-490B-B569-C753E7A0B8D8}" type="presOf" srcId="{C1FD8EFA-FF6D-4040-8580-035AD44AA22A}" destId="{378C124F-E85C-43CA-A7BF-3245A98841C5}" srcOrd="0" destOrd="0" presId="urn:microsoft.com/office/officeart/2005/8/layout/hierarchy4"/>
    <dgm:cxn modelId="{0FE21E1B-B4AB-4259-A786-BDF88EED4B32}" srcId="{A3E36C40-5BAC-40F2-95BE-23F3E787BBBE}" destId="{5061ED5E-F0BA-4908-A456-B59FF675657A}" srcOrd="1" destOrd="0" parTransId="{222D08E8-CF4A-4876-B8AE-F26F81ECBC17}" sibTransId="{48C94173-D3EA-4863-A49F-171AE67E1686}"/>
    <dgm:cxn modelId="{4000E32A-C334-42BE-BB09-961A4F5576DD}" type="presOf" srcId="{8D459049-E7D7-40A8-A1B7-E3D152493498}" destId="{ABB8E114-7731-4558-91D6-D492D7D00659}" srcOrd="0" destOrd="0" presId="urn:microsoft.com/office/officeart/2005/8/layout/hierarchy4"/>
    <dgm:cxn modelId="{4EDAE844-9F80-4682-83B2-05F922301799}" type="presOf" srcId="{5061ED5E-F0BA-4908-A456-B59FF675657A}" destId="{3A0D0E53-47B5-43A2-A9C8-4409AF9DC89E}" srcOrd="0" destOrd="0" presId="urn:microsoft.com/office/officeart/2005/8/layout/hierarchy4"/>
    <dgm:cxn modelId="{63F839B8-9244-4909-84AF-8CC14A350C5C}" srcId="{C1FD8EFA-FF6D-4040-8580-035AD44AA22A}" destId="{8D459049-E7D7-40A8-A1B7-E3D152493498}" srcOrd="1" destOrd="0" parTransId="{88430A92-BAD5-4D6C-A5E1-142EF13DD79B}" sibTransId="{EFABB15D-1C30-4071-8719-1B268EB8E362}"/>
    <dgm:cxn modelId="{C1CE91F5-C1A8-4A8B-8455-1491BBE567A7}" srcId="{A3E36C40-5BAC-40F2-95BE-23F3E787BBBE}" destId="{F0E1FC58-E0DC-495A-83DB-1150D282E171}" srcOrd="0" destOrd="0" parTransId="{1550271B-3C2B-46B4-8FCF-E3F3CC988CFF}" sibTransId="{79677683-873F-4D7C-9DB2-1ACB54D02BBC}"/>
    <dgm:cxn modelId="{858D8494-C710-46D6-9DFB-173DFCA8A4D8}" srcId="{C1FD8EFA-FF6D-4040-8580-035AD44AA22A}" destId="{A3E36C40-5BAC-40F2-95BE-23F3E787BBBE}" srcOrd="0" destOrd="0" parTransId="{FB553382-4ED5-46D2-841B-ED5B84A99699}" sibTransId="{AAB10076-3C6D-4588-A34F-A10C43D89232}"/>
    <dgm:cxn modelId="{92D44910-4CB0-452C-8397-87D980147D47}" type="presOf" srcId="{C31A2097-871F-485A-97CB-94C5D710A6CC}" destId="{F6805A3B-E4FD-45F1-8433-A6DF4E5E7B61}" srcOrd="0" destOrd="0" presId="urn:microsoft.com/office/officeart/2005/8/layout/hierarchy4"/>
    <dgm:cxn modelId="{03FD0498-E6AB-4D35-984B-E38EA9871C82}" srcId="{8D459049-E7D7-40A8-A1B7-E3D152493498}" destId="{C10BAB6D-F3AC-4D12-95AE-F92EF11B9D16}" srcOrd="0" destOrd="0" parTransId="{E32B77D3-9C53-4CE9-9E8F-24C210C4EB2C}" sibTransId="{5F9F48A4-4B9B-46F1-9099-D3BADBCD402A}"/>
    <dgm:cxn modelId="{AAE34789-3FF9-466D-B87D-79D27C5DDA93}" type="presParOf" srcId="{F6805A3B-E4FD-45F1-8433-A6DF4E5E7B61}" destId="{14A7212A-0CD9-4053-9016-A26A28932858}" srcOrd="0" destOrd="0" presId="urn:microsoft.com/office/officeart/2005/8/layout/hierarchy4"/>
    <dgm:cxn modelId="{33EBDACE-6309-440A-94FF-472DA03F9C69}" type="presParOf" srcId="{14A7212A-0CD9-4053-9016-A26A28932858}" destId="{378C124F-E85C-43CA-A7BF-3245A98841C5}" srcOrd="0" destOrd="0" presId="urn:microsoft.com/office/officeart/2005/8/layout/hierarchy4"/>
    <dgm:cxn modelId="{692C39AC-BB4D-4E10-905A-AE477F058EE0}" type="presParOf" srcId="{14A7212A-0CD9-4053-9016-A26A28932858}" destId="{8846DA16-8793-48BC-AA42-84780F09F864}" srcOrd="1" destOrd="0" presId="urn:microsoft.com/office/officeart/2005/8/layout/hierarchy4"/>
    <dgm:cxn modelId="{B53D8860-50DE-45BC-A7AF-103703353714}" type="presParOf" srcId="{14A7212A-0CD9-4053-9016-A26A28932858}" destId="{C513BA7E-DE76-4451-A29C-9648000456D7}" srcOrd="2" destOrd="0" presId="urn:microsoft.com/office/officeart/2005/8/layout/hierarchy4"/>
    <dgm:cxn modelId="{BEE63605-88BE-40B7-9B42-531FDBE2FD1F}" type="presParOf" srcId="{C513BA7E-DE76-4451-A29C-9648000456D7}" destId="{D9261358-6B77-4AF1-854D-9F01528FD412}" srcOrd="0" destOrd="0" presId="urn:microsoft.com/office/officeart/2005/8/layout/hierarchy4"/>
    <dgm:cxn modelId="{3D8C4CED-D55A-455F-BE9F-B5582D601823}" type="presParOf" srcId="{D9261358-6B77-4AF1-854D-9F01528FD412}" destId="{9F42D9F0-4C80-453B-8159-310D82F9A52F}" srcOrd="0" destOrd="0" presId="urn:microsoft.com/office/officeart/2005/8/layout/hierarchy4"/>
    <dgm:cxn modelId="{A838B462-37E2-4120-A8DF-F0A5134B1A13}" type="presParOf" srcId="{D9261358-6B77-4AF1-854D-9F01528FD412}" destId="{DFF9C9CB-DA4F-44CC-8CFD-E9C83A85CD22}" srcOrd="1" destOrd="0" presId="urn:microsoft.com/office/officeart/2005/8/layout/hierarchy4"/>
    <dgm:cxn modelId="{F7D74E94-5788-4C51-AE3A-7AE3DE9F4BB2}" type="presParOf" srcId="{D9261358-6B77-4AF1-854D-9F01528FD412}" destId="{AAB8E10B-DB21-48CF-9E92-28E267D4DF39}" srcOrd="2" destOrd="0" presId="urn:microsoft.com/office/officeart/2005/8/layout/hierarchy4"/>
    <dgm:cxn modelId="{4F8A88B8-FD21-482E-AFC1-F9E67FE73535}" type="presParOf" srcId="{AAB8E10B-DB21-48CF-9E92-28E267D4DF39}" destId="{0729AB4B-4C5A-4003-8DE6-396C889135D0}" srcOrd="0" destOrd="0" presId="urn:microsoft.com/office/officeart/2005/8/layout/hierarchy4"/>
    <dgm:cxn modelId="{B6F1D2C3-0FBA-4B4E-A31D-BAEDB5766F11}" type="presParOf" srcId="{0729AB4B-4C5A-4003-8DE6-396C889135D0}" destId="{5939AD8D-3882-4A8B-8FF9-35AA9D126784}" srcOrd="0" destOrd="0" presId="urn:microsoft.com/office/officeart/2005/8/layout/hierarchy4"/>
    <dgm:cxn modelId="{F6709B59-3A79-4FB8-B1FF-109CAD76699B}" type="presParOf" srcId="{0729AB4B-4C5A-4003-8DE6-396C889135D0}" destId="{5AEA4FB1-72FA-46B3-8114-78159C51299B}" srcOrd="1" destOrd="0" presId="urn:microsoft.com/office/officeart/2005/8/layout/hierarchy4"/>
    <dgm:cxn modelId="{EA19403F-60F6-4BB3-87EF-231627D07AD0}" type="presParOf" srcId="{AAB8E10B-DB21-48CF-9E92-28E267D4DF39}" destId="{2E1143E7-9684-49CB-AA53-4B53FD9B5EA6}" srcOrd="1" destOrd="0" presId="urn:microsoft.com/office/officeart/2005/8/layout/hierarchy4"/>
    <dgm:cxn modelId="{A5BBBAC6-F239-4981-A781-682F3BB7927A}" type="presParOf" srcId="{AAB8E10B-DB21-48CF-9E92-28E267D4DF39}" destId="{8E142A79-5EF2-4A7F-95F9-12BFB1D2A217}" srcOrd="2" destOrd="0" presId="urn:microsoft.com/office/officeart/2005/8/layout/hierarchy4"/>
    <dgm:cxn modelId="{185CA4BF-B19F-4DF9-947B-386775182483}" type="presParOf" srcId="{8E142A79-5EF2-4A7F-95F9-12BFB1D2A217}" destId="{3A0D0E53-47B5-43A2-A9C8-4409AF9DC89E}" srcOrd="0" destOrd="0" presId="urn:microsoft.com/office/officeart/2005/8/layout/hierarchy4"/>
    <dgm:cxn modelId="{940E9492-1737-43E2-803C-70D7E8A1C440}" type="presParOf" srcId="{8E142A79-5EF2-4A7F-95F9-12BFB1D2A217}" destId="{A6D7D745-F4A6-47D6-B179-82980C2EE8E6}" srcOrd="1" destOrd="0" presId="urn:microsoft.com/office/officeart/2005/8/layout/hierarchy4"/>
    <dgm:cxn modelId="{AADB9150-0CD5-426F-B9EB-4E3ED9D55296}" type="presParOf" srcId="{C513BA7E-DE76-4451-A29C-9648000456D7}" destId="{11A04705-08CB-4B4E-B7CD-862F26ECCB27}" srcOrd="1" destOrd="0" presId="urn:microsoft.com/office/officeart/2005/8/layout/hierarchy4"/>
    <dgm:cxn modelId="{2AC5E407-96CB-4720-B373-C4B72C8B1786}" type="presParOf" srcId="{C513BA7E-DE76-4451-A29C-9648000456D7}" destId="{8BC1F124-3629-47FD-98FA-C8A6460DE74C}" srcOrd="2" destOrd="0" presId="urn:microsoft.com/office/officeart/2005/8/layout/hierarchy4"/>
    <dgm:cxn modelId="{F155A4BD-7708-4E6D-A420-5F83F8DA4CF6}" type="presParOf" srcId="{8BC1F124-3629-47FD-98FA-C8A6460DE74C}" destId="{ABB8E114-7731-4558-91D6-D492D7D00659}" srcOrd="0" destOrd="0" presId="urn:microsoft.com/office/officeart/2005/8/layout/hierarchy4"/>
    <dgm:cxn modelId="{7D314F32-ECD1-4440-A2BD-6CA61F478427}" type="presParOf" srcId="{8BC1F124-3629-47FD-98FA-C8A6460DE74C}" destId="{CBC78746-50F2-41A1-9186-A85514D802E8}" srcOrd="1" destOrd="0" presId="urn:microsoft.com/office/officeart/2005/8/layout/hierarchy4"/>
    <dgm:cxn modelId="{C99C72D5-914B-475F-A650-A8F273D57F22}" type="presParOf" srcId="{8BC1F124-3629-47FD-98FA-C8A6460DE74C}" destId="{A173BAC4-0103-49BC-BA87-038E05EA6050}" srcOrd="2" destOrd="0" presId="urn:microsoft.com/office/officeart/2005/8/layout/hierarchy4"/>
    <dgm:cxn modelId="{A908D380-8E79-4F2D-AABB-5762441DCF31}" type="presParOf" srcId="{A173BAC4-0103-49BC-BA87-038E05EA6050}" destId="{DA367C46-A1D8-4831-8DD6-0DB8BD90DFAF}" srcOrd="0" destOrd="0" presId="urn:microsoft.com/office/officeart/2005/8/layout/hierarchy4"/>
    <dgm:cxn modelId="{2D6271DB-F51A-420E-AF43-3085555F9B39}" type="presParOf" srcId="{DA367C46-A1D8-4831-8DD6-0DB8BD90DFAF}" destId="{465E310A-896E-401C-BAF9-A36F1F7AF000}" srcOrd="0" destOrd="0" presId="urn:microsoft.com/office/officeart/2005/8/layout/hierarchy4"/>
    <dgm:cxn modelId="{FA72C89C-9B29-479B-8215-0E3E75BFBFA5}" type="presParOf" srcId="{DA367C46-A1D8-4831-8DD6-0DB8BD90DFAF}" destId="{25F5AAAC-EB26-4846-9D2B-D630C312D6F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FE810C-BA29-4E7A-B391-300B313CF69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0302D05-16A6-43EF-8A62-48614B8FDADE}">
      <dgm:prSet phldrT="[Текст]"/>
      <dgm:spPr/>
      <dgm:t>
        <a:bodyPr/>
        <a:lstStyle/>
        <a:p>
          <a:r>
            <a:rPr lang="ru-RU" altLang="ru-RU" u="sng" dirty="0" smtClean="0"/>
            <a:t>Мотив долга и ответственности отходит на вторые позиции, а другие социальные мотивы подростком недостаточно осознаны. </a:t>
          </a:r>
          <a:endParaRPr lang="ru-RU" dirty="0"/>
        </a:p>
      </dgm:t>
    </dgm:pt>
    <dgm:pt modelId="{1CEDBA31-A45C-442A-B335-C4A1BD05A9CA}" type="parTrans" cxnId="{24394052-3107-4ABF-A26D-E0BACCCA30AC}">
      <dgm:prSet/>
      <dgm:spPr/>
      <dgm:t>
        <a:bodyPr/>
        <a:lstStyle/>
        <a:p>
          <a:endParaRPr lang="ru-RU"/>
        </a:p>
      </dgm:t>
    </dgm:pt>
    <dgm:pt modelId="{B05415B9-59C5-4CD0-9873-631829A38BC6}" type="sibTrans" cxnId="{24394052-3107-4ABF-A26D-E0BACCCA30AC}">
      <dgm:prSet/>
      <dgm:spPr/>
      <dgm:t>
        <a:bodyPr/>
        <a:lstStyle/>
        <a:p>
          <a:endParaRPr lang="ru-RU"/>
        </a:p>
      </dgm:t>
    </dgm:pt>
    <dgm:pt modelId="{A0C5851D-87A3-4D75-81E0-5B765E32E1D8}">
      <dgm:prSet phldrT="[Текст]"/>
      <dgm:spPr/>
      <dgm:t>
        <a:bodyPr/>
        <a:lstStyle/>
        <a:p>
          <a:r>
            <a:rPr lang="ru-RU" altLang="ru-RU" u="sng" dirty="0" smtClean="0"/>
            <a:t>Потребность в самоутверждении, желание занять определенное место в коллективе, - </a:t>
          </a:r>
          <a:r>
            <a:rPr lang="ru-RU" altLang="ru-RU" dirty="0" smtClean="0"/>
            <a:t>притязание на признание со стороны сверстников может стать важным </a:t>
          </a:r>
          <a:r>
            <a:rPr lang="ru-RU" altLang="ru-RU" u="sng" dirty="0" smtClean="0"/>
            <a:t>стимулом к учению</a:t>
          </a:r>
          <a:endParaRPr lang="ru-RU" dirty="0"/>
        </a:p>
      </dgm:t>
    </dgm:pt>
    <dgm:pt modelId="{146D5E7C-DE52-4814-AB81-80FD2765F642}" type="parTrans" cxnId="{5E871930-3065-42DF-AC72-35E5CF85308D}">
      <dgm:prSet/>
      <dgm:spPr/>
      <dgm:t>
        <a:bodyPr/>
        <a:lstStyle/>
        <a:p>
          <a:endParaRPr lang="ru-RU"/>
        </a:p>
      </dgm:t>
    </dgm:pt>
    <dgm:pt modelId="{98238323-2B0E-4E22-9475-5EA8F4F62717}" type="sibTrans" cxnId="{5E871930-3065-42DF-AC72-35E5CF85308D}">
      <dgm:prSet/>
      <dgm:spPr/>
      <dgm:t>
        <a:bodyPr/>
        <a:lstStyle/>
        <a:p>
          <a:endParaRPr lang="ru-RU"/>
        </a:p>
      </dgm:t>
    </dgm:pt>
    <dgm:pt modelId="{7D5F7B49-E84D-4172-9F61-2C4E2ED02C6B}">
      <dgm:prSet phldrT="[Текст]"/>
      <dgm:spPr/>
      <dgm:t>
        <a:bodyPr/>
        <a:lstStyle/>
        <a:p>
          <a:r>
            <a:rPr lang="ru-RU" altLang="ru-RU" dirty="0" smtClean="0"/>
            <a:t>Познавательный интерес направлен </a:t>
          </a:r>
          <a:r>
            <a:rPr lang="ru-RU" altLang="ru-RU" u="sng" dirty="0" smtClean="0"/>
            <a:t>на практическое использование знаний </a:t>
          </a:r>
          <a:endParaRPr lang="ru-RU" dirty="0"/>
        </a:p>
      </dgm:t>
    </dgm:pt>
    <dgm:pt modelId="{8283F4D7-8383-4C8C-9F7B-F32175D7631F}" type="parTrans" cxnId="{2A7FDB0F-D1A5-44AD-82CE-DEAB46AFCDF5}">
      <dgm:prSet/>
      <dgm:spPr/>
      <dgm:t>
        <a:bodyPr/>
        <a:lstStyle/>
        <a:p>
          <a:endParaRPr lang="ru-RU"/>
        </a:p>
      </dgm:t>
    </dgm:pt>
    <dgm:pt modelId="{26033E6B-6D9D-4936-8520-42EEE4895779}" type="sibTrans" cxnId="{2A7FDB0F-D1A5-44AD-82CE-DEAB46AFCDF5}">
      <dgm:prSet/>
      <dgm:spPr/>
      <dgm:t>
        <a:bodyPr/>
        <a:lstStyle/>
        <a:p>
          <a:endParaRPr lang="ru-RU"/>
        </a:p>
      </dgm:t>
    </dgm:pt>
    <dgm:pt modelId="{60A694CB-1922-40AA-A9EA-0C7800B96451}" type="pres">
      <dgm:prSet presAssocID="{A5FE810C-BA29-4E7A-B391-300B313CF695}" presName="compositeShape" presStyleCnt="0">
        <dgm:presLayoutVars>
          <dgm:dir/>
          <dgm:resizeHandles/>
        </dgm:presLayoutVars>
      </dgm:prSet>
      <dgm:spPr/>
    </dgm:pt>
    <dgm:pt modelId="{AC279E35-1857-4B48-A335-51176A7B0895}" type="pres">
      <dgm:prSet presAssocID="{A5FE810C-BA29-4E7A-B391-300B313CF695}" presName="pyramid" presStyleLbl="node1" presStyleIdx="0" presStyleCnt="1"/>
      <dgm:spPr/>
    </dgm:pt>
    <dgm:pt modelId="{691CE689-9825-4555-B8C8-2BB6A8FAF3B4}" type="pres">
      <dgm:prSet presAssocID="{A5FE810C-BA29-4E7A-B391-300B313CF695}" presName="theList" presStyleCnt="0"/>
      <dgm:spPr/>
    </dgm:pt>
    <dgm:pt modelId="{DCF61369-53E4-47E0-BC55-6C92139AC10F}" type="pres">
      <dgm:prSet presAssocID="{70302D05-16A6-43EF-8A62-48614B8FDAD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06BF3-0B2A-42AB-A1F8-AD4A6530378E}" type="pres">
      <dgm:prSet presAssocID="{70302D05-16A6-43EF-8A62-48614B8FDADE}" presName="aSpace" presStyleCnt="0"/>
      <dgm:spPr/>
    </dgm:pt>
    <dgm:pt modelId="{95C074E5-B08F-4B74-BA90-F4FD1E7034B2}" type="pres">
      <dgm:prSet presAssocID="{A0C5851D-87A3-4D75-81E0-5B765E32E1D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531FD-CC64-4F75-95DC-342FBE5CE477}" type="pres">
      <dgm:prSet presAssocID="{A0C5851D-87A3-4D75-81E0-5B765E32E1D8}" presName="aSpace" presStyleCnt="0"/>
      <dgm:spPr/>
    </dgm:pt>
    <dgm:pt modelId="{6FF03FFC-CE41-408E-A5D4-F119B15C9471}" type="pres">
      <dgm:prSet presAssocID="{7D5F7B49-E84D-4172-9F61-2C4E2ED02C6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4215D-820A-42D0-B4EE-F2449B20C758}" type="pres">
      <dgm:prSet presAssocID="{7D5F7B49-E84D-4172-9F61-2C4E2ED02C6B}" presName="aSpace" presStyleCnt="0"/>
      <dgm:spPr/>
    </dgm:pt>
  </dgm:ptLst>
  <dgm:cxnLst>
    <dgm:cxn modelId="{2A7FDB0F-D1A5-44AD-82CE-DEAB46AFCDF5}" srcId="{A5FE810C-BA29-4E7A-B391-300B313CF695}" destId="{7D5F7B49-E84D-4172-9F61-2C4E2ED02C6B}" srcOrd="2" destOrd="0" parTransId="{8283F4D7-8383-4C8C-9F7B-F32175D7631F}" sibTransId="{26033E6B-6D9D-4936-8520-42EEE4895779}"/>
    <dgm:cxn modelId="{5A8A9491-2AAE-480D-968F-1E203C996204}" type="presOf" srcId="{A5FE810C-BA29-4E7A-B391-300B313CF695}" destId="{60A694CB-1922-40AA-A9EA-0C7800B96451}" srcOrd="0" destOrd="0" presId="urn:microsoft.com/office/officeart/2005/8/layout/pyramid2"/>
    <dgm:cxn modelId="{5E871930-3065-42DF-AC72-35E5CF85308D}" srcId="{A5FE810C-BA29-4E7A-B391-300B313CF695}" destId="{A0C5851D-87A3-4D75-81E0-5B765E32E1D8}" srcOrd="1" destOrd="0" parTransId="{146D5E7C-DE52-4814-AB81-80FD2765F642}" sibTransId="{98238323-2B0E-4E22-9475-5EA8F4F62717}"/>
    <dgm:cxn modelId="{5BBCF79C-84F9-4674-9C2E-CBC5ADE4DDD7}" type="presOf" srcId="{A0C5851D-87A3-4D75-81E0-5B765E32E1D8}" destId="{95C074E5-B08F-4B74-BA90-F4FD1E7034B2}" srcOrd="0" destOrd="0" presId="urn:microsoft.com/office/officeart/2005/8/layout/pyramid2"/>
    <dgm:cxn modelId="{241275BE-6A9E-4708-9D58-31D3EC996477}" type="presOf" srcId="{7D5F7B49-E84D-4172-9F61-2C4E2ED02C6B}" destId="{6FF03FFC-CE41-408E-A5D4-F119B15C9471}" srcOrd="0" destOrd="0" presId="urn:microsoft.com/office/officeart/2005/8/layout/pyramid2"/>
    <dgm:cxn modelId="{24394052-3107-4ABF-A26D-E0BACCCA30AC}" srcId="{A5FE810C-BA29-4E7A-B391-300B313CF695}" destId="{70302D05-16A6-43EF-8A62-48614B8FDADE}" srcOrd="0" destOrd="0" parTransId="{1CEDBA31-A45C-442A-B335-C4A1BD05A9CA}" sibTransId="{B05415B9-59C5-4CD0-9873-631829A38BC6}"/>
    <dgm:cxn modelId="{5D199987-94E2-4CFE-B0AC-D940CA1FA9BA}" type="presOf" srcId="{70302D05-16A6-43EF-8A62-48614B8FDADE}" destId="{DCF61369-53E4-47E0-BC55-6C92139AC10F}" srcOrd="0" destOrd="0" presId="urn:microsoft.com/office/officeart/2005/8/layout/pyramid2"/>
    <dgm:cxn modelId="{E491AE5E-1D2D-4AA2-B849-DB1401C1E1F0}" type="presParOf" srcId="{60A694CB-1922-40AA-A9EA-0C7800B96451}" destId="{AC279E35-1857-4B48-A335-51176A7B0895}" srcOrd="0" destOrd="0" presId="urn:microsoft.com/office/officeart/2005/8/layout/pyramid2"/>
    <dgm:cxn modelId="{31E57DA5-448B-4E43-A053-CEBA88C4E736}" type="presParOf" srcId="{60A694CB-1922-40AA-A9EA-0C7800B96451}" destId="{691CE689-9825-4555-B8C8-2BB6A8FAF3B4}" srcOrd="1" destOrd="0" presId="urn:microsoft.com/office/officeart/2005/8/layout/pyramid2"/>
    <dgm:cxn modelId="{B70D9B48-396D-4D05-ADA2-D368750D5334}" type="presParOf" srcId="{691CE689-9825-4555-B8C8-2BB6A8FAF3B4}" destId="{DCF61369-53E4-47E0-BC55-6C92139AC10F}" srcOrd="0" destOrd="0" presId="urn:microsoft.com/office/officeart/2005/8/layout/pyramid2"/>
    <dgm:cxn modelId="{23DCDEA4-02C4-44B1-902F-FEB4682B7FE8}" type="presParOf" srcId="{691CE689-9825-4555-B8C8-2BB6A8FAF3B4}" destId="{EA206BF3-0B2A-42AB-A1F8-AD4A6530378E}" srcOrd="1" destOrd="0" presId="urn:microsoft.com/office/officeart/2005/8/layout/pyramid2"/>
    <dgm:cxn modelId="{28576017-886B-4932-A257-ECE966E1A52E}" type="presParOf" srcId="{691CE689-9825-4555-B8C8-2BB6A8FAF3B4}" destId="{95C074E5-B08F-4B74-BA90-F4FD1E7034B2}" srcOrd="2" destOrd="0" presId="urn:microsoft.com/office/officeart/2005/8/layout/pyramid2"/>
    <dgm:cxn modelId="{EBF09F32-81FD-4D08-BB78-A8BB6593F814}" type="presParOf" srcId="{691CE689-9825-4555-B8C8-2BB6A8FAF3B4}" destId="{231531FD-CC64-4F75-95DC-342FBE5CE477}" srcOrd="3" destOrd="0" presId="urn:microsoft.com/office/officeart/2005/8/layout/pyramid2"/>
    <dgm:cxn modelId="{683A2E12-002C-4A35-8C3E-00676C76C4F6}" type="presParOf" srcId="{691CE689-9825-4555-B8C8-2BB6A8FAF3B4}" destId="{6FF03FFC-CE41-408E-A5D4-F119B15C9471}" srcOrd="4" destOrd="0" presId="urn:microsoft.com/office/officeart/2005/8/layout/pyramid2"/>
    <dgm:cxn modelId="{B240F3E7-328E-4A3D-BD75-23D9DDEFA652}" type="presParOf" srcId="{691CE689-9825-4555-B8C8-2BB6A8FAF3B4}" destId="{51A4215D-820A-42D0-B4EE-F2449B20C7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5672B6-90CF-4B5C-8B0C-6243204995E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4BB85E-8F69-44E3-971F-A9210BF93177}">
      <dgm:prSet phldrT="[Текст]"/>
      <dgm:spPr/>
      <dgm:t>
        <a:bodyPr/>
        <a:lstStyle/>
        <a:p>
          <a:r>
            <a:rPr lang="ru-RU" altLang="ru-RU" dirty="0" smtClean="0"/>
            <a:t>Специфика образовательного учреждения</a:t>
          </a:r>
          <a:endParaRPr lang="ru-RU" dirty="0"/>
        </a:p>
      </dgm:t>
    </dgm:pt>
    <dgm:pt modelId="{8688EBF7-3691-4CD8-B16A-0DA6F7CDED6F}" type="parTrans" cxnId="{9AD48D68-7082-42C2-86C2-A36226E4644D}">
      <dgm:prSet/>
      <dgm:spPr/>
      <dgm:t>
        <a:bodyPr/>
        <a:lstStyle/>
        <a:p>
          <a:endParaRPr lang="ru-RU"/>
        </a:p>
      </dgm:t>
    </dgm:pt>
    <dgm:pt modelId="{A8BF0B6A-25CD-4C23-90FD-4B564A60757A}" type="sibTrans" cxnId="{9AD48D68-7082-42C2-86C2-A36226E4644D}">
      <dgm:prSet/>
      <dgm:spPr/>
      <dgm:t>
        <a:bodyPr/>
        <a:lstStyle/>
        <a:p>
          <a:endParaRPr lang="ru-RU"/>
        </a:p>
      </dgm:t>
    </dgm:pt>
    <dgm:pt modelId="{F461D024-1B18-403C-A6C4-3037527F966A}">
      <dgm:prSet phldrT="[Текст]"/>
      <dgm:spPr/>
      <dgm:t>
        <a:bodyPr/>
        <a:lstStyle/>
        <a:p>
          <a:r>
            <a:rPr lang="ru-RU" altLang="ru-RU" dirty="0" smtClean="0"/>
            <a:t>Субъективные  особенности педагога</a:t>
          </a:r>
          <a:endParaRPr lang="ru-RU" dirty="0"/>
        </a:p>
      </dgm:t>
    </dgm:pt>
    <dgm:pt modelId="{ADBFC1A4-9C30-4CFD-A720-5ED6E6159DC4}" type="parTrans" cxnId="{65531A64-9792-46A3-9294-378070F3C057}">
      <dgm:prSet/>
      <dgm:spPr/>
      <dgm:t>
        <a:bodyPr/>
        <a:lstStyle/>
        <a:p>
          <a:endParaRPr lang="ru-RU"/>
        </a:p>
      </dgm:t>
    </dgm:pt>
    <dgm:pt modelId="{C7BE28FD-4156-49AF-9CA5-5DAAF89D504F}" type="sibTrans" cxnId="{65531A64-9792-46A3-9294-378070F3C057}">
      <dgm:prSet/>
      <dgm:spPr/>
      <dgm:t>
        <a:bodyPr/>
        <a:lstStyle/>
        <a:p>
          <a:endParaRPr lang="ru-RU"/>
        </a:p>
      </dgm:t>
    </dgm:pt>
    <dgm:pt modelId="{310ACA95-6AB7-4825-82B8-79837FA59158}">
      <dgm:prSet/>
      <dgm:spPr/>
      <dgm:t>
        <a:bodyPr/>
        <a:lstStyle/>
        <a:p>
          <a:r>
            <a:rPr lang="ru-RU" altLang="ru-RU" dirty="0" smtClean="0"/>
            <a:t>Организация образовательного процесса </a:t>
          </a:r>
          <a:endParaRPr lang="ru-RU" dirty="0"/>
        </a:p>
      </dgm:t>
    </dgm:pt>
    <dgm:pt modelId="{544EB366-EBD7-4B1F-BBA8-00A86CCC05DE}" type="parTrans" cxnId="{ED5D9D7A-7792-4A7E-A227-DA487BE96C8C}">
      <dgm:prSet/>
      <dgm:spPr/>
      <dgm:t>
        <a:bodyPr/>
        <a:lstStyle/>
        <a:p>
          <a:endParaRPr lang="ru-RU"/>
        </a:p>
      </dgm:t>
    </dgm:pt>
    <dgm:pt modelId="{CFD7124B-0B1B-408E-96CA-0D402AE10D6C}" type="sibTrans" cxnId="{ED5D9D7A-7792-4A7E-A227-DA487BE96C8C}">
      <dgm:prSet/>
      <dgm:spPr/>
      <dgm:t>
        <a:bodyPr/>
        <a:lstStyle/>
        <a:p>
          <a:endParaRPr lang="ru-RU"/>
        </a:p>
      </dgm:t>
    </dgm:pt>
    <dgm:pt modelId="{CB2D6ACC-72F4-44FE-8F3E-1AFEFC02A50D}">
      <dgm:prSet/>
      <dgm:spPr/>
      <dgm:t>
        <a:bodyPr/>
        <a:lstStyle/>
        <a:p>
          <a:r>
            <a:rPr lang="ru-RU" altLang="ru-RU" dirty="0" smtClean="0"/>
            <a:t>Отношение педагога к ученику</a:t>
          </a:r>
          <a:endParaRPr lang="ru-RU" altLang="ru-RU" dirty="0" smtClean="0"/>
        </a:p>
      </dgm:t>
    </dgm:pt>
    <dgm:pt modelId="{B0D73FB8-8BEF-46C1-89A6-301D5344BDD4}" type="parTrans" cxnId="{3D0CCF71-D3FB-4EA4-AEA1-7722808DA873}">
      <dgm:prSet/>
      <dgm:spPr/>
      <dgm:t>
        <a:bodyPr/>
        <a:lstStyle/>
        <a:p>
          <a:endParaRPr lang="ru-RU"/>
        </a:p>
      </dgm:t>
    </dgm:pt>
    <dgm:pt modelId="{81CCC83F-AAA4-4BCA-91FC-556339D02A41}" type="sibTrans" cxnId="{3D0CCF71-D3FB-4EA4-AEA1-7722808DA873}">
      <dgm:prSet/>
      <dgm:spPr/>
      <dgm:t>
        <a:bodyPr/>
        <a:lstStyle/>
        <a:p>
          <a:endParaRPr lang="ru-RU"/>
        </a:p>
      </dgm:t>
    </dgm:pt>
    <dgm:pt modelId="{5E4048BF-91B5-476F-BDE0-3185C5A9C3F9}">
      <dgm:prSet/>
      <dgm:spPr/>
      <dgm:t>
        <a:bodyPr/>
        <a:lstStyle/>
        <a:p>
          <a:r>
            <a:rPr lang="ru-RU" altLang="ru-RU" dirty="0" smtClean="0"/>
            <a:t>Своеобразие учебного предмета</a:t>
          </a:r>
          <a:endParaRPr lang="ru-RU" altLang="ru-RU" dirty="0" smtClean="0"/>
        </a:p>
      </dgm:t>
    </dgm:pt>
    <dgm:pt modelId="{BD9C2B1F-2108-473A-BB7B-7A7C918154F8}" type="parTrans" cxnId="{755F1E19-C6B7-4A70-B887-D316DA5F7B09}">
      <dgm:prSet/>
      <dgm:spPr/>
      <dgm:t>
        <a:bodyPr/>
        <a:lstStyle/>
        <a:p>
          <a:endParaRPr lang="ru-RU"/>
        </a:p>
      </dgm:t>
    </dgm:pt>
    <dgm:pt modelId="{62FE97A5-5863-4ACB-83ED-29664E49D3F5}" type="sibTrans" cxnId="{755F1E19-C6B7-4A70-B887-D316DA5F7B09}">
      <dgm:prSet/>
      <dgm:spPr/>
      <dgm:t>
        <a:bodyPr/>
        <a:lstStyle/>
        <a:p>
          <a:endParaRPr lang="ru-RU"/>
        </a:p>
      </dgm:t>
    </dgm:pt>
    <dgm:pt modelId="{38B32BB8-5D54-4308-BE36-FBD094015C90}" type="pres">
      <dgm:prSet presAssocID="{5E5672B6-90CF-4B5C-8B0C-6243204995E7}" presName="diagram" presStyleCnt="0">
        <dgm:presLayoutVars>
          <dgm:dir/>
          <dgm:resizeHandles val="exact"/>
        </dgm:presLayoutVars>
      </dgm:prSet>
      <dgm:spPr/>
    </dgm:pt>
    <dgm:pt modelId="{38AC45C4-E0F7-42BC-A862-1AAF4E815FD4}" type="pres">
      <dgm:prSet presAssocID="{434BB85E-8F69-44E3-971F-A9210BF931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19433-A39C-4EB9-AFB1-3103AF0283D5}" type="pres">
      <dgm:prSet presAssocID="{A8BF0B6A-25CD-4C23-90FD-4B564A60757A}" presName="sibTrans" presStyleCnt="0"/>
      <dgm:spPr/>
    </dgm:pt>
    <dgm:pt modelId="{ED61EFBD-4E72-4AD2-A52F-065145F4C0BC}" type="pres">
      <dgm:prSet presAssocID="{310ACA95-6AB7-4825-82B8-79837FA5915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B1ACE-80B4-4418-BB06-F8F06324E4BC}" type="pres">
      <dgm:prSet presAssocID="{CFD7124B-0B1B-408E-96CA-0D402AE10D6C}" presName="sibTrans" presStyleCnt="0"/>
      <dgm:spPr/>
    </dgm:pt>
    <dgm:pt modelId="{3A867CD2-3715-48AC-87E6-E0409772E507}" type="pres">
      <dgm:prSet presAssocID="{F461D024-1B18-403C-A6C4-3037527F96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EE8C3-08F2-4AE2-8229-7457A027BC7E}" type="pres">
      <dgm:prSet presAssocID="{C7BE28FD-4156-49AF-9CA5-5DAAF89D504F}" presName="sibTrans" presStyleCnt="0"/>
      <dgm:spPr/>
    </dgm:pt>
    <dgm:pt modelId="{BBCC077E-5CDC-4751-9F2A-32EB7A289361}" type="pres">
      <dgm:prSet presAssocID="{CB2D6ACC-72F4-44FE-8F3E-1AFEFC02A50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CD7F7-B47D-4248-BBA3-CCCCE7C9E1F8}" type="pres">
      <dgm:prSet presAssocID="{81CCC83F-AAA4-4BCA-91FC-556339D02A41}" presName="sibTrans" presStyleCnt="0"/>
      <dgm:spPr/>
    </dgm:pt>
    <dgm:pt modelId="{D997DA7B-BBC5-4694-8BE8-73CCD16B738C}" type="pres">
      <dgm:prSet presAssocID="{5E4048BF-91B5-476F-BDE0-3185C5A9C3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31A64-9792-46A3-9294-378070F3C057}" srcId="{5E5672B6-90CF-4B5C-8B0C-6243204995E7}" destId="{F461D024-1B18-403C-A6C4-3037527F966A}" srcOrd="2" destOrd="0" parTransId="{ADBFC1A4-9C30-4CFD-A720-5ED6E6159DC4}" sibTransId="{C7BE28FD-4156-49AF-9CA5-5DAAF89D504F}"/>
    <dgm:cxn modelId="{ED5D9D7A-7792-4A7E-A227-DA487BE96C8C}" srcId="{5E5672B6-90CF-4B5C-8B0C-6243204995E7}" destId="{310ACA95-6AB7-4825-82B8-79837FA59158}" srcOrd="1" destOrd="0" parTransId="{544EB366-EBD7-4B1F-BBA8-00A86CCC05DE}" sibTransId="{CFD7124B-0B1B-408E-96CA-0D402AE10D6C}"/>
    <dgm:cxn modelId="{D6AA5788-9897-4899-956B-B9AA346214C5}" type="presOf" srcId="{F461D024-1B18-403C-A6C4-3037527F966A}" destId="{3A867CD2-3715-48AC-87E6-E0409772E507}" srcOrd="0" destOrd="0" presId="urn:microsoft.com/office/officeart/2005/8/layout/default"/>
    <dgm:cxn modelId="{C15D3C35-FABC-4A15-8875-C7B43BEBEADC}" type="presOf" srcId="{5E5672B6-90CF-4B5C-8B0C-6243204995E7}" destId="{38B32BB8-5D54-4308-BE36-FBD094015C90}" srcOrd="0" destOrd="0" presId="urn:microsoft.com/office/officeart/2005/8/layout/default"/>
    <dgm:cxn modelId="{755F1E19-C6B7-4A70-B887-D316DA5F7B09}" srcId="{5E5672B6-90CF-4B5C-8B0C-6243204995E7}" destId="{5E4048BF-91B5-476F-BDE0-3185C5A9C3F9}" srcOrd="4" destOrd="0" parTransId="{BD9C2B1F-2108-473A-BB7B-7A7C918154F8}" sibTransId="{62FE97A5-5863-4ACB-83ED-29664E49D3F5}"/>
    <dgm:cxn modelId="{6AD2C018-5150-45C1-97A6-4F9BFEDE83C1}" type="presOf" srcId="{5E4048BF-91B5-476F-BDE0-3185C5A9C3F9}" destId="{D997DA7B-BBC5-4694-8BE8-73CCD16B738C}" srcOrd="0" destOrd="0" presId="urn:microsoft.com/office/officeart/2005/8/layout/default"/>
    <dgm:cxn modelId="{6A00CD81-401C-419D-900B-31299953AB71}" type="presOf" srcId="{434BB85E-8F69-44E3-971F-A9210BF93177}" destId="{38AC45C4-E0F7-42BC-A862-1AAF4E815FD4}" srcOrd="0" destOrd="0" presId="urn:microsoft.com/office/officeart/2005/8/layout/default"/>
    <dgm:cxn modelId="{3D0CCF71-D3FB-4EA4-AEA1-7722808DA873}" srcId="{5E5672B6-90CF-4B5C-8B0C-6243204995E7}" destId="{CB2D6ACC-72F4-44FE-8F3E-1AFEFC02A50D}" srcOrd="3" destOrd="0" parTransId="{B0D73FB8-8BEF-46C1-89A6-301D5344BDD4}" sibTransId="{81CCC83F-AAA4-4BCA-91FC-556339D02A41}"/>
    <dgm:cxn modelId="{A7AE90EC-9721-4AF7-B8D0-7E74E1ECD115}" type="presOf" srcId="{310ACA95-6AB7-4825-82B8-79837FA59158}" destId="{ED61EFBD-4E72-4AD2-A52F-065145F4C0BC}" srcOrd="0" destOrd="0" presId="urn:microsoft.com/office/officeart/2005/8/layout/default"/>
    <dgm:cxn modelId="{9AD48D68-7082-42C2-86C2-A36226E4644D}" srcId="{5E5672B6-90CF-4B5C-8B0C-6243204995E7}" destId="{434BB85E-8F69-44E3-971F-A9210BF93177}" srcOrd="0" destOrd="0" parTransId="{8688EBF7-3691-4CD8-B16A-0DA6F7CDED6F}" sibTransId="{A8BF0B6A-25CD-4C23-90FD-4B564A60757A}"/>
    <dgm:cxn modelId="{4D20BD2E-6D13-4DBD-9CFC-D3E5065E253C}" type="presOf" srcId="{CB2D6ACC-72F4-44FE-8F3E-1AFEFC02A50D}" destId="{BBCC077E-5CDC-4751-9F2A-32EB7A289361}" srcOrd="0" destOrd="0" presId="urn:microsoft.com/office/officeart/2005/8/layout/default"/>
    <dgm:cxn modelId="{42AD4B51-5A81-4838-99D6-EAEFE427A583}" type="presParOf" srcId="{38B32BB8-5D54-4308-BE36-FBD094015C90}" destId="{38AC45C4-E0F7-42BC-A862-1AAF4E815FD4}" srcOrd="0" destOrd="0" presId="urn:microsoft.com/office/officeart/2005/8/layout/default"/>
    <dgm:cxn modelId="{8AFD11D9-1A29-44AC-9A65-E859086669F2}" type="presParOf" srcId="{38B32BB8-5D54-4308-BE36-FBD094015C90}" destId="{88F19433-A39C-4EB9-AFB1-3103AF0283D5}" srcOrd="1" destOrd="0" presId="urn:microsoft.com/office/officeart/2005/8/layout/default"/>
    <dgm:cxn modelId="{783E14A4-5C35-4286-9925-5E884F4195DD}" type="presParOf" srcId="{38B32BB8-5D54-4308-BE36-FBD094015C90}" destId="{ED61EFBD-4E72-4AD2-A52F-065145F4C0BC}" srcOrd="2" destOrd="0" presId="urn:microsoft.com/office/officeart/2005/8/layout/default"/>
    <dgm:cxn modelId="{255E920D-5452-45F9-8130-46526B626E93}" type="presParOf" srcId="{38B32BB8-5D54-4308-BE36-FBD094015C90}" destId="{DD8B1ACE-80B4-4418-BB06-F8F06324E4BC}" srcOrd="3" destOrd="0" presId="urn:microsoft.com/office/officeart/2005/8/layout/default"/>
    <dgm:cxn modelId="{D3369833-706B-471D-8ADE-EDA3EFEC4D29}" type="presParOf" srcId="{38B32BB8-5D54-4308-BE36-FBD094015C90}" destId="{3A867CD2-3715-48AC-87E6-E0409772E507}" srcOrd="4" destOrd="0" presId="urn:microsoft.com/office/officeart/2005/8/layout/default"/>
    <dgm:cxn modelId="{4978D819-C157-4636-B6D4-669E995A8E42}" type="presParOf" srcId="{38B32BB8-5D54-4308-BE36-FBD094015C90}" destId="{C8EEE8C3-08F2-4AE2-8229-7457A027BC7E}" srcOrd="5" destOrd="0" presId="urn:microsoft.com/office/officeart/2005/8/layout/default"/>
    <dgm:cxn modelId="{F0D44841-F067-4CA7-8AB6-4E524A7D9BDD}" type="presParOf" srcId="{38B32BB8-5D54-4308-BE36-FBD094015C90}" destId="{BBCC077E-5CDC-4751-9F2A-32EB7A289361}" srcOrd="6" destOrd="0" presId="urn:microsoft.com/office/officeart/2005/8/layout/default"/>
    <dgm:cxn modelId="{8B3D6CB4-E7A9-4A3E-8587-2A6967637C85}" type="presParOf" srcId="{38B32BB8-5D54-4308-BE36-FBD094015C90}" destId="{E02CD7F7-B47D-4248-BBA3-CCCCE7C9E1F8}" srcOrd="7" destOrd="0" presId="urn:microsoft.com/office/officeart/2005/8/layout/default"/>
    <dgm:cxn modelId="{F5A56549-4250-414B-A82A-D6F9A732D7BC}" type="presParOf" srcId="{38B32BB8-5D54-4308-BE36-FBD094015C90}" destId="{D997DA7B-BBC5-4694-8BE8-73CCD16B738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2BE25-9D47-4413-9C5B-1DA2DF4012E4}">
      <dsp:nvSpPr>
        <dsp:cNvPr id="0" name=""/>
        <dsp:cNvSpPr/>
      </dsp:nvSpPr>
      <dsp:spPr>
        <a:xfrm>
          <a:off x="4073411" y="2395068"/>
          <a:ext cx="1940453" cy="1940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/>
            <a:t>Учебная мотивация</a:t>
          </a:r>
          <a:r>
            <a:rPr lang="ru-RU" altLang="ru-RU" sz="1400" kern="1200" dirty="0" smtClean="0"/>
            <a:t> – проявляемая учащимися мотивированная активность при достижении целей учения</a:t>
          </a:r>
          <a:endParaRPr lang="ru-RU" sz="1400" kern="1200" dirty="0"/>
        </a:p>
      </dsp:txBody>
      <dsp:txXfrm>
        <a:off x="4168136" y="2489793"/>
        <a:ext cx="1751003" cy="1751003"/>
      </dsp:txXfrm>
    </dsp:sp>
    <dsp:sp modelId="{5E9D1A2C-34B9-436B-A862-2E213C1E5FAC}">
      <dsp:nvSpPr>
        <dsp:cNvPr id="0" name=""/>
        <dsp:cNvSpPr/>
      </dsp:nvSpPr>
      <dsp:spPr>
        <a:xfrm rot="16200000">
          <a:off x="4528874" y="1880305"/>
          <a:ext cx="10295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9526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7945D-0E59-41C7-8A3B-6E705480345F}">
      <dsp:nvSpPr>
        <dsp:cNvPr id="0" name=""/>
        <dsp:cNvSpPr/>
      </dsp:nvSpPr>
      <dsp:spPr>
        <a:xfrm>
          <a:off x="4393586" y="65438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kern="1200" dirty="0" smtClean="0"/>
            <a:t>познавательные</a:t>
          </a:r>
          <a:endParaRPr lang="ru-RU" sz="1000" kern="1200" dirty="0"/>
        </a:p>
      </dsp:txBody>
      <dsp:txXfrm>
        <a:off x="4457052" y="128904"/>
        <a:ext cx="1173171" cy="1173171"/>
      </dsp:txXfrm>
    </dsp:sp>
    <dsp:sp modelId="{9AEBF9BF-6D4C-4950-B639-180AFEB02C48}">
      <dsp:nvSpPr>
        <dsp:cNvPr id="0" name=""/>
        <dsp:cNvSpPr/>
      </dsp:nvSpPr>
      <dsp:spPr>
        <a:xfrm rot="19285714">
          <a:off x="5950880" y="2411566"/>
          <a:ext cx="5773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39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7DEDD-A7F1-435A-8C93-393E8C131C45}">
      <dsp:nvSpPr>
        <dsp:cNvPr id="0" name=""/>
        <dsp:cNvSpPr/>
      </dsp:nvSpPr>
      <dsp:spPr>
        <a:xfrm>
          <a:off x="6465287" y="1063116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900" kern="1200" dirty="0" smtClean="0"/>
            <a:t>коммуникативные</a:t>
          </a:r>
          <a:endParaRPr lang="ru-RU" altLang="ru-RU" sz="900" kern="1200" dirty="0" smtClean="0"/>
        </a:p>
      </dsp:txBody>
      <dsp:txXfrm>
        <a:off x="6528753" y="1126582"/>
        <a:ext cx="1173171" cy="1173171"/>
      </dsp:txXfrm>
    </dsp:sp>
    <dsp:sp modelId="{CA7C5547-45B3-435B-AE57-442B44103489}">
      <dsp:nvSpPr>
        <dsp:cNvPr id="0" name=""/>
        <dsp:cNvSpPr/>
      </dsp:nvSpPr>
      <dsp:spPr>
        <a:xfrm rot="771429">
          <a:off x="6001480" y="3696652"/>
          <a:ext cx="987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785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C8DFB-4F16-4D1B-9BE2-4620D7427557}">
      <dsp:nvSpPr>
        <dsp:cNvPr id="0" name=""/>
        <dsp:cNvSpPr/>
      </dsp:nvSpPr>
      <dsp:spPr>
        <a:xfrm>
          <a:off x="6976955" y="3304880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00" kern="1200" dirty="0" smtClean="0"/>
            <a:t>эмоциональные</a:t>
          </a:r>
          <a:endParaRPr lang="ru-RU" altLang="ru-RU" sz="1000" kern="1200" dirty="0" smtClean="0"/>
        </a:p>
      </dsp:txBody>
      <dsp:txXfrm>
        <a:off x="7040421" y="3368346"/>
        <a:ext cx="1173171" cy="1173171"/>
      </dsp:txXfrm>
    </dsp:sp>
    <dsp:sp modelId="{45256106-7E54-4D90-BAC5-51AF88117A76}">
      <dsp:nvSpPr>
        <dsp:cNvPr id="0" name=""/>
        <dsp:cNvSpPr/>
      </dsp:nvSpPr>
      <dsp:spPr>
        <a:xfrm rot="3857143">
          <a:off x="5269869" y="4719078"/>
          <a:ext cx="8514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143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00937-1BC1-4613-8CF1-121741C5CC97}">
      <dsp:nvSpPr>
        <dsp:cNvPr id="0" name=""/>
        <dsp:cNvSpPr/>
      </dsp:nvSpPr>
      <dsp:spPr>
        <a:xfrm>
          <a:off x="5543293" y="5102635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мотивы саморазвития</a:t>
          </a:r>
          <a:endParaRPr lang="ru-RU" altLang="ru-RU" sz="1200" kern="1200" dirty="0" smtClean="0"/>
        </a:p>
      </dsp:txBody>
      <dsp:txXfrm>
        <a:off x="5606759" y="5166101"/>
        <a:ext cx="1173171" cy="1173171"/>
      </dsp:txXfrm>
    </dsp:sp>
    <dsp:sp modelId="{024DCE8B-3B11-4426-9C79-E2CC24EB460B}">
      <dsp:nvSpPr>
        <dsp:cNvPr id="0" name=""/>
        <dsp:cNvSpPr/>
      </dsp:nvSpPr>
      <dsp:spPr>
        <a:xfrm rot="6942857">
          <a:off x="3965974" y="4719078"/>
          <a:ext cx="8514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143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36E68-CFDC-490E-AA8B-6035281345AF}">
      <dsp:nvSpPr>
        <dsp:cNvPr id="0" name=""/>
        <dsp:cNvSpPr/>
      </dsp:nvSpPr>
      <dsp:spPr>
        <a:xfrm>
          <a:off x="3243878" y="5102635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позиция школьника</a:t>
          </a:r>
          <a:endParaRPr lang="ru-RU" altLang="ru-RU" sz="1500" kern="1200" dirty="0" smtClean="0"/>
        </a:p>
      </dsp:txBody>
      <dsp:txXfrm>
        <a:off x="3307344" y="5166101"/>
        <a:ext cx="1173171" cy="1173171"/>
      </dsp:txXfrm>
    </dsp:sp>
    <dsp:sp modelId="{A23AB5B6-238B-4A12-8DC0-6B86E8E0BF40}">
      <dsp:nvSpPr>
        <dsp:cNvPr id="0" name=""/>
        <dsp:cNvSpPr/>
      </dsp:nvSpPr>
      <dsp:spPr>
        <a:xfrm rot="10028571">
          <a:off x="3097937" y="3696652"/>
          <a:ext cx="9878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785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5989E-5921-4563-8B1C-F80E0DA5C178}">
      <dsp:nvSpPr>
        <dsp:cNvPr id="0" name=""/>
        <dsp:cNvSpPr/>
      </dsp:nvSpPr>
      <dsp:spPr>
        <a:xfrm>
          <a:off x="1810217" y="3304880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kern="1200" dirty="0" smtClean="0"/>
            <a:t>мотивы достижения</a:t>
          </a:r>
          <a:endParaRPr lang="ru-RU" altLang="ru-RU" sz="1400" kern="1200" dirty="0" smtClean="0"/>
        </a:p>
      </dsp:txBody>
      <dsp:txXfrm>
        <a:off x="1873683" y="3368346"/>
        <a:ext cx="1173171" cy="1173171"/>
      </dsp:txXfrm>
    </dsp:sp>
    <dsp:sp modelId="{521DAF9C-1019-466C-96A0-BA838A677D3E}">
      <dsp:nvSpPr>
        <dsp:cNvPr id="0" name=""/>
        <dsp:cNvSpPr/>
      </dsp:nvSpPr>
      <dsp:spPr>
        <a:xfrm rot="13114286">
          <a:off x="3559004" y="2411566"/>
          <a:ext cx="5773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39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6F5DA-3C43-4075-B910-A38D96680D00}">
      <dsp:nvSpPr>
        <dsp:cNvPr id="0" name=""/>
        <dsp:cNvSpPr/>
      </dsp:nvSpPr>
      <dsp:spPr>
        <a:xfrm>
          <a:off x="2321885" y="1063116"/>
          <a:ext cx="1300103" cy="13001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/>
            <a:t>внешние </a:t>
          </a:r>
          <a:endParaRPr lang="ru-RU" altLang="ru-RU" sz="1800" kern="1200" dirty="0" smtClean="0"/>
        </a:p>
      </dsp:txBody>
      <dsp:txXfrm>
        <a:off x="2385351" y="1126582"/>
        <a:ext cx="1173171" cy="1173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C124F-E85C-43CA-A7BF-3245A98841C5}">
      <dsp:nvSpPr>
        <dsp:cNvPr id="0" name=""/>
        <dsp:cNvSpPr/>
      </dsp:nvSpPr>
      <dsp:spPr>
        <a:xfrm>
          <a:off x="1136" y="36"/>
          <a:ext cx="9902122" cy="117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100" b="1" kern="1200" dirty="0" smtClean="0"/>
            <a:t>Главную роль играют широкие социальные мотивы</a:t>
          </a:r>
          <a:endParaRPr lang="ru-RU" sz="3100" kern="1200" dirty="0"/>
        </a:p>
      </dsp:txBody>
      <dsp:txXfrm>
        <a:off x="35542" y="34442"/>
        <a:ext cx="9833310" cy="1105904"/>
      </dsp:txXfrm>
    </dsp:sp>
    <dsp:sp modelId="{9F42D9F0-4C80-453B-8159-310D82F9A52F}">
      <dsp:nvSpPr>
        <dsp:cNvPr id="0" name=""/>
        <dsp:cNvSpPr/>
      </dsp:nvSpPr>
      <dsp:spPr>
        <a:xfrm>
          <a:off x="1136" y="1343475"/>
          <a:ext cx="6468372" cy="117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Собственно учебная мотивация не занимает  значимого места в мотивации учения детей </a:t>
          </a:r>
          <a:endParaRPr lang="ru-RU" sz="2200" kern="1200" dirty="0"/>
        </a:p>
      </dsp:txBody>
      <dsp:txXfrm>
        <a:off x="35542" y="1377881"/>
        <a:ext cx="6399560" cy="1105904"/>
      </dsp:txXfrm>
    </dsp:sp>
    <dsp:sp modelId="{5939AD8D-3882-4A8B-8FF9-35AA9D126784}">
      <dsp:nvSpPr>
        <dsp:cNvPr id="0" name=""/>
        <dsp:cNvSpPr/>
      </dsp:nvSpPr>
      <dsp:spPr>
        <a:xfrm>
          <a:off x="1136" y="2686915"/>
          <a:ext cx="3167665" cy="117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kern="1200" dirty="0" smtClean="0"/>
            <a:t>Обучающиеся не испытывают серьезного интереса к содержанию и способам учебной деятельности</a:t>
          </a:r>
          <a:endParaRPr lang="ru-RU" sz="1500" kern="1200" dirty="0"/>
        </a:p>
      </dsp:txBody>
      <dsp:txXfrm>
        <a:off x="35542" y="2721321"/>
        <a:ext cx="3098853" cy="1105904"/>
      </dsp:txXfrm>
    </dsp:sp>
    <dsp:sp modelId="{3A0D0E53-47B5-43A2-A9C8-4409AF9DC89E}">
      <dsp:nvSpPr>
        <dsp:cNvPr id="0" name=""/>
        <dsp:cNvSpPr/>
      </dsp:nvSpPr>
      <dsp:spPr>
        <a:xfrm>
          <a:off x="3301843" y="2686915"/>
          <a:ext cx="3167665" cy="117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/>
            <a:t>Уровень мотивации школьников к учебе снижается к концу младшего школьного возраста.</a:t>
          </a:r>
          <a:endParaRPr lang="ru-RU" sz="1500" kern="1200" dirty="0"/>
        </a:p>
      </dsp:txBody>
      <dsp:txXfrm>
        <a:off x="3336249" y="2721321"/>
        <a:ext cx="3098853" cy="1105904"/>
      </dsp:txXfrm>
    </dsp:sp>
    <dsp:sp modelId="{ABB8E114-7731-4558-91D6-D492D7D00659}">
      <dsp:nvSpPr>
        <dsp:cNvPr id="0" name=""/>
        <dsp:cNvSpPr/>
      </dsp:nvSpPr>
      <dsp:spPr>
        <a:xfrm>
          <a:off x="6735593" y="1343475"/>
          <a:ext cx="3167665" cy="117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b="1" kern="1200" dirty="0" smtClean="0"/>
            <a:t>«позиционный» мотив (быть хорошим учеником) </a:t>
          </a:r>
          <a:endParaRPr lang="ru-RU" sz="2200" kern="1200" dirty="0"/>
        </a:p>
      </dsp:txBody>
      <dsp:txXfrm>
        <a:off x="6769999" y="1377881"/>
        <a:ext cx="3098853" cy="1105904"/>
      </dsp:txXfrm>
    </dsp:sp>
    <dsp:sp modelId="{465E310A-896E-401C-BAF9-A36F1F7AF000}">
      <dsp:nvSpPr>
        <dsp:cNvPr id="0" name=""/>
        <dsp:cNvSpPr/>
      </dsp:nvSpPr>
      <dsp:spPr>
        <a:xfrm>
          <a:off x="6735593" y="2686915"/>
          <a:ext cx="3167665" cy="1174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/>
            <a:t>мотив долга и ответственности (чувство долга перед учителями и родителями).</a:t>
          </a:r>
          <a:r>
            <a:rPr lang="ru-RU" altLang="ru-RU" sz="1500" kern="1200" dirty="0" smtClean="0"/>
            <a:t> </a:t>
          </a:r>
          <a:endParaRPr lang="ru-RU" sz="1500" kern="1200" dirty="0"/>
        </a:p>
      </dsp:txBody>
      <dsp:txXfrm>
        <a:off x="6769999" y="2721321"/>
        <a:ext cx="3098853" cy="1105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79E35-1857-4B48-A335-51176A7B0895}">
      <dsp:nvSpPr>
        <dsp:cNvPr id="0" name=""/>
        <dsp:cNvSpPr/>
      </dsp:nvSpPr>
      <dsp:spPr>
        <a:xfrm>
          <a:off x="2030546" y="0"/>
          <a:ext cx="4949324" cy="49493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61369-53E4-47E0-BC55-6C92139AC10F}">
      <dsp:nvSpPr>
        <dsp:cNvPr id="0" name=""/>
        <dsp:cNvSpPr/>
      </dsp:nvSpPr>
      <dsp:spPr>
        <a:xfrm>
          <a:off x="4505208" y="497590"/>
          <a:ext cx="3217060" cy="11715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100" u="sng" kern="1200" dirty="0" smtClean="0"/>
            <a:t>Мотив долга и ответственности отходит на вторые позиции, а другие социальные мотивы подростком недостаточно осознаны. </a:t>
          </a:r>
          <a:endParaRPr lang="ru-RU" sz="1100" kern="1200" dirty="0"/>
        </a:p>
      </dsp:txBody>
      <dsp:txXfrm>
        <a:off x="4562401" y="554783"/>
        <a:ext cx="3102674" cy="1057211"/>
      </dsp:txXfrm>
    </dsp:sp>
    <dsp:sp modelId="{95C074E5-B08F-4B74-BA90-F4FD1E7034B2}">
      <dsp:nvSpPr>
        <dsp:cNvPr id="0" name=""/>
        <dsp:cNvSpPr/>
      </dsp:nvSpPr>
      <dsp:spPr>
        <a:xfrm>
          <a:off x="4505208" y="1815638"/>
          <a:ext cx="3217060" cy="11715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100" u="sng" kern="1200" dirty="0" smtClean="0"/>
            <a:t>Потребность в самоутверждении, желание занять определенное место в коллективе, - </a:t>
          </a:r>
          <a:r>
            <a:rPr lang="ru-RU" altLang="ru-RU" sz="1100" kern="1200" dirty="0" smtClean="0"/>
            <a:t>притязание на признание со стороны сверстников может стать важным </a:t>
          </a:r>
          <a:r>
            <a:rPr lang="ru-RU" altLang="ru-RU" sz="1100" u="sng" kern="1200" dirty="0" smtClean="0"/>
            <a:t>стимулом к учению</a:t>
          </a:r>
          <a:endParaRPr lang="ru-RU" sz="1100" kern="1200" dirty="0"/>
        </a:p>
      </dsp:txBody>
      <dsp:txXfrm>
        <a:off x="4562401" y="1872831"/>
        <a:ext cx="3102674" cy="1057211"/>
      </dsp:txXfrm>
    </dsp:sp>
    <dsp:sp modelId="{6FF03FFC-CE41-408E-A5D4-F119B15C9471}">
      <dsp:nvSpPr>
        <dsp:cNvPr id="0" name=""/>
        <dsp:cNvSpPr/>
      </dsp:nvSpPr>
      <dsp:spPr>
        <a:xfrm>
          <a:off x="4505208" y="3133685"/>
          <a:ext cx="3217060" cy="11715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100" kern="1200" dirty="0" smtClean="0"/>
            <a:t>Познавательный интерес направлен </a:t>
          </a:r>
          <a:r>
            <a:rPr lang="ru-RU" altLang="ru-RU" sz="1100" u="sng" kern="1200" dirty="0" smtClean="0"/>
            <a:t>на практическое использование знаний </a:t>
          </a:r>
          <a:endParaRPr lang="ru-RU" sz="1100" kern="1200" dirty="0"/>
        </a:p>
      </dsp:txBody>
      <dsp:txXfrm>
        <a:off x="4562401" y="3190878"/>
        <a:ext cx="3102674" cy="10572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C45C4-E0F7-42BC-A862-1AAF4E815FD4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Специфика образовательного учреждения</a:t>
          </a:r>
          <a:endParaRPr lang="ru-RU" sz="2200" kern="1200" dirty="0"/>
        </a:p>
      </dsp:txBody>
      <dsp:txXfrm>
        <a:off x="0" y="78184"/>
        <a:ext cx="2786062" cy="1671637"/>
      </dsp:txXfrm>
    </dsp:sp>
    <dsp:sp modelId="{ED61EFBD-4E72-4AD2-A52F-065145F4C0BC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Организация образовательного процесса </a:t>
          </a:r>
          <a:endParaRPr lang="ru-RU" sz="2200" kern="1200" dirty="0"/>
        </a:p>
      </dsp:txBody>
      <dsp:txXfrm>
        <a:off x="3064668" y="78184"/>
        <a:ext cx="2786062" cy="1671637"/>
      </dsp:txXfrm>
    </dsp:sp>
    <dsp:sp modelId="{3A867CD2-3715-48AC-87E6-E0409772E507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Субъективные  особенности педагога</a:t>
          </a:r>
          <a:endParaRPr lang="ru-RU" sz="2200" kern="1200" dirty="0"/>
        </a:p>
      </dsp:txBody>
      <dsp:txXfrm>
        <a:off x="6129337" y="78184"/>
        <a:ext cx="2786062" cy="1671637"/>
      </dsp:txXfrm>
    </dsp:sp>
    <dsp:sp modelId="{BBCC077E-5CDC-4751-9F2A-32EB7A289361}">
      <dsp:nvSpPr>
        <dsp:cNvPr id="0" name=""/>
        <dsp:cNvSpPr/>
      </dsp:nvSpPr>
      <dsp:spPr>
        <a:xfrm>
          <a:off x="1532334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Отношение педагога к ученику</a:t>
          </a:r>
          <a:endParaRPr lang="ru-RU" altLang="ru-RU" sz="2200" kern="1200" dirty="0" smtClean="0"/>
        </a:p>
      </dsp:txBody>
      <dsp:txXfrm>
        <a:off x="1532334" y="2028428"/>
        <a:ext cx="2786062" cy="1671637"/>
      </dsp:txXfrm>
    </dsp:sp>
    <dsp:sp modelId="{D997DA7B-BBC5-4694-8BE8-73CCD16B738C}">
      <dsp:nvSpPr>
        <dsp:cNvPr id="0" name=""/>
        <dsp:cNvSpPr/>
      </dsp:nvSpPr>
      <dsp:spPr>
        <a:xfrm>
          <a:off x="4597003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kern="1200" dirty="0" smtClean="0"/>
            <a:t>Своеобразие учебного предмета</a:t>
          </a:r>
          <a:endParaRPr lang="ru-RU" altLang="ru-RU" sz="2200" kern="1200" dirty="0" smtClean="0"/>
        </a:p>
      </dsp:txBody>
      <dsp:txXfrm>
        <a:off x="4597003" y="2028428"/>
        <a:ext cx="2786062" cy="16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EA276-1E73-4B04-A297-82710189BA1C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2C3A8-6511-4276-A67F-8F9CBE27FB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17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2C3A8-6511-4276-A67F-8F9CBE27FB2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23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750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245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32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89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55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7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97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20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5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2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2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F695-2DD6-4F18-AF1D-695695BBBED2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910A43-1F51-46A9-BE02-EA1C4C569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2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1562" y="1888959"/>
            <a:ext cx="9233050" cy="2262781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"Специфика учебной мотивации на разных ступенях обучения в образовательном учреждении"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5229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Педагог-психолог </a:t>
            </a:r>
          </a:p>
          <a:p>
            <a:pPr algn="r"/>
            <a:r>
              <a:rPr lang="ru-RU" dirty="0" smtClean="0"/>
              <a:t>КГАНОУ «Краевой </a:t>
            </a:r>
            <a:r>
              <a:rPr lang="ru-RU" dirty="0"/>
              <a:t>центр образования»</a:t>
            </a:r>
          </a:p>
          <a:p>
            <a:pPr algn="r"/>
            <a:r>
              <a:rPr lang="ru-RU" dirty="0"/>
              <a:t>Гамануха </a:t>
            </a:r>
            <a:r>
              <a:rPr lang="ru-RU" dirty="0" smtClean="0"/>
              <a:t>Ирина Сергеевна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9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168" y="144379"/>
            <a:ext cx="10530037" cy="1760621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ЦЕЛЬ - проанализировать </a:t>
            </a:r>
            <a:r>
              <a:rPr lang="ru-RU" altLang="ru-RU" dirty="0"/>
              <a:t>проблему формирования мотивации учения у школьников и определить способы формирования учебной мотивации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695" y="2637322"/>
            <a:ext cx="8183896" cy="3427904"/>
          </a:xfrm>
        </p:spPr>
        <p:txBody>
          <a:bodyPr/>
          <a:lstStyle/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/>
              <a:t>Дать определение понятия «мотивация».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/>
              <a:t>Охарактеризовать мотивацию учения младших школьников и подростков.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 smtClean="0"/>
              <a:t>Выделить </a:t>
            </a:r>
            <a:r>
              <a:rPr lang="ru-RU" altLang="ru-RU" dirty="0"/>
              <a:t>причины спада школьной мотивации.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ru-RU" altLang="ru-RU" dirty="0"/>
              <a:t>Определить способы формирования учебной мотивации и охарактеризовать их.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33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47908"/>
              </p:ext>
            </p:extLst>
          </p:nvPr>
        </p:nvGraphicFramePr>
        <p:xfrm>
          <a:off x="1828800" y="144379"/>
          <a:ext cx="10087276" cy="6468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16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292494"/>
              </p:ext>
            </p:extLst>
          </p:nvPr>
        </p:nvGraphicFramePr>
        <p:xfrm>
          <a:off x="1674796" y="2050181"/>
          <a:ext cx="9904395" cy="3861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09499" y="18938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altLang="ru-RU" sz="3200" dirty="0" smtClean="0"/>
              <a:t>Младший школьный возраст</a:t>
            </a:r>
          </a:p>
          <a:p>
            <a:pPr lvl="0" algn="ctr"/>
            <a:r>
              <a:rPr lang="ru-RU" sz="3200" dirty="0" smtClean="0"/>
              <a:t>Начальная школа</a:t>
            </a:r>
          </a:p>
          <a:p>
            <a:pPr lvl="0" algn="ctr"/>
            <a:r>
              <a:rPr lang="ru-RU" sz="3200" dirty="0" smtClean="0"/>
              <a:t>1-4 класс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0184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042" y="152472"/>
            <a:ext cx="9772065" cy="1280890"/>
          </a:xfrm>
        </p:spPr>
        <p:txBody>
          <a:bodyPr/>
          <a:lstStyle/>
          <a:p>
            <a:pPr algn="ctr"/>
            <a:r>
              <a:rPr lang="ru-RU" dirty="0" smtClean="0"/>
              <a:t>Подростковый возраст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242214"/>
              </p:ext>
            </p:extLst>
          </p:nvPr>
        </p:nvGraphicFramePr>
        <p:xfrm>
          <a:off x="1751798" y="962526"/>
          <a:ext cx="9752815" cy="494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51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Объективные факторы учебной мотивации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9167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60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спада школьной мотивации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0015" y="2056598"/>
            <a:ext cx="7577505" cy="3777622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У подростков наблюдается «гормональный взрыв» и нечетко сформировано чувство будущего.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Отношение ученика к учителю.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Отношение учителя к ученику.   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Личная значимость предмета.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Умственное развитие ученика.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Продуктивность учебной деятельности.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Непонимание цели учения.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Страх перед школой.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14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41804" y="799582"/>
            <a:ext cx="8229600" cy="5504965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altLang="ru-RU" sz="2800" dirty="0" smtClean="0"/>
              <a:t>В психологии известно, что развитие мотивов учения идет </a:t>
            </a:r>
            <a:r>
              <a:rPr lang="ru-RU" altLang="ru-RU" sz="2800" u="sng" dirty="0" smtClean="0"/>
              <a:t>двумя путями</a:t>
            </a:r>
            <a:r>
              <a:rPr lang="ru-RU" altLang="ru-RU" sz="2800" dirty="0" smtClean="0"/>
              <a:t>:</a:t>
            </a:r>
          </a:p>
          <a:p>
            <a:pPr>
              <a:buFontTx/>
              <a:buNone/>
            </a:pPr>
            <a:r>
              <a:rPr lang="ru-RU" altLang="ru-RU" sz="2800" dirty="0" smtClean="0"/>
              <a:t>        1. Через усвоение учащимися </a:t>
            </a:r>
            <a:r>
              <a:rPr lang="ru-RU" altLang="ru-RU" sz="2800" u="sng" dirty="0" smtClean="0"/>
              <a:t>общественного смысла учения</a:t>
            </a:r>
            <a:r>
              <a:rPr lang="ru-RU" altLang="ru-RU" sz="2800" dirty="0" smtClean="0"/>
              <a:t>;</a:t>
            </a:r>
          </a:p>
          <a:p>
            <a:pPr>
              <a:buFontTx/>
              <a:buNone/>
            </a:pPr>
            <a:r>
              <a:rPr lang="ru-RU" altLang="ru-RU" sz="2800" dirty="0" smtClean="0"/>
              <a:t>        2. Через саму </a:t>
            </a:r>
            <a:r>
              <a:rPr lang="ru-RU" altLang="ru-RU" sz="2800" u="sng" dirty="0" smtClean="0"/>
              <a:t>деятельность учения </a:t>
            </a:r>
            <a:r>
              <a:rPr lang="ru-RU" altLang="ru-RU" sz="2800" dirty="0" smtClean="0"/>
              <a:t>школьника, которая должна чем-то заинтересовать его.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96216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60866" y="866274"/>
            <a:ext cx="8150435" cy="5484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altLang="ru-RU" dirty="0" smtClean="0"/>
              <a:t>	</a:t>
            </a:r>
            <a:r>
              <a:rPr lang="ru-RU" altLang="ru-RU" sz="2400" dirty="0" smtClean="0"/>
              <a:t>Конкретные </a:t>
            </a:r>
            <a:r>
              <a:rPr lang="ru-RU" altLang="ru-RU" sz="2400" u="sng" dirty="0" smtClean="0"/>
              <a:t>условия</a:t>
            </a:r>
            <a:r>
              <a:rPr lang="ru-RU" altLang="ru-RU" sz="2400" dirty="0" smtClean="0"/>
              <a:t>, вызывающие интерес школьника к учебной деятельности: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400" dirty="0" smtClean="0"/>
              <a:t>Способ раскрытия учебного материала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400" dirty="0" smtClean="0"/>
              <a:t>Организация работы над предметом малыми группами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400" dirty="0" smtClean="0"/>
              <a:t>Отношение между мотивом и целью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altLang="ru-RU" sz="2400" dirty="0" err="1" smtClean="0"/>
              <a:t>Проблемность</a:t>
            </a:r>
            <a:r>
              <a:rPr lang="ru-RU" altLang="ru-RU" sz="2400" dirty="0" smtClean="0"/>
              <a:t> обучения  </a:t>
            </a: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2566058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256</Words>
  <Application>Microsoft Office PowerPoint</Application>
  <PresentationFormat>Широкоэкранный</PresentationFormat>
  <Paragraphs>54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Легкий дым</vt:lpstr>
      <vt:lpstr>"Специфика учебной мотивации на разных ступенях обучения в образовательном учреждении"</vt:lpstr>
      <vt:lpstr>ЦЕЛЬ - проанализировать проблему формирования мотивации учения у школьников и определить способы формирования учебной мотивации </vt:lpstr>
      <vt:lpstr>Презентация PowerPoint</vt:lpstr>
      <vt:lpstr>Презентация PowerPoint</vt:lpstr>
      <vt:lpstr>Подростковый возраст </vt:lpstr>
      <vt:lpstr>Объективные факторы учебной мотивации</vt:lpstr>
      <vt:lpstr>Причины спада школьной мотивации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"Специфика учебной мотивации на разных ступенях обучения в образовательном учреждении"</dc:title>
  <dc:creator>Гамануха Ирина Сергеевна</dc:creator>
  <cp:lastModifiedBy>Гамануха Ирина Сергеевна</cp:lastModifiedBy>
  <cp:revision>5</cp:revision>
  <dcterms:created xsi:type="dcterms:W3CDTF">2019-04-25T00:05:57Z</dcterms:created>
  <dcterms:modified xsi:type="dcterms:W3CDTF">2019-04-25T00:43:47Z</dcterms:modified>
</cp:coreProperties>
</file>