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BF483-EB33-4567-9E55-0450F46CDEF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28D2-5A91-4252-8DAC-6AF9CB60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2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F483-EB33-4567-9E55-0450F46CDEF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28D2-5A91-4252-8DAC-6AF9CB60F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96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SR-CM01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Викторовна Шеховцова</dc:creator>
  <cp:lastModifiedBy>Елена Викторовна Шеховцова</cp:lastModifiedBy>
  <cp:revision>1</cp:revision>
  <dcterms:created xsi:type="dcterms:W3CDTF">2020-12-02T03:53:44Z</dcterms:created>
  <dcterms:modified xsi:type="dcterms:W3CDTF">2020-12-02T03:53:44Z</dcterms:modified>
</cp:coreProperties>
</file>