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836"/>
    <a:srgbClr val="D26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25" autoAdjust="0"/>
  </p:normalViewPr>
  <p:slideViewPr>
    <p:cSldViewPr snapToGrid="0">
      <p:cViewPr>
        <p:scale>
          <a:sx n="93" d="100"/>
          <a:sy n="93" d="100"/>
        </p:scale>
        <p:origin x="-115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4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7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3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1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3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9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7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3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9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5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889A-3DB7-44D0-BB4D-371D2234BE8B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8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3390075"/>
            <a:ext cx="4846320" cy="23876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140836"/>
                </a:solidFill>
                <a:effectLst>
                  <a:outerShdw dist="38100" dir="2700000" algn="bl" rotWithShape="0">
                    <a:srgbClr val="D2609B"/>
                  </a:outerShdw>
                </a:effectLst>
                <a:latin typeface="+mn-lt"/>
              </a:rPr>
              <a:t>Present </a:t>
            </a: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140836"/>
                </a:solidFill>
                <a:effectLst>
                  <a:outerShdw dist="38100" dir="2700000" algn="bl" rotWithShape="0">
                    <a:srgbClr val="D2609B"/>
                  </a:outerShdw>
                </a:effectLst>
                <a:latin typeface="+mn-lt"/>
              </a:rPr>
              <a:t>Perfect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rgbClr val="140836"/>
              </a:solidFill>
              <a:effectLst>
                <a:outerShdw dist="38100" dir="2700000" algn="bl" rotWithShape="0">
                  <a:srgbClr val="D2609B"/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1112" y="5777675"/>
            <a:ext cx="1993392" cy="439610"/>
          </a:xfrm>
        </p:spPr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60" y="237111"/>
            <a:ext cx="6622542" cy="796162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6400" y="4166616"/>
            <a:ext cx="5105400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9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вопросы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676400" y="1652016"/>
            <a:ext cx="5794377" cy="555625"/>
            <a:chOff x="1248" y="2030"/>
            <a:chExt cx="3650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26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Для чего нужен </a:t>
              </a:r>
              <a:r>
                <a:rPr lang="en-US" sz="2400" dirty="0" smtClean="0">
                  <a:solidFill>
                    <a:srgbClr val="000000"/>
                  </a:solidFill>
                </a:rPr>
                <a:t>Present </a:t>
              </a:r>
              <a:r>
                <a:rPr lang="en-US" sz="2400" dirty="0" smtClean="0">
                  <a:solidFill>
                    <a:srgbClr val="000000"/>
                  </a:solidFill>
                </a:rPr>
                <a:t>Perfect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676400" y="2490216"/>
            <a:ext cx="7497767" cy="555625"/>
            <a:chOff x="1248" y="2640"/>
            <a:chExt cx="4723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7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утвердительные предложения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76400" y="3328416"/>
            <a:ext cx="7366004" cy="555625"/>
            <a:chOff x="1248" y="3230"/>
            <a:chExt cx="4640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6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отрицательные предложения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8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Используем для того</a:t>
            </a:r>
            <a:r>
              <a:rPr lang="en-US" dirty="0" smtClean="0"/>
              <a:t>,</a:t>
            </a:r>
            <a:r>
              <a:rPr lang="ru-RU" dirty="0" smtClean="0"/>
              <a:t> чтобы выразить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То</a:t>
            </a:r>
            <a:r>
              <a:rPr lang="en-US" dirty="0" smtClean="0"/>
              <a:t>,</a:t>
            </a:r>
            <a:r>
              <a:rPr lang="ru-RU" dirty="0" smtClean="0"/>
              <a:t> что мы Сделали</a:t>
            </a:r>
            <a:r>
              <a:rPr lang="en-US" dirty="0" smtClean="0"/>
              <a:t>,</a:t>
            </a:r>
            <a:r>
              <a:rPr lang="ru-RU" dirty="0" smtClean="0"/>
              <a:t> или не Сделали. </a:t>
            </a:r>
            <a:r>
              <a:rPr lang="en-US" dirty="0" smtClean="0"/>
              <a:t>Present Perfect </a:t>
            </a:r>
            <a:r>
              <a:rPr lang="ru-RU" dirty="0" smtClean="0"/>
              <a:t>показывает </a:t>
            </a:r>
            <a:r>
              <a:rPr lang="ru-RU" dirty="0" smtClean="0">
                <a:solidFill>
                  <a:srgbClr val="FF0000"/>
                </a:solidFill>
              </a:rPr>
              <a:t>результат</a:t>
            </a:r>
            <a:r>
              <a:rPr lang="ru-RU" dirty="0" smtClean="0"/>
              <a:t> (</a:t>
            </a:r>
            <a:r>
              <a:rPr lang="ru-RU" dirty="0" smtClean="0"/>
              <a:t>Я купила новый телефон. Я сделала всю </a:t>
            </a:r>
            <a:r>
              <a:rPr lang="ru-RU" dirty="0" err="1" smtClean="0"/>
              <a:t>домашку</a:t>
            </a:r>
            <a:r>
              <a:rPr lang="ru-RU" dirty="0" smtClean="0"/>
              <a:t>. Мама приготовила вкусный обед)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! На русский язык будет переводиться прошедшим временем </a:t>
            </a:r>
            <a:r>
              <a:rPr lang="ru-RU" dirty="0" smtClean="0">
                <a:solidFill>
                  <a:srgbClr val="FF0000"/>
                </a:solidFill>
              </a:rPr>
              <a:t>НО!</a:t>
            </a:r>
            <a:r>
              <a:rPr lang="ru-RU" dirty="0" smtClean="0"/>
              <a:t> Это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прошедшее время!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Видимый результат </a:t>
            </a:r>
            <a:r>
              <a:rPr lang="ru-RU" dirty="0" smtClean="0"/>
              <a:t>(Новый телефон лежит рядом на столе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домашка</a:t>
            </a:r>
            <a:r>
              <a:rPr lang="ru-RU" dirty="0" smtClean="0"/>
              <a:t> лежит вся сделанная</a:t>
            </a:r>
            <a:r>
              <a:rPr lang="en-US" dirty="0" smtClean="0"/>
              <a:t>,</a:t>
            </a:r>
            <a:r>
              <a:rPr lang="ru-RU" dirty="0" smtClean="0"/>
              <a:t> а на столе вкусно пахнет обед) </a:t>
            </a:r>
          </a:p>
          <a:p>
            <a:r>
              <a:rPr lang="ru-RU" dirty="0" smtClean="0"/>
              <a:t>Жизненный опыт. (Я дважды прыгал с парашютом. Я ни разу не был в Египте. ) </a:t>
            </a:r>
          </a:p>
          <a:p>
            <a:r>
              <a:rPr lang="en-US" dirty="0" smtClean="0"/>
              <a:t>Have you ever …..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r>
              <a:rPr lang="ru-RU" dirty="0" smtClean="0"/>
              <a:t>Ты когда-нибудь…..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4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Как строятся утвердительные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Следуем четкой схеме </a:t>
            </a:r>
          </a:p>
          <a:p>
            <a:pPr marL="0" indent="0">
              <a:buNone/>
            </a:pPr>
            <a:r>
              <a:rPr lang="ru-RU" dirty="0" smtClean="0"/>
              <a:t>                                    + 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have/has</a:t>
            </a:r>
            <a:r>
              <a:rPr lang="en-US" dirty="0" smtClean="0"/>
              <a:t>+ </a:t>
            </a:r>
            <a:r>
              <a:rPr lang="ru-RU" dirty="0" smtClean="0">
                <a:solidFill>
                  <a:srgbClr val="00B050"/>
                </a:solidFill>
              </a:rPr>
              <a:t>действие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ed</a:t>
            </a:r>
            <a:r>
              <a:rPr lang="en-US" dirty="0" smtClean="0">
                <a:solidFill>
                  <a:srgbClr val="FF0000"/>
                </a:solidFill>
              </a:rPr>
              <a:t>)/3</a:t>
            </a:r>
            <a:r>
              <a:rPr lang="ru-RU" dirty="0" smtClean="0">
                <a:solidFill>
                  <a:srgbClr val="FF0000"/>
                </a:solidFill>
              </a:rPr>
              <a:t>ф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Has – </a:t>
            </a:r>
            <a:r>
              <a:rPr lang="en-US" dirty="0" err="1" smtClean="0"/>
              <a:t>He,She,It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Have – They , we , you </a:t>
            </a:r>
          </a:p>
          <a:p>
            <a:r>
              <a:rPr lang="en-US" sz="2400" dirty="0" smtClean="0"/>
              <a:t>I </a:t>
            </a:r>
            <a:r>
              <a:rPr lang="en-US" sz="2400" dirty="0" smtClean="0">
                <a:solidFill>
                  <a:srgbClr val="FF0000"/>
                </a:solidFill>
              </a:rPr>
              <a:t>have bought </a:t>
            </a:r>
            <a:r>
              <a:rPr lang="en-US" sz="2400" dirty="0" smtClean="0"/>
              <a:t>a new phone (</a:t>
            </a:r>
            <a:r>
              <a:rPr lang="ru-RU" sz="2400" dirty="0" smtClean="0"/>
              <a:t>Я купил новый телефон) </a:t>
            </a:r>
          </a:p>
          <a:p>
            <a:r>
              <a:rPr lang="en-US" sz="2400" dirty="0" smtClean="0"/>
              <a:t>She </a:t>
            </a:r>
            <a:r>
              <a:rPr lang="en-US" sz="2400" dirty="0" smtClean="0">
                <a:solidFill>
                  <a:srgbClr val="FF0000"/>
                </a:solidFill>
              </a:rPr>
              <a:t>has cooked </a:t>
            </a:r>
            <a:r>
              <a:rPr lang="en-US" sz="2400" dirty="0" smtClean="0"/>
              <a:t>delicious dinner (</a:t>
            </a:r>
            <a:r>
              <a:rPr lang="ru-RU" sz="2400" dirty="0" smtClean="0"/>
              <a:t>Она приготовила вкусный обед) </a:t>
            </a:r>
          </a:p>
          <a:p>
            <a:r>
              <a:rPr lang="en-US" sz="2400" dirty="0" smtClean="0"/>
              <a:t>We </a:t>
            </a:r>
            <a:r>
              <a:rPr lang="en-US" sz="2400" dirty="0" smtClean="0">
                <a:solidFill>
                  <a:srgbClr val="FF0000"/>
                </a:solidFill>
              </a:rPr>
              <a:t>have done </a:t>
            </a:r>
            <a:r>
              <a:rPr lang="en-US" sz="2400" dirty="0" smtClean="0"/>
              <a:t>homework (</a:t>
            </a:r>
            <a:r>
              <a:rPr lang="ru-RU" sz="2400" dirty="0" smtClean="0"/>
              <a:t>Мы сделали уроки) </a:t>
            </a:r>
            <a:endParaRPr lang="ru-RU" sz="2400" dirty="0"/>
          </a:p>
        </p:txBody>
      </p:sp>
      <p:pic>
        <p:nvPicPr>
          <p:cNvPr id="2050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643" y="2375805"/>
            <a:ext cx="348343" cy="3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0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Как сделать отрицательные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 как глагол </a:t>
            </a:r>
            <a:r>
              <a:rPr lang="en-US" dirty="0" smtClean="0"/>
              <a:t>have/has </a:t>
            </a:r>
            <a:r>
              <a:rPr lang="ru-RU" dirty="0" smtClean="0">
                <a:solidFill>
                  <a:srgbClr val="FF0000"/>
                </a:solidFill>
              </a:rPr>
              <a:t>самостоятельный глагол </a:t>
            </a:r>
            <a:r>
              <a:rPr lang="en-US" dirty="0" smtClean="0"/>
              <a:t>,</a:t>
            </a:r>
            <a:r>
              <a:rPr lang="ru-RU" dirty="0" smtClean="0"/>
              <a:t> то</a:t>
            </a:r>
            <a:r>
              <a:rPr lang="en-US" dirty="0" smtClean="0"/>
              <a:t>,</a:t>
            </a:r>
            <a:r>
              <a:rPr lang="ru-RU" dirty="0" smtClean="0"/>
              <a:t> чтобы сделать отрицание ставим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Схема</a:t>
            </a:r>
            <a:r>
              <a:rPr lang="en-US" dirty="0" smtClean="0"/>
              <a:t>:</a:t>
            </a:r>
            <a:r>
              <a:rPr lang="ru-RU" dirty="0" smtClean="0"/>
              <a:t>            </a:t>
            </a:r>
            <a:r>
              <a:rPr lang="ru-RU" dirty="0" smtClean="0"/>
              <a:t> </a:t>
            </a:r>
            <a:r>
              <a:rPr lang="ru-RU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haven’t/hasn’t</a:t>
            </a:r>
            <a:r>
              <a:rPr lang="en-US" dirty="0" smtClean="0"/>
              <a:t>+ </a:t>
            </a:r>
            <a:r>
              <a:rPr lang="ru-RU" dirty="0" smtClean="0">
                <a:solidFill>
                  <a:srgbClr val="00B050"/>
                </a:solidFill>
              </a:rPr>
              <a:t>действие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ed</a:t>
            </a:r>
            <a:r>
              <a:rPr lang="en-US" dirty="0" smtClean="0">
                <a:solidFill>
                  <a:srgbClr val="FF0000"/>
                </a:solidFill>
              </a:rPr>
              <a:t>)/3</a:t>
            </a:r>
            <a:r>
              <a:rPr lang="ru-RU" dirty="0" smtClean="0">
                <a:solidFill>
                  <a:srgbClr val="FF0000"/>
                </a:solidFill>
              </a:rPr>
              <a:t>ф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She hasn’t cooked dinner (</a:t>
            </a:r>
            <a:r>
              <a:rPr lang="ru-RU" dirty="0" smtClean="0">
                <a:solidFill>
                  <a:srgbClr val="FF0000"/>
                </a:solidFill>
              </a:rPr>
              <a:t>Она не приготовила обед)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3" y="3208563"/>
            <a:ext cx="503464" cy="50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6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строится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364" y="1450068"/>
            <a:ext cx="7886700" cy="4351338"/>
          </a:xfrm>
        </p:spPr>
        <p:txBody>
          <a:bodyPr/>
          <a:lstStyle/>
          <a:p>
            <a:r>
              <a:rPr lang="ru-RU" dirty="0" smtClean="0"/>
              <a:t>Схема</a:t>
            </a:r>
            <a:r>
              <a:rPr lang="en-US" dirty="0" smtClean="0"/>
              <a:t>:   </a:t>
            </a:r>
            <a:r>
              <a:rPr lang="en-US" dirty="0" smtClean="0">
                <a:solidFill>
                  <a:srgbClr val="FF0000"/>
                </a:solidFill>
              </a:rPr>
              <a:t>Have/Has</a:t>
            </a:r>
            <a:r>
              <a:rPr lang="en-US" dirty="0" smtClean="0"/>
              <a:t> +        </a:t>
            </a:r>
            <a:r>
              <a:rPr lang="ru-RU" dirty="0" smtClean="0"/>
              <a:t>+</a:t>
            </a:r>
            <a:r>
              <a:rPr lang="en-US" dirty="0" smtClean="0"/>
              <a:t>  </a:t>
            </a:r>
            <a:r>
              <a:rPr lang="ru-RU" dirty="0" smtClean="0">
                <a:solidFill>
                  <a:srgbClr val="00B050"/>
                </a:solidFill>
              </a:rPr>
              <a:t>действие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ed</a:t>
            </a:r>
            <a:r>
              <a:rPr lang="en-US" dirty="0" smtClean="0">
                <a:solidFill>
                  <a:srgbClr val="FF0000"/>
                </a:solidFill>
              </a:rPr>
              <a:t>) / 3</a:t>
            </a:r>
            <a:r>
              <a:rPr lang="ru-RU" dirty="0" smtClean="0">
                <a:solidFill>
                  <a:srgbClr val="FF0000"/>
                </a:solidFill>
              </a:rPr>
              <a:t>ф </a:t>
            </a:r>
            <a:r>
              <a:rPr lang="ru-RU" dirty="0">
                <a:solidFill>
                  <a:srgbClr val="FF0000"/>
                </a:solidFill>
              </a:rPr>
              <a:t>?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Have you done your work </a:t>
            </a:r>
            <a:r>
              <a:rPr lang="ru-RU" dirty="0" smtClean="0"/>
              <a:t>?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Has she moved to another house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Have they written the test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Has he organized a party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Have we finished yet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109" y="1460041"/>
            <a:ext cx="503464" cy="50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1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en-US" dirty="0" smtClean="0"/>
              <a:t>Have you ever…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Ты когда-нибудь (за всю свою жизнь) </a:t>
            </a:r>
            <a:r>
              <a:rPr lang="en-US" dirty="0" smtClean="0"/>
              <a:t>….</a:t>
            </a:r>
            <a:r>
              <a:rPr lang="ru-RU" dirty="0" smtClean="0"/>
              <a:t>?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Have you ever </a:t>
            </a:r>
            <a:r>
              <a:rPr lang="en-US" dirty="0" smtClean="0"/>
              <a:t>swum with dolphins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Has she ever </a:t>
            </a:r>
            <a:r>
              <a:rPr lang="en-US" dirty="0" smtClean="0"/>
              <a:t>had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sushi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Have they ever </a:t>
            </a:r>
            <a:r>
              <a:rPr lang="en-US" dirty="0" smtClean="0"/>
              <a:t>been to France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 have never ever</a:t>
            </a:r>
            <a:r>
              <a:rPr lang="en-US" dirty="0" smtClean="0"/>
              <a:t>…. – </a:t>
            </a:r>
            <a:r>
              <a:rPr lang="ru-RU" dirty="0" smtClean="0"/>
              <a:t>я никогда в своей жизни не</a:t>
            </a:r>
          </a:p>
          <a:p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have never ever </a:t>
            </a:r>
            <a:r>
              <a:rPr lang="en-US" dirty="0" smtClean="0"/>
              <a:t>argued </a:t>
            </a:r>
          </a:p>
          <a:p>
            <a:r>
              <a:rPr lang="en-US" dirty="0" smtClean="0"/>
              <a:t>She </a:t>
            </a:r>
            <a:r>
              <a:rPr lang="en-US" dirty="0" smtClean="0">
                <a:solidFill>
                  <a:srgbClr val="FF0000"/>
                </a:solidFill>
              </a:rPr>
              <a:t>has never ever </a:t>
            </a:r>
            <a:r>
              <a:rPr lang="en-US" dirty="0" smtClean="0"/>
              <a:t>been to Italy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49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ru-RU" dirty="0" smtClean="0"/>
              <a:t>Слова</a:t>
            </a:r>
            <a:r>
              <a:rPr lang="en-US" dirty="0" smtClean="0"/>
              <a:t>,</a:t>
            </a:r>
            <a:r>
              <a:rPr lang="ru-RU" dirty="0" smtClean="0"/>
              <a:t> которые используются в </a:t>
            </a:r>
            <a:r>
              <a:rPr lang="en-US" dirty="0" smtClean="0"/>
              <a:t>present perfect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 - </a:t>
            </a:r>
            <a:r>
              <a:rPr lang="ru-RU" dirty="0" smtClean="0"/>
              <a:t>только что </a:t>
            </a:r>
            <a:endParaRPr lang="en-US" dirty="0" smtClean="0"/>
          </a:p>
          <a:p>
            <a:r>
              <a:rPr lang="en-US" dirty="0" smtClean="0"/>
              <a:t>ALREADY </a:t>
            </a:r>
            <a:r>
              <a:rPr lang="ru-RU" dirty="0" smtClean="0"/>
              <a:t>–уже </a:t>
            </a:r>
            <a:endParaRPr lang="en-US" dirty="0" smtClean="0"/>
          </a:p>
          <a:p>
            <a:r>
              <a:rPr lang="en-US" dirty="0" smtClean="0"/>
              <a:t>YET </a:t>
            </a:r>
            <a:r>
              <a:rPr lang="ru-RU" dirty="0" smtClean="0"/>
              <a:t>–еще  (-</a:t>
            </a:r>
            <a:r>
              <a:rPr lang="en-US" dirty="0" smtClean="0"/>
              <a:t>, </a:t>
            </a:r>
            <a:r>
              <a:rPr lang="ru-RU" dirty="0" smtClean="0"/>
              <a:t>?) </a:t>
            </a:r>
            <a:endParaRPr lang="ru-RU" dirty="0"/>
          </a:p>
          <a:p>
            <a:r>
              <a:rPr lang="en-US" dirty="0" smtClean="0"/>
              <a:t>I have </a:t>
            </a:r>
            <a:r>
              <a:rPr lang="en-US" dirty="0" smtClean="0">
                <a:solidFill>
                  <a:srgbClr val="FF0000"/>
                </a:solidFill>
              </a:rPr>
              <a:t>just</a:t>
            </a:r>
            <a:r>
              <a:rPr lang="en-US" dirty="0" smtClean="0"/>
              <a:t> called her </a:t>
            </a:r>
          </a:p>
          <a:p>
            <a:r>
              <a:rPr lang="en-US" dirty="0" smtClean="0"/>
              <a:t>We have </a:t>
            </a:r>
            <a:r>
              <a:rPr lang="en-US" dirty="0" smtClean="0">
                <a:solidFill>
                  <a:srgbClr val="FF0000"/>
                </a:solidFill>
              </a:rPr>
              <a:t> already </a:t>
            </a:r>
            <a:r>
              <a:rPr lang="en-US" dirty="0" smtClean="0"/>
              <a:t>watched this film </a:t>
            </a:r>
          </a:p>
          <a:p>
            <a:r>
              <a:rPr lang="en-US" dirty="0" smtClean="0"/>
              <a:t>She hasn’t decided where to go on vocation </a:t>
            </a:r>
            <a:r>
              <a:rPr lang="en-US" dirty="0" smtClean="0">
                <a:solidFill>
                  <a:srgbClr val="FF0000"/>
                </a:solidFill>
              </a:rPr>
              <a:t>yet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1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</TotalTime>
  <Words>371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Present Perfect</vt:lpstr>
      <vt:lpstr>Slide title</vt:lpstr>
      <vt:lpstr>     Используем для того, чтобы выразить</vt:lpstr>
      <vt:lpstr>             Как строятся утвердительные предложения</vt:lpstr>
      <vt:lpstr>       Как сделать отрицательные предложения</vt:lpstr>
      <vt:lpstr>Как строится вопрос</vt:lpstr>
      <vt:lpstr>    Have you ever…? </vt:lpstr>
      <vt:lpstr>       Слова, которые используются в present perfect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18</cp:revision>
  <dcterms:created xsi:type="dcterms:W3CDTF">2020-01-15T13:21:13Z</dcterms:created>
  <dcterms:modified xsi:type="dcterms:W3CDTF">2020-04-07T10:36:06Z</dcterms:modified>
</cp:coreProperties>
</file>