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9"/>
  </p:notesMasterIdLst>
  <p:sldIdLst>
    <p:sldId id="256" r:id="rId2"/>
    <p:sldId id="294" r:id="rId3"/>
    <p:sldId id="284" r:id="rId4"/>
    <p:sldId id="295" r:id="rId5"/>
    <p:sldId id="283" r:id="rId6"/>
    <p:sldId id="296" r:id="rId7"/>
    <p:sldId id="297" r:id="rId8"/>
    <p:sldId id="298" r:id="rId9"/>
    <p:sldId id="289" r:id="rId10"/>
    <p:sldId id="292" r:id="rId11"/>
    <p:sldId id="293" r:id="rId12"/>
    <p:sldId id="285" r:id="rId13"/>
    <p:sldId id="290" r:id="rId14"/>
    <p:sldId id="291" r:id="rId15"/>
    <p:sldId id="287" r:id="rId16"/>
    <p:sldId id="288" r:id="rId17"/>
    <p:sldId id="282" r:id="rId18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CF42DD-0B00-44C9-BFB0-52159D9135A5}">
          <p14:sldIdLst>
            <p14:sldId id="256"/>
          </p14:sldIdLst>
        </p14:section>
        <p14:section name="Раздел без заголовка" id="{7C93D95B-A401-4605-B207-EC33D773FD46}">
          <p14:sldIdLst>
            <p14:sldId id="294"/>
            <p14:sldId id="284"/>
            <p14:sldId id="295"/>
            <p14:sldId id="283"/>
            <p14:sldId id="296"/>
            <p14:sldId id="297"/>
            <p14:sldId id="298"/>
            <p14:sldId id="289"/>
            <p14:sldId id="292"/>
            <p14:sldId id="293"/>
            <p14:sldId id="285"/>
            <p14:sldId id="290"/>
            <p14:sldId id="291"/>
            <p14:sldId id="287"/>
            <p14:sldId id="288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34A"/>
    <a:srgbClr val="FFCC66"/>
    <a:srgbClr val="66FFFF"/>
    <a:srgbClr val="FF7C8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4" autoAdjust="0"/>
    <p:restoredTop sz="90485" autoAdjust="0"/>
  </p:normalViewPr>
  <p:slideViewPr>
    <p:cSldViewPr snapToGrid="0">
      <p:cViewPr varScale="1">
        <p:scale>
          <a:sx n="102" d="100"/>
          <a:sy n="102" d="100"/>
        </p:scale>
        <p:origin x="19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volodkin\Desktop\&#1059;&#1095;&#1077;&#1073;&#1085;&#1099;&#1081;%20&#1087;&#1088;&#1086;&#1094;&#1077;&#1089;&#1089;\&#1059;&#1095;&#1077;&#1073;&#1085;&#1099;&#1081;%20&#1087;&#1088;&#1086;&#1094;&#1077;&#1089;&#108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volodkin\Desktop\&#1059;&#1095;&#1077;&#1073;&#1085;&#1099;&#1081;%20&#1087;&#1088;&#1086;&#1094;&#1077;&#1089;&#1089;\&#1059;&#1095;&#1077;&#1073;&#1085;&#1099;&#1081;%20&#1087;&#1088;&#1086;&#1094;&#1077;&#1089;&#108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volodkin\Desktop\&#1059;&#1095;&#1077;&#1073;&#1085;&#1099;&#1081;%20&#1087;&#1088;&#1086;&#1094;&#1077;&#1089;&#1089;\&#1059;&#1095;&#1077;&#1073;&#1085;&#1099;&#1081;%20&#1087;&#1088;&#1086;&#1094;&#1077;&#1089;&#1089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volodkin\Desktop\&#1059;&#1095;&#1077;&#1073;&#1085;&#1099;&#1081;%20&#1087;&#1088;&#1086;&#1094;&#1077;&#1089;&#1089;\&#1059;&#1095;&#1077;&#1073;&#1085;&#1099;&#1081;%20&#1087;&#1088;&#1086;&#1094;&#1077;&#1089;&#1089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tx1"/>
                </a:solidFill>
              </a:rPr>
              <a:t>Успеваемость 7 класса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5123492105224606"/>
                  <c:y val="7.45461909148555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05109311557599"/>
                      <c:h val="0.18293373245126654"/>
                    </c:manualLayout>
                  </c15:layout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01984327922701"/>
                      <c:h val="0.13941488568244081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8.8911976443226848E-2"/>
                  <c:y val="-1.27437852903657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453390871750422"/>
                      <c:h val="0.1101881546343886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Лист1!$H$1:$K$1</c:f>
              <c:strCache>
                <c:ptCount val="4"/>
                <c:pt idx="0">
                  <c:v>Наша Перспектива</c:v>
                </c:pt>
                <c:pt idx="1">
                  <c:v>Отличники</c:v>
                </c:pt>
                <c:pt idx="2">
                  <c:v>Хорошисты</c:v>
                </c:pt>
                <c:pt idx="3">
                  <c:v>С одной "4"</c:v>
                </c:pt>
              </c:strCache>
            </c:strRef>
          </c:cat>
          <c:val>
            <c:numRef>
              <c:f>Лист1!$H$6:$K$6</c:f>
              <c:numCache>
                <c:formatCode>General</c:formatCode>
                <c:ptCount val="4"/>
                <c:pt idx="0">
                  <c:v>35</c:v>
                </c:pt>
                <c:pt idx="1">
                  <c:v>3</c:v>
                </c:pt>
                <c:pt idx="2">
                  <c:v>40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tx1"/>
                </a:solidFill>
              </a:rPr>
              <a:t>Успеваемость 8 класса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6017950564653977E-2"/>
          <c:y val="0.25368932367281294"/>
          <c:w val="0.88017120343372779"/>
          <c:h val="0.7079036966874617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084839722446983E-2"/>
                  <c:y val="-7.884171670339864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98259831663626"/>
                      <c:h val="6.4723770841854156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Лист1!$H$1:$K$1</c:f>
              <c:strCache>
                <c:ptCount val="4"/>
                <c:pt idx="0">
                  <c:v>Наша Перспектива</c:v>
                </c:pt>
                <c:pt idx="1">
                  <c:v>Отличники</c:v>
                </c:pt>
                <c:pt idx="2">
                  <c:v>Хорошисты</c:v>
                </c:pt>
                <c:pt idx="3">
                  <c:v>С одной "4"</c:v>
                </c:pt>
              </c:strCache>
            </c:strRef>
          </c:cat>
          <c:val>
            <c:numRef>
              <c:f>Лист1!$H$12:$K$12</c:f>
              <c:numCache>
                <c:formatCode>General</c:formatCode>
                <c:ptCount val="4"/>
                <c:pt idx="0">
                  <c:v>27</c:v>
                </c:pt>
                <c:pt idx="1">
                  <c:v>9</c:v>
                </c:pt>
                <c:pt idx="2">
                  <c:v>44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/>
              <a:t>Качество </a:t>
            </a:r>
            <a:r>
              <a:rPr lang="ru-RU" sz="1800" b="1" dirty="0" smtClean="0"/>
              <a:t>знаний 7 класса</a:t>
            </a:r>
            <a:endParaRPr lang="ru-RU" sz="1800" b="1" dirty="0"/>
          </a:p>
        </c:rich>
      </c:tx>
      <c:layout>
        <c:manualLayout>
          <c:xMode val="edge"/>
          <c:yMode val="edge"/>
          <c:x val="0.271394006169996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Лист1!$S$1</c:f>
              <c:strCache>
                <c:ptCount val="1"/>
                <c:pt idx="0">
                  <c:v>1 семестр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Лист1!$R$2:$R$5</c:f>
              <c:strCache>
                <c:ptCount val="4"/>
                <c:pt idx="0">
                  <c:v>7.1</c:v>
                </c:pt>
                <c:pt idx="1">
                  <c:v>7.2</c:v>
                </c:pt>
                <c:pt idx="2">
                  <c:v>7.3</c:v>
                </c:pt>
                <c:pt idx="3">
                  <c:v>7.4</c:v>
                </c:pt>
              </c:strCache>
            </c:strRef>
          </c:cat>
          <c:val>
            <c:numRef>
              <c:f>Лист1!$S$2:$S$5</c:f>
              <c:numCache>
                <c:formatCode>0%</c:formatCode>
                <c:ptCount val="4"/>
                <c:pt idx="0">
                  <c:v>0.88</c:v>
                </c:pt>
                <c:pt idx="1">
                  <c:v>0.52</c:v>
                </c:pt>
                <c:pt idx="2">
                  <c:v>0.59</c:v>
                </c:pt>
                <c:pt idx="3">
                  <c:v>0.88</c:v>
                </c:pt>
              </c:numCache>
            </c:numRef>
          </c:val>
        </c:ser>
        <c:ser>
          <c:idx val="1"/>
          <c:order val="1"/>
          <c:tx>
            <c:strRef>
              <c:f>Лист1!$T$1</c:f>
              <c:strCache>
                <c:ptCount val="1"/>
                <c:pt idx="0">
                  <c:v>2 семестр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Лист1!$R$2:$R$5</c:f>
              <c:strCache>
                <c:ptCount val="4"/>
                <c:pt idx="0">
                  <c:v>7.1</c:v>
                </c:pt>
                <c:pt idx="1">
                  <c:v>7.2</c:v>
                </c:pt>
                <c:pt idx="2">
                  <c:v>7.3</c:v>
                </c:pt>
                <c:pt idx="3">
                  <c:v>7.4</c:v>
                </c:pt>
              </c:strCache>
            </c:strRef>
          </c:cat>
          <c:val>
            <c:numRef>
              <c:f>Лист1!$T$2:$T$5</c:f>
              <c:numCache>
                <c:formatCode>0%</c:formatCode>
                <c:ptCount val="4"/>
                <c:pt idx="0">
                  <c:v>0.93</c:v>
                </c:pt>
                <c:pt idx="1">
                  <c:v>0.88</c:v>
                </c:pt>
                <c:pt idx="2">
                  <c:v>0.99</c:v>
                </c:pt>
                <c:pt idx="3">
                  <c:v>0.91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332488"/>
        <c:axId val="250331312"/>
      </c:barChart>
      <c:catAx>
        <c:axId val="250332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0331312"/>
        <c:crosses val="autoZero"/>
        <c:auto val="1"/>
        <c:lblAlgn val="ctr"/>
        <c:lblOffset val="100"/>
        <c:noMultiLvlLbl val="0"/>
      </c:catAx>
      <c:valAx>
        <c:axId val="2503313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0332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/>
              <a:t>Качество знаний 8 класса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Лист1!$S$7</c:f>
              <c:strCache>
                <c:ptCount val="1"/>
                <c:pt idx="0">
                  <c:v>1 семестр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Лист1!$R$8:$R$11</c:f>
              <c:strCache>
                <c:ptCount val="4"/>
                <c:pt idx="0">
                  <c:v>8.1</c:v>
                </c:pt>
                <c:pt idx="1">
                  <c:v>8.2</c:v>
                </c:pt>
                <c:pt idx="2">
                  <c:v>8.3</c:v>
                </c:pt>
                <c:pt idx="3">
                  <c:v>8.4</c:v>
                </c:pt>
              </c:strCache>
            </c:strRef>
          </c:cat>
          <c:val>
            <c:numRef>
              <c:f>Лист1!$S$8:$S$11</c:f>
              <c:numCache>
                <c:formatCode>0%</c:formatCode>
                <c:ptCount val="4"/>
                <c:pt idx="0">
                  <c:v>0.98</c:v>
                </c:pt>
                <c:pt idx="1">
                  <c:v>0.84</c:v>
                </c:pt>
                <c:pt idx="2">
                  <c:v>0.89</c:v>
                </c:pt>
                <c:pt idx="3">
                  <c:v>0.93</c:v>
                </c:pt>
              </c:numCache>
            </c:numRef>
          </c:val>
        </c:ser>
        <c:ser>
          <c:idx val="1"/>
          <c:order val="1"/>
          <c:tx>
            <c:strRef>
              <c:f>Лист1!$T$7</c:f>
              <c:strCache>
                <c:ptCount val="1"/>
                <c:pt idx="0">
                  <c:v>2 семестр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Лист1!$R$8:$R$11</c:f>
              <c:strCache>
                <c:ptCount val="4"/>
                <c:pt idx="0">
                  <c:v>8.1</c:v>
                </c:pt>
                <c:pt idx="1">
                  <c:v>8.2</c:v>
                </c:pt>
                <c:pt idx="2">
                  <c:v>8.3</c:v>
                </c:pt>
                <c:pt idx="3">
                  <c:v>8.4</c:v>
                </c:pt>
              </c:strCache>
            </c:strRef>
          </c:cat>
          <c:val>
            <c:numRef>
              <c:f>Лист1!$T$8:$T$11</c:f>
              <c:numCache>
                <c:formatCode>0%</c:formatCode>
                <c:ptCount val="4"/>
                <c:pt idx="0">
                  <c:v>0.99</c:v>
                </c:pt>
                <c:pt idx="1">
                  <c:v>0.9</c:v>
                </c:pt>
                <c:pt idx="2">
                  <c:v>0.93</c:v>
                </c:pt>
                <c:pt idx="3">
                  <c:v>0.98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335232"/>
        <c:axId val="250335624"/>
      </c:barChart>
      <c:catAx>
        <c:axId val="25033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0335624"/>
        <c:crosses val="autoZero"/>
        <c:auto val="1"/>
        <c:lblAlgn val="ctr"/>
        <c:lblOffset val="100"/>
        <c:noMultiLvlLbl val="0"/>
      </c:catAx>
      <c:valAx>
        <c:axId val="25033562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033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621465-9AA4-4AFD-8E39-AC396E8D6CA3}" type="doc">
      <dgm:prSet loTypeId="urn:microsoft.com/office/officeart/2005/8/layout/radial5" loCatId="relationship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5DABCDA-E53D-4EA1-ACCE-E247AD78113B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Технология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37C0BF-ADD9-487A-B9D7-7BDA1BB1A41B}" type="parTrans" cxnId="{17CE3FDF-B8BE-426C-AD13-A1B32F592D0C}">
      <dgm:prSet/>
      <dgm:spPr/>
      <dgm:t>
        <a:bodyPr/>
        <a:lstStyle/>
        <a:p>
          <a:endParaRPr lang="ru-RU"/>
        </a:p>
      </dgm:t>
    </dgm:pt>
    <dgm:pt modelId="{1A88B730-409C-4492-A53E-F7873B3485D1}" type="sibTrans" cxnId="{17CE3FDF-B8BE-426C-AD13-A1B32F592D0C}">
      <dgm:prSet/>
      <dgm:spPr/>
      <dgm:t>
        <a:bodyPr/>
        <a:lstStyle/>
        <a:p>
          <a:endParaRPr lang="ru-RU"/>
        </a:p>
      </dgm:t>
    </dgm:pt>
    <dgm:pt modelId="{44F85EE8-94BA-47DB-9C6C-D3AC311725A8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Химия</a:t>
          </a:r>
          <a:r>
            <a:rPr lang="ru-RU" sz="2000" dirty="0" smtClean="0"/>
            <a:t> </a:t>
          </a:r>
          <a:endParaRPr lang="ru-RU" sz="2000" dirty="0"/>
        </a:p>
      </dgm:t>
    </dgm:pt>
    <dgm:pt modelId="{35E19526-FEBA-49B2-8069-C3E082CEAE79}" type="parTrans" cxnId="{C97F6312-D7A5-46E2-9D26-828B8E1A96ED}">
      <dgm:prSet/>
      <dgm:spPr/>
      <dgm:t>
        <a:bodyPr/>
        <a:lstStyle/>
        <a:p>
          <a:endParaRPr lang="ru-RU"/>
        </a:p>
      </dgm:t>
    </dgm:pt>
    <dgm:pt modelId="{A95DD033-D9A7-4D61-B34F-C384F8A306D2}" type="sibTrans" cxnId="{C97F6312-D7A5-46E2-9D26-828B8E1A96ED}">
      <dgm:prSet/>
      <dgm:spPr/>
      <dgm:t>
        <a:bodyPr/>
        <a:lstStyle/>
        <a:p>
          <a:endParaRPr lang="ru-RU"/>
        </a:p>
      </dgm:t>
    </dgm:pt>
    <dgm:pt modelId="{E1AF734F-521E-48CD-B1A7-50BEB4974F1C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Информатика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B39404-AA62-40A3-9575-FDE44AE3D3A0}" type="parTrans" cxnId="{AD02D094-154E-4177-ABA5-32AFBDF91A9B}">
      <dgm:prSet/>
      <dgm:spPr/>
      <dgm:t>
        <a:bodyPr/>
        <a:lstStyle/>
        <a:p>
          <a:endParaRPr lang="ru-RU"/>
        </a:p>
      </dgm:t>
    </dgm:pt>
    <dgm:pt modelId="{EF5508EB-5421-4D83-B88C-EAE50528D325}" type="sibTrans" cxnId="{AD02D094-154E-4177-ABA5-32AFBDF91A9B}">
      <dgm:prSet/>
      <dgm:spPr/>
      <dgm:t>
        <a:bodyPr/>
        <a:lstStyle/>
        <a:p>
          <a:endParaRPr lang="ru-RU"/>
        </a:p>
      </dgm:t>
    </dgm:pt>
    <dgm:pt modelId="{A7C1E146-C9AB-4972-A44B-5AE2E52342D6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Математика</a:t>
          </a:r>
          <a:r>
            <a:rPr lang="ru-RU" sz="1300" dirty="0" smtClean="0"/>
            <a:t> </a:t>
          </a:r>
          <a:endParaRPr lang="ru-RU" sz="1300" dirty="0"/>
        </a:p>
      </dgm:t>
    </dgm:pt>
    <dgm:pt modelId="{3370D5D3-83B0-4046-91C7-8EA76DF997CF}" type="parTrans" cxnId="{D0D87584-9B68-4E38-86BD-D734DB77DB0C}">
      <dgm:prSet/>
      <dgm:spPr/>
      <dgm:t>
        <a:bodyPr/>
        <a:lstStyle/>
        <a:p>
          <a:endParaRPr lang="ru-RU"/>
        </a:p>
      </dgm:t>
    </dgm:pt>
    <dgm:pt modelId="{582E7C66-1454-42E9-BC7D-552BE2CC0A8D}" type="sibTrans" cxnId="{D0D87584-9B68-4E38-86BD-D734DB77DB0C}">
      <dgm:prSet/>
      <dgm:spPr/>
      <dgm:t>
        <a:bodyPr/>
        <a:lstStyle/>
        <a:p>
          <a:endParaRPr lang="ru-RU"/>
        </a:p>
      </dgm:t>
    </dgm:pt>
    <dgm:pt modelId="{49452881-B69D-4E4D-82EF-CBE0EBFDB885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биология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95B452-1170-45E2-B7E4-2B719E05E684}" type="parTrans" cxnId="{CE0B9D7B-B08D-4419-8B81-27ECE4DF1DC3}">
      <dgm:prSet/>
      <dgm:spPr/>
      <dgm:t>
        <a:bodyPr/>
        <a:lstStyle/>
        <a:p>
          <a:endParaRPr lang="ru-RU"/>
        </a:p>
      </dgm:t>
    </dgm:pt>
    <dgm:pt modelId="{D7E0E3E8-C0B0-4577-8211-1D1AA99DC828}" type="sibTrans" cxnId="{CE0B9D7B-B08D-4419-8B81-27ECE4DF1DC3}">
      <dgm:prSet/>
      <dgm:spPr/>
      <dgm:t>
        <a:bodyPr/>
        <a:lstStyle/>
        <a:p>
          <a:endParaRPr lang="ru-RU"/>
        </a:p>
      </dgm:t>
    </dgm:pt>
    <dgm:pt modelId="{D47A03C1-D36E-4588-ABD4-676AB036FBB6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Физика</a:t>
          </a:r>
          <a:r>
            <a:rPr lang="ru-RU" sz="1800" dirty="0" smtClean="0"/>
            <a:t> </a:t>
          </a:r>
          <a:endParaRPr lang="ru-RU" sz="1800" dirty="0"/>
        </a:p>
      </dgm:t>
    </dgm:pt>
    <dgm:pt modelId="{C85BFD46-C362-4FB0-8EDC-E5DAFBB7F1A6}" type="parTrans" cxnId="{D262E964-80A5-49DE-BF37-537D017626F8}">
      <dgm:prSet/>
      <dgm:spPr/>
      <dgm:t>
        <a:bodyPr/>
        <a:lstStyle/>
        <a:p>
          <a:endParaRPr lang="ru-RU"/>
        </a:p>
      </dgm:t>
    </dgm:pt>
    <dgm:pt modelId="{F59D063A-3057-478F-8EE3-AB5B0C2A808B}" type="sibTrans" cxnId="{D262E964-80A5-49DE-BF37-537D017626F8}">
      <dgm:prSet/>
      <dgm:spPr/>
      <dgm:t>
        <a:bodyPr/>
        <a:lstStyle/>
        <a:p>
          <a:endParaRPr lang="ru-RU"/>
        </a:p>
      </dgm:t>
    </dgm:pt>
    <dgm:pt modelId="{182337BD-FE67-4095-9D26-FC203F87FF0C}" type="pres">
      <dgm:prSet presAssocID="{63621465-9AA4-4AFD-8E39-AC396E8D6CA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6B8650-C7D8-42C8-A5AA-B551C187C5E5}" type="pres">
      <dgm:prSet presAssocID="{B5DABCDA-E53D-4EA1-ACCE-E247AD78113B}" presName="centerShape" presStyleLbl="node0" presStyleIdx="0" presStyleCnt="1" custScaleX="181904" custScaleY="144888"/>
      <dgm:spPr/>
      <dgm:t>
        <a:bodyPr/>
        <a:lstStyle/>
        <a:p>
          <a:endParaRPr lang="ru-RU"/>
        </a:p>
      </dgm:t>
    </dgm:pt>
    <dgm:pt modelId="{50877EEA-3384-4D95-9A8F-3C8E10277E26}" type="pres">
      <dgm:prSet presAssocID="{35E19526-FEBA-49B2-8069-C3E082CEAE79}" presName="parTrans" presStyleLbl="sibTrans2D1" presStyleIdx="0" presStyleCnt="5"/>
      <dgm:spPr/>
      <dgm:t>
        <a:bodyPr/>
        <a:lstStyle/>
        <a:p>
          <a:endParaRPr lang="ru-RU"/>
        </a:p>
      </dgm:t>
    </dgm:pt>
    <dgm:pt modelId="{73516CF4-4163-4B1B-9FA5-AA61000A6EA0}" type="pres">
      <dgm:prSet presAssocID="{35E19526-FEBA-49B2-8069-C3E082CEAE79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7EB2B4DE-0F4F-497B-80C4-44CA04F22E82}" type="pres">
      <dgm:prSet presAssocID="{44F85EE8-94BA-47DB-9C6C-D3AC311725A8}" presName="node" presStyleLbl="node1" presStyleIdx="0" presStyleCnt="5" custScaleX="148279" custRadScaleRad="101482" custRadScaleInc="1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318596-6A63-4A94-8F87-BE04A1FB445B}" type="pres">
      <dgm:prSet presAssocID="{33B39404-AA62-40A3-9575-FDE44AE3D3A0}" presName="parTrans" presStyleLbl="sibTrans2D1" presStyleIdx="1" presStyleCnt="5"/>
      <dgm:spPr/>
      <dgm:t>
        <a:bodyPr/>
        <a:lstStyle/>
        <a:p>
          <a:endParaRPr lang="ru-RU"/>
        </a:p>
      </dgm:t>
    </dgm:pt>
    <dgm:pt modelId="{24FA1E65-FAC6-4B88-92A2-DF3CE0E04F6B}" type="pres">
      <dgm:prSet presAssocID="{33B39404-AA62-40A3-9575-FDE44AE3D3A0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3EEBB26E-97E9-4485-8E82-5421A01587B5}" type="pres">
      <dgm:prSet presAssocID="{E1AF734F-521E-48CD-B1A7-50BEB4974F1C}" presName="node" presStyleLbl="node1" presStyleIdx="1" presStyleCnt="5" custScaleX="162226" custScaleY="119652" custRadScaleRad="146234" custRadScaleInc="13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0CA0FB-E662-42B3-94EF-1675AD2F2776}" type="pres">
      <dgm:prSet presAssocID="{3370D5D3-83B0-4046-91C7-8EA76DF997CF}" presName="parTrans" presStyleLbl="sibTrans2D1" presStyleIdx="2" presStyleCnt="5"/>
      <dgm:spPr/>
      <dgm:t>
        <a:bodyPr/>
        <a:lstStyle/>
        <a:p>
          <a:endParaRPr lang="ru-RU"/>
        </a:p>
      </dgm:t>
    </dgm:pt>
    <dgm:pt modelId="{DD2132C0-EFA0-4AD9-BC6F-BF336EBF4F89}" type="pres">
      <dgm:prSet presAssocID="{3370D5D3-83B0-4046-91C7-8EA76DF997CF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56F357A-D2CB-46B9-813D-AD7150663604}" type="pres">
      <dgm:prSet presAssocID="{A7C1E146-C9AB-4972-A44B-5AE2E52342D6}" presName="node" presStyleLbl="node1" presStyleIdx="2" presStyleCnt="5" custScaleX="146937" custRadScaleRad="119529" custRadScaleInc="-41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6D291-DD3F-4E9B-8DB5-C284E30ACFAA}" type="pres">
      <dgm:prSet presAssocID="{B295B452-1170-45E2-B7E4-2B719E05E684}" presName="parTrans" presStyleLbl="sibTrans2D1" presStyleIdx="3" presStyleCnt="5"/>
      <dgm:spPr/>
      <dgm:t>
        <a:bodyPr/>
        <a:lstStyle/>
        <a:p>
          <a:endParaRPr lang="ru-RU"/>
        </a:p>
      </dgm:t>
    </dgm:pt>
    <dgm:pt modelId="{C0D90170-7F4D-43BE-8232-3E407B904FD6}" type="pres">
      <dgm:prSet presAssocID="{B295B452-1170-45E2-B7E4-2B719E05E684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17EEF4F8-05D7-4826-B98A-EA6E5DD8B033}" type="pres">
      <dgm:prSet presAssocID="{49452881-B69D-4E4D-82EF-CBE0EBFDB885}" presName="node" presStyleLbl="node1" presStyleIdx="3" presStyleCnt="5" custScaleX="145099" custScaleY="102669" custRadScaleRad="109280" custRadScaleInc="25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8AF0F-C314-41AC-9765-EEFCB8C1F516}" type="pres">
      <dgm:prSet presAssocID="{C85BFD46-C362-4FB0-8EDC-E5DAFBB7F1A6}" presName="parTrans" presStyleLbl="sibTrans2D1" presStyleIdx="4" presStyleCnt="5"/>
      <dgm:spPr/>
      <dgm:t>
        <a:bodyPr/>
        <a:lstStyle/>
        <a:p>
          <a:endParaRPr lang="ru-RU"/>
        </a:p>
      </dgm:t>
    </dgm:pt>
    <dgm:pt modelId="{B25913DB-1D83-47EB-93DC-C6FFA3F0E0CB}" type="pres">
      <dgm:prSet presAssocID="{C85BFD46-C362-4FB0-8EDC-E5DAFBB7F1A6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17C7FBF4-D260-4AFC-A4DC-C3166A478E17}" type="pres">
      <dgm:prSet presAssocID="{D47A03C1-D36E-4588-ABD4-676AB036FBB6}" presName="node" presStyleLbl="node1" presStyleIdx="4" presStyleCnt="5" custScaleX="140415" custRadScaleRad="135819" custRadScaleInc="12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D87584-9B68-4E38-86BD-D734DB77DB0C}" srcId="{B5DABCDA-E53D-4EA1-ACCE-E247AD78113B}" destId="{A7C1E146-C9AB-4972-A44B-5AE2E52342D6}" srcOrd="2" destOrd="0" parTransId="{3370D5D3-83B0-4046-91C7-8EA76DF997CF}" sibTransId="{582E7C66-1454-42E9-BC7D-552BE2CC0A8D}"/>
    <dgm:cxn modelId="{4D346EC7-A0D1-4FA5-8FEF-EFEFECCD0151}" type="presOf" srcId="{B5DABCDA-E53D-4EA1-ACCE-E247AD78113B}" destId="{3C6B8650-C7D8-42C8-A5AA-B551C187C5E5}" srcOrd="0" destOrd="0" presId="urn:microsoft.com/office/officeart/2005/8/layout/radial5"/>
    <dgm:cxn modelId="{CBE6D96B-80FB-4BF1-A8AD-CF4E992E5DB8}" type="presOf" srcId="{3370D5D3-83B0-4046-91C7-8EA76DF997CF}" destId="{920CA0FB-E662-42B3-94EF-1675AD2F2776}" srcOrd="0" destOrd="0" presId="urn:microsoft.com/office/officeart/2005/8/layout/radial5"/>
    <dgm:cxn modelId="{65B39963-2C6D-4A90-951F-3F826E6CDD78}" type="presOf" srcId="{33B39404-AA62-40A3-9575-FDE44AE3D3A0}" destId="{24FA1E65-FAC6-4B88-92A2-DF3CE0E04F6B}" srcOrd="1" destOrd="0" presId="urn:microsoft.com/office/officeart/2005/8/layout/radial5"/>
    <dgm:cxn modelId="{950AEA77-5B50-46DE-932C-2C2E8C8C0EDF}" type="presOf" srcId="{35E19526-FEBA-49B2-8069-C3E082CEAE79}" destId="{50877EEA-3384-4D95-9A8F-3C8E10277E26}" srcOrd="0" destOrd="0" presId="urn:microsoft.com/office/officeart/2005/8/layout/radial5"/>
    <dgm:cxn modelId="{17CE3FDF-B8BE-426C-AD13-A1B32F592D0C}" srcId="{63621465-9AA4-4AFD-8E39-AC396E8D6CA3}" destId="{B5DABCDA-E53D-4EA1-ACCE-E247AD78113B}" srcOrd="0" destOrd="0" parTransId="{3737C0BF-ADD9-487A-B9D7-7BDA1BB1A41B}" sibTransId="{1A88B730-409C-4492-A53E-F7873B3485D1}"/>
    <dgm:cxn modelId="{A22F93CC-7521-49E9-9A5D-264774681876}" type="presOf" srcId="{B295B452-1170-45E2-B7E4-2B719E05E684}" destId="{C0D90170-7F4D-43BE-8232-3E407B904FD6}" srcOrd="1" destOrd="0" presId="urn:microsoft.com/office/officeart/2005/8/layout/radial5"/>
    <dgm:cxn modelId="{D5E6861B-1B68-4E85-8B7D-C86A1FABF0F6}" type="presOf" srcId="{C85BFD46-C362-4FB0-8EDC-E5DAFBB7F1A6}" destId="{7648AF0F-C314-41AC-9765-EEFCB8C1F516}" srcOrd="0" destOrd="0" presId="urn:microsoft.com/office/officeart/2005/8/layout/radial5"/>
    <dgm:cxn modelId="{6C6E799E-89B6-4B0C-99E8-30DC42022455}" type="presOf" srcId="{35E19526-FEBA-49B2-8069-C3E082CEAE79}" destId="{73516CF4-4163-4B1B-9FA5-AA61000A6EA0}" srcOrd="1" destOrd="0" presId="urn:microsoft.com/office/officeart/2005/8/layout/radial5"/>
    <dgm:cxn modelId="{7970DD45-DACF-4711-A7CB-E3874C56FD36}" type="presOf" srcId="{A7C1E146-C9AB-4972-A44B-5AE2E52342D6}" destId="{D56F357A-D2CB-46B9-813D-AD7150663604}" srcOrd="0" destOrd="0" presId="urn:microsoft.com/office/officeart/2005/8/layout/radial5"/>
    <dgm:cxn modelId="{C97F6312-D7A5-46E2-9D26-828B8E1A96ED}" srcId="{B5DABCDA-E53D-4EA1-ACCE-E247AD78113B}" destId="{44F85EE8-94BA-47DB-9C6C-D3AC311725A8}" srcOrd="0" destOrd="0" parTransId="{35E19526-FEBA-49B2-8069-C3E082CEAE79}" sibTransId="{A95DD033-D9A7-4D61-B34F-C384F8A306D2}"/>
    <dgm:cxn modelId="{687E490C-0A82-4D61-8BCE-B120065FFD50}" type="presOf" srcId="{33B39404-AA62-40A3-9575-FDE44AE3D3A0}" destId="{D4318596-6A63-4A94-8F87-BE04A1FB445B}" srcOrd="0" destOrd="0" presId="urn:microsoft.com/office/officeart/2005/8/layout/radial5"/>
    <dgm:cxn modelId="{CE0B9D7B-B08D-4419-8B81-27ECE4DF1DC3}" srcId="{B5DABCDA-E53D-4EA1-ACCE-E247AD78113B}" destId="{49452881-B69D-4E4D-82EF-CBE0EBFDB885}" srcOrd="3" destOrd="0" parTransId="{B295B452-1170-45E2-B7E4-2B719E05E684}" sibTransId="{D7E0E3E8-C0B0-4577-8211-1D1AA99DC828}"/>
    <dgm:cxn modelId="{73CAF2DD-7206-4A05-B1F1-FA6C2A6942FE}" type="presOf" srcId="{3370D5D3-83B0-4046-91C7-8EA76DF997CF}" destId="{DD2132C0-EFA0-4AD9-BC6F-BF336EBF4F89}" srcOrd="1" destOrd="0" presId="urn:microsoft.com/office/officeart/2005/8/layout/radial5"/>
    <dgm:cxn modelId="{C990CC29-AED3-4A7B-8CE1-109D4160D870}" type="presOf" srcId="{C85BFD46-C362-4FB0-8EDC-E5DAFBB7F1A6}" destId="{B25913DB-1D83-47EB-93DC-C6FFA3F0E0CB}" srcOrd="1" destOrd="0" presId="urn:microsoft.com/office/officeart/2005/8/layout/radial5"/>
    <dgm:cxn modelId="{010F05C2-8C79-4547-A815-41CB2B4C74E9}" type="presOf" srcId="{D47A03C1-D36E-4588-ABD4-676AB036FBB6}" destId="{17C7FBF4-D260-4AFC-A4DC-C3166A478E17}" srcOrd="0" destOrd="0" presId="urn:microsoft.com/office/officeart/2005/8/layout/radial5"/>
    <dgm:cxn modelId="{D262E964-80A5-49DE-BF37-537D017626F8}" srcId="{B5DABCDA-E53D-4EA1-ACCE-E247AD78113B}" destId="{D47A03C1-D36E-4588-ABD4-676AB036FBB6}" srcOrd="4" destOrd="0" parTransId="{C85BFD46-C362-4FB0-8EDC-E5DAFBB7F1A6}" sibTransId="{F59D063A-3057-478F-8EE3-AB5B0C2A808B}"/>
    <dgm:cxn modelId="{6CB5DE38-8D6D-47E8-B486-CD5AE4A7B2D3}" type="presOf" srcId="{49452881-B69D-4E4D-82EF-CBE0EBFDB885}" destId="{17EEF4F8-05D7-4826-B98A-EA6E5DD8B033}" srcOrd="0" destOrd="0" presId="urn:microsoft.com/office/officeart/2005/8/layout/radial5"/>
    <dgm:cxn modelId="{AD02D094-154E-4177-ABA5-32AFBDF91A9B}" srcId="{B5DABCDA-E53D-4EA1-ACCE-E247AD78113B}" destId="{E1AF734F-521E-48CD-B1A7-50BEB4974F1C}" srcOrd="1" destOrd="0" parTransId="{33B39404-AA62-40A3-9575-FDE44AE3D3A0}" sibTransId="{EF5508EB-5421-4D83-B88C-EAE50528D325}"/>
    <dgm:cxn modelId="{9A52BF1E-002A-44C2-9511-3DE0FA82E13F}" type="presOf" srcId="{B295B452-1170-45E2-B7E4-2B719E05E684}" destId="{7106D291-DD3F-4E9B-8DB5-C284E30ACFAA}" srcOrd="0" destOrd="0" presId="urn:microsoft.com/office/officeart/2005/8/layout/radial5"/>
    <dgm:cxn modelId="{B672A49E-E8B1-4133-A687-3C658C12C5EF}" type="presOf" srcId="{63621465-9AA4-4AFD-8E39-AC396E8D6CA3}" destId="{182337BD-FE67-4095-9D26-FC203F87FF0C}" srcOrd="0" destOrd="0" presId="urn:microsoft.com/office/officeart/2005/8/layout/radial5"/>
    <dgm:cxn modelId="{81B511A3-1EB8-4643-B72D-8BCC2AC6D5F6}" type="presOf" srcId="{E1AF734F-521E-48CD-B1A7-50BEB4974F1C}" destId="{3EEBB26E-97E9-4485-8E82-5421A01587B5}" srcOrd="0" destOrd="0" presId="urn:microsoft.com/office/officeart/2005/8/layout/radial5"/>
    <dgm:cxn modelId="{A28D8DC0-8AD0-415B-BBB2-A90D72A55B7B}" type="presOf" srcId="{44F85EE8-94BA-47DB-9C6C-D3AC311725A8}" destId="{7EB2B4DE-0F4F-497B-80C4-44CA04F22E82}" srcOrd="0" destOrd="0" presId="urn:microsoft.com/office/officeart/2005/8/layout/radial5"/>
    <dgm:cxn modelId="{8F1FEE09-9355-4922-BA4A-DE26E9A68133}" type="presParOf" srcId="{182337BD-FE67-4095-9D26-FC203F87FF0C}" destId="{3C6B8650-C7D8-42C8-A5AA-B551C187C5E5}" srcOrd="0" destOrd="0" presId="urn:microsoft.com/office/officeart/2005/8/layout/radial5"/>
    <dgm:cxn modelId="{2225638F-EFA2-427E-8E9C-B55934068A88}" type="presParOf" srcId="{182337BD-FE67-4095-9D26-FC203F87FF0C}" destId="{50877EEA-3384-4D95-9A8F-3C8E10277E26}" srcOrd="1" destOrd="0" presId="urn:microsoft.com/office/officeart/2005/8/layout/radial5"/>
    <dgm:cxn modelId="{F9B91761-2100-4372-B6AD-75224D04A7D2}" type="presParOf" srcId="{50877EEA-3384-4D95-9A8F-3C8E10277E26}" destId="{73516CF4-4163-4B1B-9FA5-AA61000A6EA0}" srcOrd="0" destOrd="0" presId="urn:microsoft.com/office/officeart/2005/8/layout/radial5"/>
    <dgm:cxn modelId="{28F08751-2EFF-475B-B8C1-29D69D67AF96}" type="presParOf" srcId="{182337BD-FE67-4095-9D26-FC203F87FF0C}" destId="{7EB2B4DE-0F4F-497B-80C4-44CA04F22E82}" srcOrd="2" destOrd="0" presId="urn:microsoft.com/office/officeart/2005/8/layout/radial5"/>
    <dgm:cxn modelId="{BB1C1AD3-4CDC-4E19-8542-2288B03E2775}" type="presParOf" srcId="{182337BD-FE67-4095-9D26-FC203F87FF0C}" destId="{D4318596-6A63-4A94-8F87-BE04A1FB445B}" srcOrd="3" destOrd="0" presId="urn:microsoft.com/office/officeart/2005/8/layout/radial5"/>
    <dgm:cxn modelId="{14935FBB-2913-4DD1-8297-657E385BB0F7}" type="presParOf" srcId="{D4318596-6A63-4A94-8F87-BE04A1FB445B}" destId="{24FA1E65-FAC6-4B88-92A2-DF3CE0E04F6B}" srcOrd="0" destOrd="0" presId="urn:microsoft.com/office/officeart/2005/8/layout/radial5"/>
    <dgm:cxn modelId="{CC414499-5BCD-4DDE-A378-693FCB4CD8EC}" type="presParOf" srcId="{182337BD-FE67-4095-9D26-FC203F87FF0C}" destId="{3EEBB26E-97E9-4485-8E82-5421A01587B5}" srcOrd="4" destOrd="0" presId="urn:microsoft.com/office/officeart/2005/8/layout/radial5"/>
    <dgm:cxn modelId="{833C579E-21ED-46CC-8BA1-9A200F3F71CB}" type="presParOf" srcId="{182337BD-FE67-4095-9D26-FC203F87FF0C}" destId="{920CA0FB-E662-42B3-94EF-1675AD2F2776}" srcOrd="5" destOrd="0" presId="urn:microsoft.com/office/officeart/2005/8/layout/radial5"/>
    <dgm:cxn modelId="{01389CA7-EEE5-4521-BFED-9822B4A60153}" type="presParOf" srcId="{920CA0FB-E662-42B3-94EF-1675AD2F2776}" destId="{DD2132C0-EFA0-4AD9-BC6F-BF336EBF4F89}" srcOrd="0" destOrd="0" presId="urn:microsoft.com/office/officeart/2005/8/layout/radial5"/>
    <dgm:cxn modelId="{27CCA594-02CD-45D7-A35E-32B13E8DFB1B}" type="presParOf" srcId="{182337BD-FE67-4095-9D26-FC203F87FF0C}" destId="{D56F357A-D2CB-46B9-813D-AD7150663604}" srcOrd="6" destOrd="0" presId="urn:microsoft.com/office/officeart/2005/8/layout/radial5"/>
    <dgm:cxn modelId="{0BDC485B-A6AC-4672-8A2D-998E978A9BED}" type="presParOf" srcId="{182337BD-FE67-4095-9D26-FC203F87FF0C}" destId="{7106D291-DD3F-4E9B-8DB5-C284E30ACFAA}" srcOrd="7" destOrd="0" presId="urn:microsoft.com/office/officeart/2005/8/layout/radial5"/>
    <dgm:cxn modelId="{CE471E7F-A81C-41AD-A6C9-E193710CB7E3}" type="presParOf" srcId="{7106D291-DD3F-4E9B-8DB5-C284E30ACFAA}" destId="{C0D90170-7F4D-43BE-8232-3E407B904FD6}" srcOrd="0" destOrd="0" presId="urn:microsoft.com/office/officeart/2005/8/layout/radial5"/>
    <dgm:cxn modelId="{9CA3C000-9B8A-4A01-B94B-A3C5DBE3ADF7}" type="presParOf" srcId="{182337BD-FE67-4095-9D26-FC203F87FF0C}" destId="{17EEF4F8-05D7-4826-B98A-EA6E5DD8B033}" srcOrd="8" destOrd="0" presId="urn:microsoft.com/office/officeart/2005/8/layout/radial5"/>
    <dgm:cxn modelId="{DE7FA4B6-F84F-43A0-96C4-D8CB901E2D0D}" type="presParOf" srcId="{182337BD-FE67-4095-9D26-FC203F87FF0C}" destId="{7648AF0F-C314-41AC-9765-EEFCB8C1F516}" srcOrd="9" destOrd="0" presId="urn:microsoft.com/office/officeart/2005/8/layout/radial5"/>
    <dgm:cxn modelId="{5F5DF5BD-CA47-4454-B217-D3998887E409}" type="presParOf" srcId="{7648AF0F-C314-41AC-9765-EEFCB8C1F516}" destId="{B25913DB-1D83-47EB-93DC-C6FFA3F0E0CB}" srcOrd="0" destOrd="0" presId="urn:microsoft.com/office/officeart/2005/8/layout/radial5"/>
    <dgm:cxn modelId="{EDC0C5C1-1857-48FF-A5A6-41D15A386C03}" type="presParOf" srcId="{182337BD-FE67-4095-9D26-FC203F87FF0C}" destId="{17C7FBF4-D260-4AFC-A4DC-C3166A478E17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A75AB5-FE63-4A89-B6DB-F485A74A1BDA}" type="doc">
      <dgm:prSet loTypeId="urn:microsoft.com/office/officeart/2005/8/layout/vProcess5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AFC7B45-4ECC-42E5-A1B6-789FDCADC065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Реализация</a:t>
          </a:r>
          <a:r>
            <a:rPr lang="ru-RU" sz="2400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программы предметной области «Технология»  в КЦО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C54EF3-8A60-4655-9D7F-D0528953918B}" type="parTrans" cxnId="{0F086C25-4A54-4A3E-A1F5-BB243F45C30F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AFA8CB-AA17-4D11-9723-3B5D086DEFE2}" type="sibTrans" cxnId="{0F086C25-4A54-4A3E-A1F5-BB243F45C30F}">
      <dgm:prSet custT="1"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681067-0A0B-45DB-B7F2-280AB97AAD72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5-7-е</a:t>
          </a:r>
          <a:r>
            <a:rPr lang="ru-RU" sz="2000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классы модульная реализация программы </a:t>
          </a:r>
          <a:r>
            <a:rPr lang="ru-RU" sz="1800" b="0" i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800" b="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Информационные технологии, технологии в медицине, </a:t>
          </a:r>
          <a:r>
            <a:rPr lang="ru-RU" sz="1800" b="0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нанотехнологии</a:t>
          </a:r>
          <a:r>
            <a:rPr lang="ru-RU" sz="1800" b="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   комнатное </a:t>
          </a:r>
          <a:r>
            <a:rPr lang="ru-RU" sz="1800" b="0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растениводство</a:t>
          </a:r>
          <a:r>
            <a:rPr lang="ru-RU" sz="1800" b="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здоровое питание, электротехника).</a:t>
          </a:r>
        </a:p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Посещение центров высоких технологий ТОГУ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05EAE2-ABDD-4334-AED4-A644D822B643}" type="sibTrans" cxnId="{3FC5E7CC-2B53-483B-A1A5-C349DF49C06C}">
      <dgm:prSet custT="1"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79C9AF-C9CE-4806-BCCA-8E040F62D77B}" type="parTrans" cxnId="{3FC5E7CC-2B53-483B-A1A5-C349DF49C06C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B9797D-2491-4F75-BB4B-6EC1643AC7EB}">
      <dgm:prSet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8-й класс «Атлас профессий». Знакомство с профессиями в учреждениях СПО. </a:t>
          </a:r>
          <a:b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свидетельств. 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03E67D-E3E0-4A9A-A28A-38CAC2E715A0}" type="parTrans" cxnId="{B444517A-42DE-4E59-BDC7-0A45C3A843E4}">
      <dgm:prSet/>
      <dgm:spPr/>
      <dgm:t>
        <a:bodyPr/>
        <a:lstStyle/>
        <a:p>
          <a:endParaRPr lang="ru-RU"/>
        </a:p>
      </dgm:t>
    </dgm:pt>
    <dgm:pt modelId="{0E07BFD4-0748-4FE4-8D55-C708A08CBA4A}" type="sibTrans" cxnId="{B444517A-42DE-4E59-BDC7-0A45C3A843E4}">
      <dgm:prSet/>
      <dgm:spPr/>
      <dgm:t>
        <a:bodyPr/>
        <a:lstStyle/>
        <a:p>
          <a:endParaRPr lang="ru-RU"/>
        </a:p>
      </dgm:t>
    </dgm:pt>
    <dgm:pt modelId="{04A92F70-DF62-47CB-9B14-FC232976A449}">
      <dgm:prSet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9-11-е классы индивидуальные учебные планы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F6DA7E-0B8D-40FE-86CC-80141307854E}" type="parTrans" cxnId="{EDF38F1D-B134-4DBF-9121-99813BA19ED0}">
      <dgm:prSet/>
      <dgm:spPr/>
      <dgm:t>
        <a:bodyPr/>
        <a:lstStyle/>
        <a:p>
          <a:endParaRPr lang="ru-RU"/>
        </a:p>
      </dgm:t>
    </dgm:pt>
    <dgm:pt modelId="{3DBC2D18-2E23-470B-82F7-7275535C7075}" type="sibTrans" cxnId="{EDF38F1D-B134-4DBF-9121-99813BA19ED0}">
      <dgm:prSet/>
      <dgm:spPr/>
      <dgm:t>
        <a:bodyPr/>
        <a:lstStyle/>
        <a:p>
          <a:endParaRPr lang="ru-RU"/>
        </a:p>
      </dgm:t>
    </dgm:pt>
    <dgm:pt modelId="{2AE08534-343C-4142-A231-E3B6C59ECBEF}" type="pres">
      <dgm:prSet presAssocID="{F8A75AB5-FE63-4A89-B6DB-F485A74A1BD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3A0403-7359-48FC-B4F6-92D69F8F7A87}" type="pres">
      <dgm:prSet presAssocID="{F8A75AB5-FE63-4A89-B6DB-F485A74A1BDA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3BF27EE9-FD41-4C6B-8DF5-2EF309DE2AFD}" type="pres">
      <dgm:prSet presAssocID="{F8A75AB5-FE63-4A89-B6DB-F485A74A1BDA}" presName="FourNodes_1" presStyleLbl="node1" presStyleIdx="0" presStyleCnt="4" custScaleY="84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B258E-0246-4AA8-82B7-5553377694E9}" type="pres">
      <dgm:prSet presAssocID="{F8A75AB5-FE63-4A89-B6DB-F485A74A1BDA}" presName="FourNodes_2" presStyleLbl="node1" presStyleIdx="1" presStyleCnt="4" custScaleY="114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2E935-40EE-4CA1-B25D-669F0960D2FF}" type="pres">
      <dgm:prSet presAssocID="{F8A75AB5-FE63-4A89-B6DB-F485A74A1BDA}" presName="FourNodes_3" presStyleLbl="node1" presStyleIdx="2" presStyleCnt="4" custLinFactNeighborX="1147" custLinFactNeighborY="12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7AF31-4208-4F3A-9AF4-D33147570DCA}" type="pres">
      <dgm:prSet presAssocID="{F8A75AB5-FE63-4A89-B6DB-F485A74A1BDA}" presName="FourNodes_4" presStyleLbl="node1" presStyleIdx="3" presStyleCnt="4" custScaleY="65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655943-3878-460F-AC1A-DBB56EFA1535}" type="pres">
      <dgm:prSet presAssocID="{F8A75AB5-FE63-4A89-B6DB-F485A74A1BD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8210C-8846-4B6A-8D4F-434420E917A3}" type="pres">
      <dgm:prSet presAssocID="{F8A75AB5-FE63-4A89-B6DB-F485A74A1BDA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1CCFB7-274F-4EF8-A6E1-41CA778183FA}" type="pres">
      <dgm:prSet presAssocID="{F8A75AB5-FE63-4A89-B6DB-F485A74A1BDA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E7E0B-A523-4FEE-B8D0-A7EDA801F7C7}" type="pres">
      <dgm:prSet presAssocID="{F8A75AB5-FE63-4A89-B6DB-F485A74A1BD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7D823-4840-4AB4-A245-062247D7988A}" type="pres">
      <dgm:prSet presAssocID="{F8A75AB5-FE63-4A89-B6DB-F485A74A1BD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AB657-A690-4CA8-A8D9-C9A2BBFB17AD}" type="pres">
      <dgm:prSet presAssocID="{F8A75AB5-FE63-4A89-B6DB-F485A74A1BD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5D537-6566-4D6E-B97B-6E59E7030B08}" type="pres">
      <dgm:prSet presAssocID="{F8A75AB5-FE63-4A89-B6DB-F485A74A1BD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3758F7-1514-491A-8509-B215E35CFE58}" type="presOf" srcId="{DBB9797D-2491-4F75-BB4B-6EC1643AC7EB}" destId="{3672E935-40EE-4CA1-B25D-669F0960D2FF}" srcOrd="0" destOrd="0" presId="urn:microsoft.com/office/officeart/2005/8/layout/vProcess5"/>
    <dgm:cxn modelId="{A4E98A12-27E0-4448-8B22-0851B27783A8}" type="presOf" srcId="{88681067-0A0B-45DB-B7F2-280AB97AAD72}" destId="{6A97D823-4840-4AB4-A245-062247D7988A}" srcOrd="1" destOrd="0" presId="urn:microsoft.com/office/officeart/2005/8/layout/vProcess5"/>
    <dgm:cxn modelId="{6D70937F-DEE5-4426-9B95-E22CB0ABDEA5}" type="presOf" srcId="{73AFA8CB-AA17-4D11-9723-3B5D086DEFE2}" destId="{B3655943-3878-460F-AC1A-DBB56EFA1535}" srcOrd="0" destOrd="0" presId="urn:microsoft.com/office/officeart/2005/8/layout/vProcess5"/>
    <dgm:cxn modelId="{014AA60E-B03E-4B08-9B69-A08B66F2EC32}" type="presOf" srcId="{04A92F70-DF62-47CB-9B14-FC232976A449}" destId="{EB15D537-6566-4D6E-B97B-6E59E7030B08}" srcOrd="1" destOrd="0" presId="urn:microsoft.com/office/officeart/2005/8/layout/vProcess5"/>
    <dgm:cxn modelId="{7EEC5BB2-A941-4598-8A02-CAAD19850645}" type="presOf" srcId="{6AFC7B45-4ECC-42E5-A1B6-789FDCADC065}" destId="{D35E7E0B-A523-4FEE-B8D0-A7EDA801F7C7}" srcOrd="1" destOrd="0" presId="urn:microsoft.com/office/officeart/2005/8/layout/vProcess5"/>
    <dgm:cxn modelId="{55AE9FEE-79CF-44E9-AE7A-7DEAF655ABDA}" type="presOf" srcId="{F8A75AB5-FE63-4A89-B6DB-F485A74A1BDA}" destId="{2AE08534-343C-4142-A231-E3B6C59ECBEF}" srcOrd="0" destOrd="0" presId="urn:microsoft.com/office/officeart/2005/8/layout/vProcess5"/>
    <dgm:cxn modelId="{C191BA6F-1DE3-44D1-A237-3B9E3314C7A3}" type="presOf" srcId="{6AFC7B45-4ECC-42E5-A1B6-789FDCADC065}" destId="{3BF27EE9-FD41-4C6B-8DF5-2EF309DE2AFD}" srcOrd="0" destOrd="0" presId="urn:microsoft.com/office/officeart/2005/8/layout/vProcess5"/>
    <dgm:cxn modelId="{F5F51E75-21E1-4123-81DD-FA0EAA3183A7}" type="presOf" srcId="{0E07BFD4-0748-4FE4-8D55-C708A08CBA4A}" destId="{621CCFB7-274F-4EF8-A6E1-41CA778183FA}" srcOrd="0" destOrd="0" presId="urn:microsoft.com/office/officeart/2005/8/layout/vProcess5"/>
    <dgm:cxn modelId="{EDF38F1D-B134-4DBF-9121-99813BA19ED0}" srcId="{F8A75AB5-FE63-4A89-B6DB-F485A74A1BDA}" destId="{04A92F70-DF62-47CB-9B14-FC232976A449}" srcOrd="3" destOrd="0" parTransId="{08F6DA7E-0B8D-40FE-86CC-80141307854E}" sibTransId="{3DBC2D18-2E23-470B-82F7-7275535C7075}"/>
    <dgm:cxn modelId="{6F9DC9D6-CE67-4FE6-8306-C90B63B2813E}" type="presOf" srcId="{88681067-0A0B-45DB-B7F2-280AB97AAD72}" destId="{33FB258E-0246-4AA8-82B7-5553377694E9}" srcOrd="0" destOrd="0" presId="urn:microsoft.com/office/officeart/2005/8/layout/vProcess5"/>
    <dgm:cxn modelId="{3FC5E7CC-2B53-483B-A1A5-C349DF49C06C}" srcId="{F8A75AB5-FE63-4A89-B6DB-F485A74A1BDA}" destId="{88681067-0A0B-45DB-B7F2-280AB97AAD72}" srcOrd="1" destOrd="0" parTransId="{8979C9AF-C9CE-4806-BCCA-8E040F62D77B}" sibTransId="{DE05EAE2-ABDD-4334-AED4-A644D822B643}"/>
    <dgm:cxn modelId="{3C9AE3AD-3A3E-422F-AE95-00FDC9998C70}" type="presOf" srcId="{DE05EAE2-ABDD-4334-AED4-A644D822B643}" destId="{7948210C-8846-4B6A-8D4F-434420E917A3}" srcOrd="0" destOrd="0" presId="urn:microsoft.com/office/officeart/2005/8/layout/vProcess5"/>
    <dgm:cxn modelId="{1201F0DD-6D9D-41C6-8EA7-DF43108C10C3}" type="presOf" srcId="{04A92F70-DF62-47CB-9B14-FC232976A449}" destId="{7107AF31-4208-4F3A-9AF4-D33147570DCA}" srcOrd="0" destOrd="0" presId="urn:microsoft.com/office/officeart/2005/8/layout/vProcess5"/>
    <dgm:cxn modelId="{0F086C25-4A54-4A3E-A1F5-BB243F45C30F}" srcId="{F8A75AB5-FE63-4A89-B6DB-F485A74A1BDA}" destId="{6AFC7B45-4ECC-42E5-A1B6-789FDCADC065}" srcOrd="0" destOrd="0" parTransId="{78C54EF3-8A60-4655-9D7F-D0528953918B}" sibTransId="{73AFA8CB-AA17-4D11-9723-3B5D086DEFE2}"/>
    <dgm:cxn modelId="{B444517A-42DE-4E59-BDC7-0A45C3A843E4}" srcId="{F8A75AB5-FE63-4A89-B6DB-F485A74A1BDA}" destId="{DBB9797D-2491-4F75-BB4B-6EC1643AC7EB}" srcOrd="2" destOrd="0" parTransId="{8203E67D-E3E0-4A9A-A28A-38CAC2E715A0}" sibTransId="{0E07BFD4-0748-4FE4-8D55-C708A08CBA4A}"/>
    <dgm:cxn modelId="{EE787313-8162-49A2-A0B8-7FEE1E9E8EA4}" type="presOf" srcId="{DBB9797D-2491-4F75-BB4B-6EC1643AC7EB}" destId="{E51AB657-A690-4CA8-A8D9-C9A2BBFB17AD}" srcOrd="1" destOrd="0" presId="urn:microsoft.com/office/officeart/2005/8/layout/vProcess5"/>
    <dgm:cxn modelId="{FB7D09AA-8FE7-4934-B4DD-FE282C6736B9}" type="presParOf" srcId="{2AE08534-343C-4142-A231-E3B6C59ECBEF}" destId="{993A0403-7359-48FC-B4F6-92D69F8F7A87}" srcOrd="0" destOrd="0" presId="urn:microsoft.com/office/officeart/2005/8/layout/vProcess5"/>
    <dgm:cxn modelId="{BE8F3FD0-E5FF-41F7-B747-B9F7D2433CC1}" type="presParOf" srcId="{2AE08534-343C-4142-A231-E3B6C59ECBEF}" destId="{3BF27EE9-FD41-4C6B-8DF5-2EF309DE2AFD}" srcOrd="1" destOrd="0" presId="urn:microsoft.com/office/officeart/2005/8/layout/vProcess5"/>
    <dgm:cxn modelId="{E696158D-35BE-4897-8E7D-888C557B50A3}" type="presParOf" srcId="{2AE08534-343C-4142-A231-E3B6C59ECBEF}" destId="{33FB258E-0246-4AA8-82B7-5553377694E9}" srcOrd="2" destOrd="0" presId="urn:microsoft.com/office/officeart/2005/8/layout/vProcess5"/>
    <dgm:cxn modelId="{CDF7D000-D1E1-4E59-9D11-22BCD207913B}" type="presParOf" srcId="{2AE08534-343C-4142-A231-E3B6C59ECBEF}" destId="{3672E935-40EE-4CA1-B25D-669F0960D2FF}" srcOrd="3" destOrd="0" presId="urn:microsoft.com/office/officeart/2005/8/layout/vProcess5"/>
    <dgm:cxn modelId="{3EB14A9C-9D3A-4743-90C0-B634974B0890}" type="presParOf" srcId="{2AE08534-343C-4142-A231-E3B6C59ECBEF}" destId="{7107AF31-4208-4F3A-9AF4-D33147570DCA}" srcOrd="4" destOrd="0" presId="urn:microsoft.com/office/officeart/2005/8/layout/vProcess5"/>
    <dgm:cxn modelId="{6B801864-17FA-4A45-A668-73382AE00E3D}" type="presParOf" srcId="{2AE08534-343C-4142-A231-E3B6C59ECBEF}" destId="{B3655943-3878-460F-AC1A-DBB56EFA1535}" srcOrd="5" destOrd="0" presId="urn:microsoft.com/office/officeart/2005/8/layout/vProcess5"/>
    <dgm:cxn modelId="{233D67A7-A4CA-42AA-B025-B02C4BC8024F}" type="presParOf" srcId="{2AE08534-343C-4142-A231-E3B6C59ECBEF}" destId="{7948210C-8846-4B6A-8D4F-434420E917A3}" srcOrd="6" destOrd="0" presId="urn:microsoft.com/office/officeart/2005/8/layout/vProcess5"/>
    <dgm:cxn modelId="{E15F71AC-1C2D-4AB9-A902-A048FB993F7B}" type="presParOf" srcId="{2AE08534-343C-4142-A231-E3B6C59ECBEF}" destId="{621CCFB7-274F-4EF8-A6E1-41CA778183FA}" srcOrd="7" destOrd="0" presId="urn:microsoft.com/office/officeart/2005/8/layout/vProcess5"/>
    <dgm:cxn modelId="{CE028C02-8B52-4F14-9A87-E6804814BCEA}" type="presParOf" srcId="{2AE08534-343C-4142-A231-E3B6C59ECBEF}" destId="{D35E7E0B-A523-4FEE-B8D0-A7EDA801F7C7}" srcOrd="8" destOrd="0" presId="urn:microsoft.com/office/officeart/2005/8/layout/vProcess5"/>
    <dgm:cxn modelId="{25D7C51E-36B2-44A0-AA8B-F652F35FFFA5}" type="presParOf" srcId="{2AE08534-343C-4142-A231-E3B6C59ECBEF}" destId="{6A97D823-4840-4AB4-A245-062247D7988A}" srcOrd="9" destOrd="0" presId="urn:microsoft.com/office/officeart/2005/8/layout/vProcess5"/>
    <dgm:cxn modelId="{FE676BFC-7BFB-45FA-B4F8-FFF5BB36C188}" type="presParOf" srcId="{2AE08534-343C-4142-A231-E3B6C59ECBEF}" destId="{E51AB657-A690-4CA8-A8D9-C9A2BBFB17AD}" srcOrd="10" destOrd="0" presId="urn:microsoft.com/office/officeart/2005/8/layout/vProcess5"/>
    <dgm:cxn modelId="{294DA8D6-4235-4D8A-B2F5-14EB0C629892}" type="presParOf" srcId="{2AE08534-343C-4142-A231-E3B6C59ECBEF}" destId="{EB15D537-6566-4D6E-B97B-6E59E7030B0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B8650-C7D8-42C8-A5AA-B551C187C5E5}">
      <dsp:nvSpPr>
        <dsp:cNvPr id="0" name=""/>
        <dsp:cNvSpPr/>
      </dsp:nvSpPr>
      <dsp:spPr>
        <a:xfrm>
          <a:off x="2552225" y="1733616"/>
          <a:ext cx="1959357" cy="1560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Технология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39166" y="1962167"/>
        <a:ext cx="1385475" cy="1103541"/>
      </dsp:txXfrm>
    </dsp:sp>
    <dsp:sp modelId="{50877EEA-3384-4D95-9A8F-3C8E10277E26}">
      <dsp:nvSpPr>
        <dsp:cNvPr id="0" name=""/>
        <dsp:cNvSpPr/>
      </dsp:nvSpPr>
      <dsp:spPr>
        <a:xfrm rot="16233843">
          <a:off x="3431967" y="1307491"/>
          <a:ext cx="219186" cy="4511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464521" y="1430600"/>
        <a:ext cx="153430" cy="270700"/>
      </dsp:txXfrm>
    </dsp:sp>
    <dsp:sp modelId="{7EB2B4DE-0F4F-497B-80C4-44CA04F22E82}">
      <dsp:nvSpPr>
        <dsp:cNvPr id="0" name=""/>
        <dsp:cNvSpPr/>
      </dsp:nvSpPr>
      <dsp:spPr>
        <a:xfrm>
          <a:off x="2566388" y="-6842"/>
          <a:ext cx="1967601" cy="13269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Химия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2854536" y="187487"/>
        <a:ext cx="1391305" cy="938301"/>
      </dsp:txXfrm>
    </dsp:sp>
    <dsp:sp modelId="{D4318596-6A63-4A94-8F87-BE04A1FB445B}">
      <dsp:nvSpPr>
        <dsp:cNvPr id="0" name=""/>
        <dsp:cNvSpPr/>
      </dsp:nvSpPr>
      <dsp:spPr>
        <a:xfrm rot="20792214">
          <a:off x="4605768" y="1989636"/>
          <a:ext cx="347859" cy="4511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607202" y="2092017"/>
        <a:ext cx="243501" cy="270700"/>
      </dsp:txXfrm>
    </dsp:sp>
    <dsp:sp modelId="{3EEBB26E-97E9-4485-8E82-5421A01587B5}">
      <dsp:nvSpPr>
        <dsp:cNvPr id="0" name=""/>
        <dsp:cNvSpPr/>
      </dsp:nvSpPr>
      <dsp:spPr>
        <a:xfrm>
          <a:off x="5055847" y="1097571"/>
          <a:ext cx="2152672" cy="15877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Информатика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1099" y="1330089"/>
        <a:ext cx="1522168" cy="1122696"/>
      </dsp:txXfrm>
    </dsp:sp>
    <dsp:sp modelId="{920CA0FB-E662-42B3-94EF-1675AD2F2776}">
      <dsp:nvSpPr>
        <dsp:cNvPr id="0" name=""/>
        <dsp:cNvSpPr/>
      </dsp:nvSpPr>
      <dsp:spPr>
        <a:xfrm rot="2337401">
          <a:off x="4278705" y="3005414"/>
          <a:ext cx="280124" cy="4511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288049" y="3069229"/>
        <a:ext cx="196087" cy="270700"/>
      </dsp:txXfrm>
    </dsp:sp>
    <dsp:sp modelId="{D56F357A-D2CB-46B9-813D-AD7150663604}">
      <dsp:nvSpPr>
        <dsp:cNvPr id="0" name=""/>
        <dsp:cNvSpPr/>
      </dsp:nvSpPr>
      <dsp:spPr>
        <a:xfrm>
          <a:off x="4283338" y="3246254"/>
          <a:ext cx="1949793" cy="132695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Математика</a:t>
          </a:r>
          <a:r>
            <a:rPr lang="ru-RU" sz="1300" kern="1200" dirty="0" smtClean="0"/>
            <a:t> </a:t>
          </a:r>
          <a:endParaRPr lang="ru-RU" sz="1300" kern="1200" dirty="0"/>
        </a:p>
      </dsp:txBody>
      <dsp:txXfrm>
        <a:off x="4568879" y="3440583"/>
        <a:ext cx="1378711" cy="938301"/>
      </dsp:txXfrm>
    </dsp:sp>
    <dsp:sp modelId="{7106D291-DD3F-4E9B-8DB5-C284E30ACFAA}">
      <dsp:nvSpPr>
        <dsp:cNvPr id="0" name=""/>
        <dsp:cNvSpPr/>
      </dsp:nvSpPr>
      <dsp:spPr>
        <a:xfrm rot="8107754">
          <a:off x="2689117" y="3027352"/>
          <a:ext cx="200896" cy="4511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2740608" y="3096325"/>
        <a:ext cx="140627" cy="270700"/>
      </dsp:txXfrm>
    </dsp:sp>
    <dsp:sp modelId="{17EEF4F8-05D7-4826-B98A-EA6E5DD8B033}">
      <dsp:nvSpPr>
        <dsp:cNvPr id="0" name=""/>
        <dsp:cNvSpPr/>
      </dsp:nvSpPr>
      <dsp:spPr>
        <a:xfrm>
          <a:off x="1130782" y="3264695"/>
          <a:ext cx="1925404" cy="136237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биология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12751" y="3464210"/>
        <a:ext cx="1361466" cy="963345"/>
      </dsp:txXfrm>
    </dsp:sp>
    <dsp:sp modelId="{7648AF0F-C314-41AC-9765-EEFCB8C1F516}">
      <dsp:nvSpPr>
        <dsp:cNvPr id="0" name=""/>
        <dsp:cNvSpPr/>
      </dsp:nvSpPr>
      <dsp:spPr>
        <a:xfrm rot="12144406">
          <a:off x="2155807" y="1798489"/>
          <a:ext cx="375980" cy="4511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2264343" y="1910219"/>
        <a:ext cx="263186" cy="270700"/>
      </dsp:txXfrm>
    </dsp:sp>
    <dsp:sp modelId="{17C7FBF4-D260-4AFC-A4DC-C3166A478E17}">
      <dsp:nvSpPr>
        <dsp:cNvPr id="0" name=""/>
        <dsp:cNvSpPr/>
      </dsp:nvSpPr>
      <dsp:spPr>
        <a:xfrm>
          <a:off x="268161" y="888907"/>
          <a:ext cx="1863249" cy="132695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Физика</a:t>
          </a: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541027" y="1083236"/>
        <a:ext cx="1317517" cy="9383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27EE9-FD41-4C6B-8DF5-2EF309DE2AFD}">
      <dsp:nvSpPr>
        <dsp:cNvPr id="0" name=""/>
        <dsp:cNvSpPr/>
      </dsp:nvSpPr>
      <dsp:spPr>
        <a:xfrm>
          <a:off x="0" y="103862"/>
          <a:ext cx="7276699" cy="115870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Реализация</a:t>
          </a:r>
          <a:r>
            <a:rPr lang="ru-RU" sz="2400" b="1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программы предметной области «Технология»  в КЦО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37" y="137799"/>
        <a:ext cx="5698916" cy="1090833"/>
      </dsp:txXfrm>
    </dsp:sp>
    <dsp:sp modelId="{33FB258E-0246-4AA8-82B7-5553377694E9}">
      <dsp:nvSpPr>
        <dsp:cNvPr id="0" name=""/>
        <dsp:cNvSpPr/>
      </dsp:nvSpPr>
      <dsp:spPr>
        <a:xfrm>
          <a:off x="609423" y="1519095"/>
          <a:ext cx="7276699" cy="1557993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5-7-е</a:t>
          </a:r>
          <a:r>
            <a:rPr lang="ru-RU" sz="2000" b="1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классы модульная реализация программы </a:t>
          </a:r>
          <a:r>
            <a:rPr lang="ru-RU" sz="1800" b="0" i="1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800" b="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Информационные технологии, технологии в медицине, </a:t>
          </a:r>
          <a:r>
            <a:rPr lang="ru-RU" sz="1800" b="0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нанотехнологии</a:t>
          </a:r>
          <a:r>
            <a:rPr lang="ru-RU" sz="1800" b="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   комнатное </a:t>
          </a:r>
          <a:r>
            <a:rPr lang="ru-RU" sz="1800" b="0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растениводство</a:t>
          </a:r>
          <a:r>
            <a:rPr lang="ru-RU" sz="1800" b="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здоровое питание, электротехника).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Посещение центров высоких технологий ТОГУ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5055" y="1564727"/>
        <a:ext cx="5687830" cy="1466729"/>
      </dsp:txXfrm>
    </dsp:sp>
    <dsp:sp modelId="{3672E935-40EE-4CA1-B25D-669F0960D2FF}">
      <dsp:nvSpPr>
        <dsp:cNvPr id="0" name=""/>
        <dsp:cNvSpPr/>
      </dsp:nvSpPr>
      <dsp:spPr>
        <a:xfrm>
          <a:off x="1293214" y="3401197"/>
          <a:ext cx="7276699" cy="13664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8-й класс «Атлас профессий». Знакомство с профессиями в учреждениях СПО. </a:t>
          </a:r>
          <a:b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свидетельств. 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33235" y="3441218"/>
        <a:ext cx="5708148" cy="1286390"/>
      </dsp:txXfrm>
    </dsp:sp>
    <dsp:sp modelId="{7107AF31-4208-4F3A-9AF4-D33147570DCA}">
      <dsp:nvSpPr>
        <dsp:cNvPr id="0" name=""/>
        <dsp:cNvSpPr/>
      </dsp:nvSpPr>
      <dsp:spPr>
        <a:xfrm>
          <a:off x="1819174" y="5077336"/>
          <a:ext cx="7276699" cy="9010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9-11-е классы индивидуальные учебные планы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45564" y="5103726"/>
        <a:ext cx="5726314" cy="848232"/>
      </dsp:txXfrm>
    </dsp:sp>
    <dsp:sp modelId="{B3655943-3878-460F-AC1A-DBB56EFA1535}">
      <dsp:nvSpPr>
        <dsp:cNvPr id="0" name=""/>
        <dsp:cNvSpPr/>
      </dsp:nvSpPr>
      <dsp:spPr>
        <a:xfrm>
          <a:off x="6388517" y="1046563"/>
          <a:ext cx="888181" cy="88818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88358" y="1046563"/>
        <a:ext cx="488499" cy="668356"/>
      </dsp:txXfrm>
    </dsp:sp>
    <dsp:sp modelId="{7948210C-8846-4B6A-8D4F-434420E917A3}">
      <dsp:nvSpPr>
        <dsp:cNvPr id="0" name=""/>
        <dsp:cNvSpPr/>
      </dsp:nvSpPr>
      <dsp:spPr>
        <a:xfrm>
          <a:off x="6997941" y="2661438"/>
          <a:ext cx="888181" cy="88818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97782" y="2661438"/>
        <a:ext cx="488499" cy="668356"/>
      </dsp:txXfrm>
    </dsp:sp>
    <dsp:sp modelId="{621CCFB7-274F-4EF8-A6E1-41CA778183FA}">
      <dsp:nvSpPr>
        <dsp:cNvPr id="0" name=""/>
        <dsp:cNvSpPr/>
      </dsp:nvSpPr>
      <dsp:spPr>
        <a:xfrm>
          <a:off x="7598269" y="4276314"/>
          <a:ext cx="888181" cy="88818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798110" y="4276314"/>
        <a:ext cx="488499" cy="668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5253" tIns="47627" rIns="95253" bIns="4762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5253" tIns="47627" rIns="95253" bIns="47627" rtlCol="0"/>
          <a:lstStyle>
            <a:lvl1pPr algn="r">
              <a:defRPr sz="1200"/>
            </a:lvl1pPr>
          </a:lstStyle>
          <a:p>
            <a:fld id="{23F33DC8-15D7-4E05-BD28-3A374BDA81A2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53" tIns="47627" rIns="95253" bIns="4762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5253" tIns="47627" rIns="95253" bIns="4762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5253" tIns="47627" rIns="95253" bIns="4762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5253" tIns="47627" rIns="95253" bIns="47627" rtlCol="0" anchor="b"/>
          <a:lstStyle>
            <a:lvl1pPr algn="r">
              <a:defRPr sz="1200"/>
            </a:lvl1pPr>
          </a:lstStyle>
          <a:p>
            <a:fld id="{87500664-5461-400D-8A24-323905AF8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555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00664-5461-400D-8A24-323905AF824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839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00664-5461-400D-8A24-323905AF824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952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00664-5461-400D-8A24-323905AF824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612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00664-5461-400D-8A24-323905AF824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233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00664-5461-400D-8A24-323905AF824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457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00664-5461-400D-8A24-323905AF824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152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00664-5461-400D-8A24-323905AF824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131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00664-5461-400D-8A24-323905AF824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539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00664-5461-400D-8A24-323905AF824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336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00664-5461-400D-8A24-323905AF824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936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00664-5461-400D-8A24-323905AF824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153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00664-5461-400D-8A24-323905AF824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92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00664-5461-400D-8A24-323905AF824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841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00664-5461-400D-8A24-323905AF824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782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00664-5461-400D-8A24-323905AF824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362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7532-A445-4A65-A7DC-B1CFF850CD0C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92B8-DD07-4DCD-845A-215258B89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6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7532-A445-4A65-A7DC-B1CFF850CD0C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92B8-DD07-4DCD-845A-215258B89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69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7532-A445-4A65-A7DC-B1CFF850CD0C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92B8-DD07-4DCD-845A-215258B8934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6122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7532-A445-4A65-A7DC-B1CFF850CD0C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92B8-DD07-4DCD-845A-215258B89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131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7532-A445-4A65-A7DC-B1CFF850CD0C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92B8-DD07-4DCD-845A-215258B8934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2996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7532-A445-4A65-A7DC-B1CFF850CD0C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92B8-DD07-4DCD-845A-215258B89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748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7532-A445-4A65-A7DC-B1CFF850CD0C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92B8-DD07-4DCD-845A-215258B89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641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7532-A445-4A65-A7DC-B1CFF850CD0C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92B8-DD07-4DCD-845A-215258B89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95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7532-A445-4A65-A7DC-B1CFF850CD0C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92B8-DD07-4DCD-845A-215258B89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79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7532-A445-4A65-A7DC-B1CFF850CD0C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92B8-DD07-4DCD-845A-215258B89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90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7532-A445-4A65-A7DC-B1CFF850CD0C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92B8-DD07-4DCD-845A-215258B89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7532-A445-4A65-A7DC-B1CFF850CD0C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92B8-DD07-4DCD-845A-215258B89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30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7532-A445-4A65-A7DC-B1CFF850CD0C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92B8-DD07-4DCD-845A-215258B89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89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7532-A445-4A65-A7DC-B1CFF850CD0C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92B8-DD07-4DCD-845A-215258B89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22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7532-A445-4A65-A7DC-B1CFF850CD0C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92B8-DD07-4DCD-845A-215258B89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98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7532-A445-4A65-A7DC-B1CFF850CD0C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92B8-DD07-4DCD-845A-215258B89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99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47532-A445-4A65-A7DC-B1CFF850CD0C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CB92B8-DD07-4DCD-845A-215258B89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57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tif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47"/>
          <a:stretch/>
        </p:blipFill>
        <p:spPr>
          <a:xfrm>
            <a:off x="0" y="0"/>
            <a:ext cx="9429750" cy="69603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88297" y="2519900"/>
            <a:ext cx="622169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образовательного процесса в 3-м семестре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7-8 классы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9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«Технология» -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 в условиях реализации ФГОС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810512"/>
          <a:ext cx="7208520" cy="4690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625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Pheniks\Documents\0_КЦО\Герб\КЦО\fwd\2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547" y="5634488"/>
            <a:ext cx="1132764" cy="1223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12015753"/>
              </p:ext>
            </p:extLst>
          </p:nvPr>
        </p:nvGraphicFramePr>
        <p:xfrm>
          <a:off x="48126" y="366203"/>
          <a:ext cx="9095874" cy="6211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6990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816" y="0"/>
            <a:ext cx="8097625" cy="678730"/>
          </a:xfrm>
        </p:spPr>
        <p:txBody>
          <a:bodyPr>
            <a:noAutofit/>
          </a:bodyPr>
          <a:lstStyle/>
          <a:p>
            <a:pPr lvl="0" algn="ctr" defTabSz="914400" eaLnBrk="0" fontAlgn="base" hangingPunct="0">
              <a:spcAft>
                <a:spcPct val="0"/>
              </a:spcAft>
            </a:pP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Творческие проекты</a:t>
            </a:r>
            <a:r>
              <a:rPr lang="ru-RU" altLang="ru-RU" sz="3200" dirty="0">
                <a:solidFill>
                  <a:schemeClr val="tx1"/>
                </a:solidFill>
              </a:rPr>
              <a:t/>
            </a:r>
            <a:br>
              <a:rPr lang="ru-RU" altLang="ru-RU" sz="3200" dirty="0">
                <a:solidFill>
                  <a:schemeClr val="tx1"/>
                </a:solidFill>
              </a:rPr>
            </a:b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1-е </a:t>
            </a: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полугодие 2015-2016 учебный 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</a:t>
            </a:r>
            <a:endParaRPr lang="ru-RU" altLang="ru-RU" sz="3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361" y="-132952"/>
            <a:ext cx="1259162" cy="132145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711905"/>
              </p:ext>
            </p:extLst>
          </p:nvPr>
        </p:nvGraphicFramePr>
        <p:xfrm>
          <a:off x="395926" y="1357459"/>
          <a:ext cx="8538524" cy="4658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0249"/>
                <a:gridCol w="2428875"/>
                <a:gridCol w="1266825"/>
                <a:gridCol w="1552575"/>
              </a:tblGrid>
              <a:tr h="2380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0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Семейный проект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«Радужные пузыри»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физическое воспитание и формирование культуры здоровья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Краевой марафон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«Тигриная тропа»,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рамках ежегодного празднования Дня тигра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экологическое воспитание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краевой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Семейный проект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«Диалог с прошлым»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популяризация научных знаний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октябрь-декабрь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Семейный проект «Рождественская сказка»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духовно-нравственное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Творческий проект «Великие композиторы»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духовно-нравственное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течении года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985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7873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Творческие проекты</a:t>
            </a:r>
            <a:r>
              <a:rPr lang="ru-RU" altLang="ru-RU" sz="700" dirty="0">
                <a:solidFill>
                  <a:schemeClr val="tx1"/>
                </a:solidFill>
              </a:rPr>
              <a:t/>
            </a:r>
            <a:br>
              <a:rPr lang="ru-RU" altLang="ru-RU" sz="700" dirty="0">
                <a:solidFill>
                  <a:schemeClr val="tx1"/>
                </a:solidFill>
              </a:rPr>
            </a:b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2-е 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полугодие 2015-2016 учебный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361" y="-132952"/>
            <a:ext cx="1259162" cy="132145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132239"/>
              </p:ext>
            </p:extLst>
          </p:nvPr>
        </p:nvGraphicFramePr>
        <p:xfrm>
          <a:off x="380527" y="1076424"/>
          <a:ext cx="8602333" cy="5686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8736"/>
                <a:gridCol w="2054262"/>
                <a:gridCol w="1339171"/>
                <a:gridCol w="1300164"/>
              </a:tblGrid>
              <a:tr h="188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0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Семейный проект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«Битва хоров»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патриотическое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Краевой конкурс творческих работ «Мамины ладошки»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приобщение к культурному наследию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краевой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4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Семейный проект «ВКУС»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трудовое воспитание и профессиональное самоопределение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Семейный проект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«Делай как я!»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(спортивные эстафеты)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физическое воспитание и формирование культуры здоровья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0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Творческий проект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«День Рыб»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экологическое воспитание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краевой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апрель-май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8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Семейный проект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«Вальс Победы»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духовно-нравственное, приобщение к культурному наследию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«Добрые дела»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(Акции «Чище, чем было!», «Бумаге – вторую жизнь!»)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гражданское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краевой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апрель-май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Семейный проект «Рекомендуем в КЦО»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трудовое воспитание и профессиональное самоопределение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течении года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22" marR="418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19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259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2141736"/>
            <a:ext cx="6347714" cy="388077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082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5158" t="37684" r="23632" b="36198"/>
          <a:stretch/>
        </p:blipFill>
        <p:spPr>
          <a:xfrm>
            <a:off x="0" y="530267"/>
            <a:ext cx="8835873" cy="2534833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7873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Arial" panose="020B0604020202020204" pitchFamily="34" charset="0"/>
              </a:rPr>
              <a:t>Цифровая школа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361" y="-132952"/>
            <a:ext cx="1259162" cy="13214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13473" t="15580" r="14737" b="20789"/>
          <a:stretch/>
        </p:blipFill>
        <p:spPr>
          <a:xfrm>
            <a:off x="0" y="3002470"/>
            <a:ext cx="7758259" cy="386805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3002470"/>
            <a:ext cx="3214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Bookman Old Style" panose="02050604050505020204" pitchFamily="18" charset="0"/>
                <a:cs typeface="Arial" panose="020B0604020202020204" pitchFamily="34" charset="0"/>
              </a:rPr>
              <a:t>Финансы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82564" y="3595367"/>
            <a:ext cx="1593130" cy="216816"/>
          </a:xfrm>
          <a:prstGeom prst="rect">
            <a:avLst/>
          </a:prstGeom>
          <a:solidFill>
            <a:srgbClr val="8B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25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4437" t="19386" r="14633" b="15650"/>
          <a:stretch/>
        </p:blipFill>
        <p:spPr>
          <a:xfrm>
            <a:off x="2007909" y="788206"/>
            <a:ext cx="7136091" cy="427976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7873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Arial" panose="020B0604020202020204" pitchFamily="34" charset="0"/>
              </a:rPr>
              <a:t>Цифровая школа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361" y="-132952"/>
            <a:ext cx="1259162" cy="13214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72" t="14425" r="87244" b="37139"/>
          <a:stretch/>
        </p:blipFill>
        <p:spPr>
          <a:xfrm>
            <a:off x="0" y="1206504"/>
            <a:ext cx="2319689" cy="498251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24210" t="51070" r="28421" b="11536"/>
          <a:stretch/>
        </p:blipFill>
        <p:spPr>
          <a:xfrm>
            <a:off x="2243578" y="4157910"/>
            <a:ext cx="6080489" cy="270009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092750" y="858077"/>
            <a:ext cx="1593130" cy="216816"/>
          </a:xfrm>
          <a:prstGeom prst="rect">
            <a:avLst/>
          </a:prstGeom>
          <a:solidFill>
            <a:srgbClr val="8B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007909" y="725137"/>
            <a:ext cx="3214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Сообщения</a:t>
            </a:r>
            <a:endParaRPr lang="ru-RU" sz="2800" b="1" dirty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58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47"/>
          <a:stretch/>
        </p:blipFill>
        <p:spPr>
          <a:xfrm>
            <a:off x="0" y="0"/>
            <a:ext cx="9429750" cy="69603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62239" y="3897274"/>
            <a:ext cx="643738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9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787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Arial" panose="020B0604020202020204" pitchFamily="34" charset="0"/>
              </a:rPr>
              <a:t>Профили обучения</a:t>
            </a:r>
            <a:endParaRPr lang="ru-RU" sz="4000" b="1" dirty="0">
              <a:solidFill>
                <a:schemeClr val="tx1"/>
              </a:solidFill>
              <a:latin typeface="Bookman Old Style" panose="02050604050505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361" y="-132952"/>
            <a:ext cx="1259162" cy="132145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261" y="1278026"/>
            <a:ext cx="4086835" cy="4955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7 класс – 79 обучающихся</a:t>
            </a:r>
          </a:p>
          <a:p>
            <a:r>
              <a:rPr lang="ru-RU" sz="1600" dirty="0" smtClean="0"/>
              <a:t>Физико-математический профиль</a:t>
            </a:r>
          </a:p>
          <a:p>
            <a:pPr lvl="1"/>
            <a:r>
              <a:rPr lang="ru-RU" sz="1400" dirty="0" smtClean="0"/>
              <a:t>Группа 7.1 </a:t>
            </a:r>
            <a:r>
              <a:rPr lang="ru-RU" sz="1400" dirty="0"/>
              <a:t>– </a:t>
            </a:r>
            <a:r>
              <a:rPr lang="ru-RU" sz="1400" dirty="0" smtClean="0"/>
              <a:t>21 обучающихся</a:t>
            </a:r>
          </a:p>
          <a:p>
            <a:pPr lvl="1"/>
            <a:r>
              <a:rPr lang="ru-RU" sz="1400" dirty="0" smtClean="0"/>
              <a:t>Группа 7.2 – 22 обучающихся</a:t>
            </a:r>
          </a:p>
          <a:p>
            <a:pPr lvl="1"/>
            <a:endParaRPr lang="ru-RU" sz="1400" dirty="0" smtClean="0"/>
          </a:p>
          <a:p>
            <a:r>
              <a:rPr lang="ru-RU" sz="1600" dirty="0" smtClean="0"/>
              <a:t>Химико-биологический профиль</a:t>
            </a:r>
          </a:p>
          <a:p>
            <a:r>
              <a:rPr lang="ru-RU" sz="1600" dirty="0" smtClean="0"/>
              <a:t>Социально-экономический </a:t>
            </a:r>
            <a:r>
              <a:rPr lang="ru-RU" sz="1600" dirty="0"/>
              <a:t>профиль</a:t>
            </a:r>
          </a:p>
          <a:p>
            <a:pPr lvl="1"/>
            <a:r>
              <a:rPr lang="ru-RU" sz="1400" dirty="0" smtClean="0"/>
              <a:t>Группа 7.3 - 12 обучающихся</a:t>
            </a:r>
          </a:p>
          <a:p>
            <a:pPr lvl="1"/>
            <a:endParaRPr lang="ru-RU" sz="1400" dirty="0" smtClean="0"/>
          </a:p>
          <a:p>
            <a:r>
              <a:rPr lang="ru-RU" sz="1600" dirty="0"/>
              <a:t>Социально-гуманитарный профиль</a:t>
            </a:r>
          </a:p>
          <a:p>
            <a:pPr lvl="1"/>
            <a:r>
              <a:rPr lang="ru-RU" sz="1400" dirty="0"/>
              <a:t>Группа </a:t>
            </a:r>
            <a:r>
              <a:rPr lang="ru-RU" sz="1400" dirty="0" smtClean="0"/>
              <a:t>7.4 </a:t>
            </a:r>
            <a:r>
              <a:rPr lang="ru-RU" sz="1400" dirty="0"/>
              <a:t>- 21 обучающийся</a:t>
            </a:r>
          </a:p>
          <a:p>
            <a:pPr lvl="1"/>
            <a:endParaRPr lang="ru-RU" dirty="0" smtClean="0"/>
          </a:p>
          <a:p>
            <a:endParaRPr lang="ru-RU" dirty="0"/>
          </a:p>
          <a:p>
            <a:pPr lvl="1"/>
            <a:endParaRPr lang="ru-RU" dirty="0"/>
          </a:p>
          <a:p>
            <a:pPr lvl="1"/>
            <a:endParaRPr lang="ru-RU" dirty="0" smtClean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066565" y="1284122"/>
            <a:ext cx="4086835" cy="5548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000" b="1" dirty="0" smtClean="0"/>
              <a:t>8 класс – 83 обучающихся</a:t>
            </a:r>
          </a:p>
          <a:p>
            <a:r>
              <a:rPr lang="ru-RU" sz="1600" dirty="0" smtClean="0"/>
              <a:t>Физико-математический профиль</a:t>
            </a:r>
          </a:p>
          <a:p>
            <a:pPr lvl="1"/>
            <a:r>
              <a:rPr lang="ru-RU" sz="1400" dirty="0" smtClean="0"/>
              <a:t>Группа 8.2 – 22 обучающихся</a:t>
            </a:r>
          </a:p>
          <a:p>
            <a:pPr marL="0" indent="0">
              <a:buNone/>
            </a:pPr>
            <a:endParaRPr lang="ru-RU" sz="3600" dirty="0" smtClean="0"/>
          </a:p>
          <a:p>
            <a:r>
              <a:rPr lang="ru-RU" sz="1600" dirty="0" smtClean="0"/>
              <a:t>Химико-биологический </a:t>
            </a:r>
            <a:r>
              <a:rPr lang="ru-RU" sz="1600" dirty="0"/>
              <a:t>профиль</a:t>
            </a:r>
          </a:p>
          <a:p>
            <a:pPr lvl="1"/>
            <a:r>
              <a:rPr lang="ru-RU" sz="1400" dirty="0"/>
              <a:t>Группа </a:t>
            </a:r>
            <a:r>
              <a:rPr lang="ru-RU" sz="1400" dirty="0" smtClean="0"/>
              <a:t>8.3 </a:t>
            </a:r>
            <a:r>
              <a:rPr lang="ru-RU" sz="1400" dirty="0"/>
              <a:t>- </a:t>
            </a:r>
            <a:r>
              <a:rPr lang="ru-RU" sz="1400" dirty="0" smtClean="0"/>
              <a:t>24 </a:t>
            </a:r>
            <a:r>
              <a:rPr lang="ru-RU" sz="1400" dirty="0"/>
              <a:t>обучающихся</a:t>
            </a:r>
          </a:p>
          <a:p>
            <a:pPr lvl="1"/>
            <a:endParaRPr lang="ru-RU" sz="1400" dirty="0" smtClean="0"/>
          </a:p>
          <a:p>
            <a:endParaRPr lang="ru-RU" sz="1600" dirty="0" smtClean="0"/>
          </a:p>
          <a:p>
            <a:r>
              <a:rPr lang="ru-RU" sz="1600" dirty="0" smtClean="0"/>
              <a:t>Социально-гуманитарный </a:t>
            </a:r>
            <a:r>
              <a:rPr lang="ru-RU" sz="1600" dirty="0"/>
              <a:t>профиль</a:t>
            </a:r>
          </a:p>
          <a:p>
            <a:pPr lvl="1"/>
            <a:r>
              <a:rPr lang="ru-RU" sz="1400" dirty="0"/>
              <a:t>Группа 8.4 - </a:t>
            </a:r>
            <a:r>
              <a:rPr lang="ru-RU" sz="1400" dirty="0" smtClean="0"/>
              <a:t>16 </a:t>
            </a:r>
            <a:r>
              <a:rPr lang="ru-RU" sz="1400" dirty="0"/>
              <a:t>обучающихся</a:t>
            </a:r>
          </a:p>
          <a:p>
            <a:endParaRPr lang="ru-RU" sz="1600" dirty="0" smtClean="0"/>
          </a:p>
          <a:p>
            <a:r>
              <a:rPr lang="ru-RU" sz="1600" dirty="0" smtClean="0"/>
              <a:t>Социально-экономический </a:t>
            </a:r>
            <a:r>
              <a:rPr lang="ru-RU" sz="1600" dirty="0"/>
              <a:t>профиль</a:t>
            </a:r>
          </a:p>
          <a:p>
            <a:pPr lvl="1"/>
            <a:r>
              <a:rPr lang="ru-RU" sz="1400" dirty="0"/>
              <a:t>Группа 8.1 </a:t>
            </a:r>
            <a:r>
              <a:rPr lang="ru-RU" sz="1400" dirty="0" smtClean="0"/>
              <a:t>– 21 обучающихся</a:t>
            </a:r>
          </a:p>
          <a:p>
            <a:pPr lvl="1"/>
            <a:endParaRPr lang="ru-RU" sz="1400" dirty="0"/>
          </a:p>
          <a:p>
            <a:pPr lvl="1"/>
            <a:endParaRPr lang="ru-RU" dirty="0" smtClean="0"/>
          </a:p>
          <a:p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3096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7873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Итоги </a:t>
            </a:r>
            <a:r>
              <a:rPr lang="ru-RU" sz="4000" b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2-го </a:t>
            </a:r>
            <a:r>
              <a:rPr lang="ru-RU" sz="4000" b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семестра 2015/2016</a:t>
            </a:r>
            <a:endParaRPr lang="ru-RU" sz="4000" b="1" dirty="0">
              <a:solidFill>
                <a:schemeClr val="tx1"/>
              </a:solidFill>
              <a:latin typeface="Bookman Old Style" panose="02050604050505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361" y="-132952"/>
            <a:ext cx="1259162" cy="1321452"/>
          </a:xfrm>
          <a:prstGeom prst="rect">
            <a:avLst/>
          </a:prstGeom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471047"/>
              </p:ext>
            </p:extLst>
          </p:nvPr>
        </p:nvGraphicFramePr>
        <p:xfrm>
          <a:off x="3425372" y="678729"/>
          <a:ext cx="4713989" cy="3211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5466660"/>
              </p:ext>
            </p:extLst>
          </p:nvPr>
        </p:nvGraphicFramePr>
        <p:xfrm>
          <a:off x="-384628" y="3222171"/>
          <a:ext cx="5217886" cy="3635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4619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7873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Итоги </a:t>
            </a:r>
            <a:r>
              <a:rPr lang="ru-RU" sz="4000" b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2-го </a:t>
            </a:r>
            <a:r>
              <a:rPr lang="ru-RU" sz="4000" b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семестра 2015/2016</a:t>
            </a:r>
            <a:endParaRPr lang="ru-RU" sz="4000" b="1" dirty="0">
              <a:solidFill>
                <a:schemeClr val="tx1"/>
              </a:solidFill>
              <a:latin typeface="Bookman Old Style" panose="02050604050505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361" y="-132952"/>
            <a:ext cx="1259162" cy="1321452"/>
          </a:xfrm>
          <a:prstGeom prst="rect">
            <a:avLst/>
          </a:prstGeom>
        </p:spPr>
      </p:pic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2664612"/>
              </p:ext>
            </p:extLst>
          </p:nvPr>
        </p:nvGraphicFramePr>
        <p:xfrm>
          <a:off x="254000" y="678730"/>
          <a:ext cx="7177314" cy="309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568860"/>
              </p:ext>
            </p:extLst>
          </p:nvPr>
        </p:nvGraphicFramePr>
        <p:xfrm>
          <a:off x="406401" y="4114800"/>
          <a:ext cx="687977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1465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7873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Arial" panose="020B0604020202020204" pitchFamily="34" charset="0"/>
              </a:rPr>
              <a:t>Занятия в 3-м семестре</a:t>
            </a:r>
            <a:br>
              <a:rPr lang="ru-RU" sz="40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Arial" panose="020B0604020202020204" pitchFamily="34" charset="0"/>
              </a:rPr>
              <a:t>Проектная деятельность</a:t>
            </a:r>
            <a:endParaRPr lang="ru-RU" sz="4000" b="1" dirty="0">
              <a:solidFill>
                <a:schemeClr val="tx1"/>
              </a:solidFill>
              <a:latin typeface="Bookman Old Style" panose="02050604050505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361" y="-132952"/>
            <a:ext cx="1259162" cy="132145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221" y="1603539"/>
            <a:ext cx="6732333" cy="4950291"/>
          </a:xfrm>
        </p:spPr>
        <p:txBody>
          <a:bodyPr>
            <a:normAutofit/>
          </a:bodyPr>
          <a:lstStyle/>
          <a:p>
            <a:r>
              <a:rPr lang="ru-RU" sz="2000" b="1" dirty="0"/>
              <a:t> 7.1, 7.2 Физико-математический </a:t>
            </a:r>
            <a:r>
              <a:rPr lang="ru-RU" sz="2000" b="1" dirty="0" err="1"/>
              <a:t>предпрофиль</a:t>
            </a:r>
            <a:endParaRPr lang="ru-RU" sz="2000" b="1" dirty="0"/>
          </a:p>
          <a:p>
            <a:pPr lvl="1"/>
            <a:endParaRPr lang="ru-RU" dirty="0" smtClean="0"/>
          </a:p>
          <a:p>
            <a:pPr lvl="1"/>
            <a:r>
              <a:rPr lang="ru-RU" b="1" dirty="0"/>
              <a:t>Тема проекта: « Аленький цветочек» </a:t>
            </a:r>
            <a:br>
              <a:rPr lang="ru-RU" b="1" dirty="0"/>
            </a:br>
            <a:r>
              <a:rPr lang="ru-RU" b="1" dirty="0"/>
              <a:t>(на основе сказочного  произведения)</a:t>
            </a:r>
          </a:p>
          <a:p>
            <a:pPr lvl="1"/>
            <a:r>
              <a:rPr lang="ru-RU" dirty="0" smtClean="0"/>
              <a:t>Непрофильные </a:t>
            </a:r>
            <a:r>
              <a:rPr lang="ru-RU" dirty="0"/>
              <a:t>предметы: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география</a:t>
            </a:r>
            <a:r>
              <a:rPr lang="ru-RU" dirty="0"/>
              <a:t>, биология, </a:t>
            </a:r>
            <a:r>
              <a:rPr lang="ru-RU" dirty="0" smtClean="0"/>
              <a:t>музыка</a:t>
            </a:r>
            <a:r>
              <a:rPr lang="ru-RU" dirty="0"/>
              <a:t>, </a:t>
            </a:r>
            <a:r>
              <a:rPr lang="ru-RU" dirty="0" smtClean="0"/>
              <a:t>ИЗО.</a:t>
            </a:r>
          </a:p>
          <a:p>
            <a:endParaRPr lang="ru-RU" sz="2000" dirty="0"/>
          </a:p>
          <a:p>
            <a:endParaRPr lang="ru-RU" sz="2000" dirty="0" smtClean="0"/>
          </a:p>
          <a:p>
            <a:pPr lvl="1"/>
            <a:r>
              <a:rPr lang="ru-RU" b="1" dirty="0"/>
              <a:t>Тема проекта: «Человек и природа»</a:t>
            </a:r>
          </a:p>
          <a:p>
            <a:pPr lvl="1"/>
            <a:r>
              <a:rPr lang="ru-RU" dirty="0" smtClean="0"/>
              <a:t>Непрофильные </a:t>
            </a:r>
            <a:r>
              <a:rPr lang="ru-RU" dirty="0"/>
              <a:t>предметы: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история</a:t>
            </a:r>
            <a:r>
              <a:rPr lang="ru-RU" dirty="0"/>
              <a:t>, обществознание,  музыка, ИЗО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9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7873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Arial" panose="020B0604020202020204" pitchFamily="34" charset="0"/>
              </a:rPr>
              <a:t>Занятия в 3-м семестре</a:t>
            </a:r>
            <a:br>
              <a:rPr lang="ru-RU" sz="40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Arial" panose="020B0604020202020204" pitchFamily="34" charset="0"/>
              </a:rPr>
              <a:t>Проектная деятельность</a:t>
            </a:r>
            <a:endParaRPr lang="ru-RU" sz="4000" b="1" dirty="0">
              <a:solidFill>
                <a:schemeClr val="tx1"/>
              </a:solidFill>
              <a:latin typeface="Bookman Old Style" panose="02050604050505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361" y="-132952"/>
            <a:ext cx="1259162" cy="132145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221" y="1603539"/>
            <a:ext cx="7965950" cy="4950291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7.3 (1) </a:t>
            </a:r>
            <a:r>
              <a:rPr lang="ru-RU" b="1" dirty="0" err="1"/>
              <a:t>Химико</a:t>
            </a:r>
            <a:r>
              <a:rPr lang="ru-RU" b="1" dirty="0"/>
              <a:t> -биологический </a:t>
            </a:r>
            <a:r>
              <a:rPr lang="ru-RU" b="1" dirty="0" err="1"/>
              <a:t>предпрофиль</a:t>
            </a:r>
            <a:endParaRPr lang="ru-RU" b="1" dirty="0"/>
          </a:p>
          <a:p>
            <a:pPr lvl="1"/>
            <a:r>
              <a:rPr lang="ru-RU" b="1" dirty="0"/>
              <a:t>Тема проекта: «</a:t>
            </a:r>
            <a:r>
              <a:rPr lang="ru-RU" b="1" dirty="0" err="1"/>
              <a:t>Макарьевская</a:t>
            </a:r>
            <a:r>
              <a:rPr lang="ru-RU" b="1" dirty="0"/>
              <a:t> </a:t>
            </a:r>
            <a:r>
              <a:rPr lang="ru-RU" b="1" dirty="0" smtClean="0"/>
              <a:t>ярмарка»</a:t>
            </a:r>
            <a:endParaRPr lang="ru-RU" dirty="0" smtClean="0"/>
          </a:p>
          <a:p>
            <a:pPr lvl="1"/>
            <a:r>
              <a:rPr lang="ru-RU" dirty="0" smtClean="0"/>
              <a:t>Непрофильные </a:t>
            </a:r>
            <a:r>
              <a:rPr lang="ru-RU" dirty="0"/>
              <a:t>предметы:  физика, история, обществознание</a:t>
            </a:r>
          </a:p>
          <a:p>
            <a:pPr marL="742950" lvl="2" indent="-298450"/>
            <a:r>
              <a:rPr lang="ru-RU" sz="1600" b="1" dirty="0"/>
              <a:t>Тема проекта: «</a:t>
            </a:r>
            <a:r>
              <a:rPr lang="ru-RU" sz="1600" b="1" dirty="0" err="1"/>
              <a:t>Макарьевская</a:t>
            </a:r>
            <a:r>
              <a:rPr lang="ru-RU" sz="1600" b="1" dirty="0"/>
              <a:t> ярмарка»</a:t>
            </a:r>
            <a:endParaRPr lang="ru-RU" sz="1600" dirty="0"/>
          </a:p>
          <a:p>
            <a:pPr lvl="1"/>
            <a:r>
              <a:rPr lang="ru-RU" dirty="0" smtClean="0"/>
              <a:t>Непрофильные </a:t>
            </a:r>
            <a:r>
              <a:rPr lang="ru-RU" dirty="0"/>
              <a:t>предметы:  география, музыка, ИЗО</a:t>
            </a:r>
          </a:p>
          <a:p>
            <a:endParaRPr lang="ru-RU" dirty="0" smtClean="0"/>
          </a:p>
          <a:p>
            <a:r>
              <a:rPr lang="ru-RU" b="1" dirty="0" smtClean="0"/>
              <a:t>7.3 </a:t>
            </a:r>
            <a:r>
              <a:rPr lang="ru-RU" b="1" dirty="0"/>
              <a:t>(2) </a:t>
            </a:r>
            <a:r>
              <a:rPr lang="ru-RU" b="1" dirty="0" smtClean="0"/>
              <a:t>Социально-экономический </a:t>
            </a:r>
            <a:r>
              <a:rPr lang="ru-RU" b="1" dirty="0" err="1"/>
              <a:t>предпрофиль</a:t>
            </a:r>
            <a:endParaRPr lang="ru-RU" b="1" dirty="0"/>
          </a:p>
          <a:p>
            <a:pPr lvl="1"/>
            <a:r>
              <a:rPr lang="ru-RU" b="1" dirty="0"/>
              <a:t>Тема проекта: «</a:t>
            </a:r>
            <a:r>
              <a:rPr lang="ru-RU" b="1" dirty="0" err="1"/>
              <a:t>Макарьевская</a:t>
            </a:r>
            <a:r>
              <a:rPr lang="ru-RU" b="1" dirty="0"/>
              <a:t> ярмарка</a:t>
            </a:r>
            <a:r>
              <a:rPr lang="ru-RU" b="1" dirty="0" smtClean="0"/>
              <a:t>»</a:t>
            </a:r>
            <a:endParaRPr lang="ru-RU" dirty="0" smtClean="0"/>
          </a:p>
          <a:p>
            <a:pPr lvl="1"/>
            <a:r>
              <a:rPr lang="ru-RU" dirty="0" smtClean="0"/>
              <a:t>Непрофильные </a:t>
            </a:r>
            <a:r>
              <a:rPr lang="ru-RU" dirty="0"/>
              <a:t>предметы:   </a:t>
            </a:r>
            <a:r>
              <a:rPr lang="ru-RU" dirty="0" smtClean="0"/>
              <a:t>физика</a:t>
            </a:r>
            <a:r>
              <a:rPr lang="ru-RU" dirty="0"/>
              <a:t>, биология, музыка</a:t>
            </a:r>
          </a:p>
          <a:p>
            <a:endParaRPr lang="ru-RU" dirty="0"/>
          </a:p>
          <a:p>
            <a:r>
              <a:rPr lang="ru-RU" b="1" dirty="0"/>
              <a:t>7.4  Социально-гуманитарный </a:t>
            </a:r>
            <a:r>
              <a:rPr lang="ru-RU" b="1" dirty="0" err="1"/>
              <a:t>предпрофиль</a:t>
            </a:r>
            <a:endParaRPr lang="ru-RU" b="1" dirty="0"/>
          </a:p>
          <a:p>
            <a:pPr lvl="1"/>
            <a:r>
              <a:rPr lang="ru-RU" b="1" dirty="0"/>
              <a:t>Тема проекта:  «Аленький цветочек»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(на </a:t>
            </a:r>
            <a:r>
              <a:rPr lang="ru-RU" b="1" dirty="0"/>
              <a:t>основе сказочного  произведения)</a:t>
            </a:r>
          </a:p>
          <a:p>
            <a:pPr lvl="1"/>
            <a:r>
              <a:rPr lang="ru-RU" dirty="0" smtClean="0"/>
              <a:t>Непрофильные </a:t>
            </a:r>
            <a:r>
              <a:rPr lang="ru-RU" dirty="0"/>
              <a:t>предметы: </a:t>
            </a:r>
            <a:r>
              <a:rPr lang="ru-RU" dirty="0" smtClean="0"/>
              <a:t>физика</a:t>
            </a:r>
            <a:r>
              <a:rPr lang="ru-RU" dirty="0"/>
              <a:t>, биология, музыка, ИЗО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47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7873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Arial" panose="020B0604020202020204" pitchFamily="34" charset="0"/>
              </a:rPr>
              <a:t>Занятия в 3-м семестре</a:t>
            </a:r>
            <a:br>
              <a:rPr lang="ru-RU" sz="40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Arial" panose="020B0604020202020204" pitchFamily="34" charset="0"/>
              </a:rPr>
              <a:t>Проектная деятельность</a:t>
            </a:r>
            <a:endParaRPr lang="ru-RU" sz="4000" b="1" dirty="0">
              <a:solidFill>
                <a:schemeClr val="tx1"/>
              </a:solidFill>
              <a:latin typeface="Bookman Old Style" panose="02050604050505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361" y="-132952"/>
            <a:ext cx="1259162" cy="132145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221" y="1321452"/>
            <a:ext cx="8067550" cy="5427691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8.1 </a:t>
            </a:r>
            <a:r>
              <a:rPr lang="ru-RU" sz="2000" b="1" dirty="0"/>
              <a:t>Социально-экономический </a:t>
            </a:r>
            <a:r>
              <a:rPr lang="ru-RU" sz="2000" b="1" dirty="0" err="1"/>
              <a:t>предпрофиль</a:t>
            </a:r>
            <a:endParaRPr lang="ru-RU" sz="2000" b="1" dirty="0"/>
          </a:p>
          <a:p>
            <a:pPr lvl="1"/>
            <a:r>
              <a:rPr lang="ru-RU" b="1" dirty="0"/>
              <a:t>Тема проекта: «Нерыбные ресурсы ДВ в условиях </a:t>
            </a:r>
            <a:r>
              <a:rPr lang="ru-RU" b="1" dirty="0" smtClean="0"/>
              <a:t>импортозамещения</a:t>
            </a:r>
            <a:r>
              <a:rPr lang="ru-RU" b="1" dirty="0"/>
              <a:t>»</a:t>
            </a:r>
          </a:p>
          <a:p>
            <a:pPr lvl="1"/>
            <a:r>
              <a:rPr lang="ru-RU" dirty="0" smtClean="0"/>
              <a:t>Непрофильные </a:t>
            </a:r>
            <a:r>
              <a:rPr lang="ru-RU" dirty="0"/>
              <a:t>предметы: </a:t>
            </a:r>
            <a:r>
              <a:rPr lang="ru-RU" dirty="0" smtClean="0"/>
              <a:t>информатика</a:t>
            </a:r>
            <a:r>
              <a:rPr lang="ru-RU" dirty="0"/>
              <a:t>, </a:t>
            </a:r>
            <a:r>
              <a:rPr lang="ru-RU" dirty="0" smtClean="0"/>
              <a:t>биология</a:t>
            </a:r>
          </a:p>
          <a:p>
            <a:pPr lvl="1"/>
            <a:endParaRPr lang="ru-RU" dirty="0" smtClean="0"/>
          </a:p>
          <a:p>
            <a:pPr lvl="1"/>
            <a:r>
              <a:rPr lang="ru-RU" b="1" dirty="0" smtClean="0"/>
              <a:t>Тема </a:t>
            </a:r>
            <a:r>
              <a:rPr lang="ru-RU" b="1" dirty="0"/>
              <a:t>проекта: «Моделирование кристаллической решётки»</a:t>
            </a:r>
          </a:p>
          <a:p>
            <a:pPr lvl="1"/>
            <a:r>
              <a:rPr lang="ru-RU" dirty="0" smtClean="0"/>
              <a:t>Непрофильные </a:t>
            </a:r>
            <a:r>
              <a:rPr lang="ru-RU" dirty="0"/>
              <a:t>предметы: </a:t>
            </a:r>
            <a:r>
              <a:rPr lang="ru-RU" dirty="0" smtClean="0"/>
              <a:t>физика</a:t>
            </a:r>
            <a:r>
              <a:rPr lang="ru-RU" dirty="0"/>
              <a:t>, химия, ИЗО  </a:t>
            </a:r>
          </a:p>
          <a:p>
            <a:pPr lvl="1"/>
            <a:endParaRPr lang="ru-RU" dirty="0" smtClean="0"/>
          </a:p>
          <a:p>
            <a:r>
              <a:rPr lang="ru-RU" sz="2000" b="1" dirty="0" smtClean="0"/>
              <a:t>8.2 Физико-математический </a:t>
            </a:r>
            <a:r>
              <a:rPr lang="ru-RU" sz="2000" b="1" dirty="0" err="1" smtClean="0"/>
              <a:t>предпрофиль</a:t>
            </a:r>
            <a:endParaRPr lang="ru-RU" sz="2000" b="1" dirty="0" smtClean="0"/>
          </a:p>
          <a:p>
            <a:pPr lvl="1"/>
            <a:r>
              <a:rPr lang="ru-RU" b="1" dirty="0"/>
              <a:t>Тема проекта: «Нерыбные ресурсы ДВ в условиях </a:t>
            </a:r>
            <a:r>
              <a:rPr lang="ru-RU" b="1" dirty="0" smtClean="0"/>
              <a:t>импортозамещения»</a:t>
            </a:r>
            <a:endParaRPr lang="ru-RU" b="1" dirty="0"/>
          </a:p>
          <a:p>
            <a:pPr lvl="1"/>
            <a:r>
              <a:rPr lang="ru-RU" dirty="0" smtClean="0"/>
              <a:t>Непрофильные </a:t>
            </a:r>
            <a:r>
              <a:rPr lang="ru-RU" dirty="0"/>
              <a:t>предметы: история, обществознание, </a:t>
            </a:r>
            <a:r>
              <a:rPr lang="ru-RU" dirty="0" smtClean="0"/>
              <a:t>география</a:t>
            </a:r>
          </a:p>
          <a:p>
            <a:pPr lvl="1"/>
            <a:endParaRPr lang="ru-RU" dirty="0"/>
          </a:p>
          <a:p>
            <a:pPr lvl="1"/>
            <a:r>
              <a:rPr lang="ru-RU" b="1" dirty="0" smtClean="0"/>
              <a:t>Тема </a:t>
            </a:r>
            <a:r>
              <a:rPr lang="ru-RU" b="1" dirty="0"/>
              <a:t>проекта: «Моделирование кристаллической решётки</a:t>
            </a:r>
            <a:r>
              <a:rPr lang="ru-RU" b="1" dirty="0" smtClean="0"/>
              <a:t>»</a:t>
            </a:r>
          </a:p>
          <a:p>
            <a:pPr lvl="1"/>
            <a:r>
              <a:rPr lang="ru-RU" dirty="0" smtClean="0"/>
              <a:t>Непрофильные </a:t>
            </a:r>
            <a:r>
              <a:rPr lang="ru-RU" dirty="0"/>
              <a:t>предметы:  </a:t>
            </a:r>
            <a:r>
              <a:rPr lang="ru-RU" dirty="0" smtClean="0"/>
              <a:t>химия</a:t>
            </a:r>
            <a:r>
              <a:rPr lang="ru-RU" dirty="0"/>
              <a:t>, </a:t>
            </a:r>
            <a:r>
              <a:rPr lang="ru-RU" dirty="0" smtClean="0"/>
              <a:t>ИЗО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39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7873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Arial" panose="020B0604020202020204" pitchFamily="34" charset="0"/>
              </a:rPr>
              <a:t>Занятия в 3-м семестре</a:t>
            </a:r>
            <a:br>
              <a:rPr lang="ru-RU" sz="40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Arial" panose="020B0604020202020204" pitchFamily="34" charset="0"/>
              </a:rPr>
              <a:t>Проектная деятельность</a:t>
            </a:r>
            <a:endParaRPr lang="ru-RU" sz="4000" b="1" dirty="0">
              <a:solidFill>
                <a:schemeClr val="tx1"/>
              </a:solidFill>
              <a:latin typeface="Bookman Old Style" panose="02050604050505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361" y="-132952"/>
            <a:ext cx="1259162" cy="132145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359" y="1436914"/>
            <a:ext cx="7965950" cy="542108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8.3  </a:t>
            </a:r>
            <a:r>
              <a:rPr lang="ru-RU" sz="2000" b="1" dirty="0"/>
              <a:t>Химико-биологический </a:t>
            </a:r>
            <a:r>
              <a:rPr lang="ru-RU" sz="2000" b="1" dirty="0" err="1"/>
              <a:t>предпрофиль</a:t>
            </a:r>
            <a:endParaRPr lang="ru-RU" sz="2000" b="1" dirty="0"/>
          </a:p>
          <a:p>
            <a:pPr lvl="1"/>
            <a:r>
              <a:rPr lang="ru-RU" b="1" dirty="0"/>
              <a:t>Тема проекта: «</a:t>
            </a:r>
            <a:r>
              <a:rPr lang="ru-RU" b="1" dirty="0" err="1"/>
              <a:t>Макарьевская</a:t>
            </a:r>
            <a:r>
              <a:rPr lang="ru-RU" b="1" dirty="0"/>
              <a:t> ярмарка»</a:t>
            </a:r>
          </a:p>
          <a:p>
            <a:pPr lvl="1"/>
            <a:r>
              <a:rPr lang="ru-RU" dirty="0" smtClean="0"/>
              <a:t>Непрофильные </a:t>
            </a:r>
            <a:r>
              <a:rPr lang="ru-RU" dirty="0"/>
              <a:t>предметы: история, обществознание, физика</a:t>
            </a:r>
          </a:p>
          <a:p>
            <a:pPr lvl="1"/>
            <a:endParaRPr lang="ru-RU" b="1" dirty="0" smtClean="0"/>
          </a:p>
          <a:p>
            <a:pPr lvl="1"/>
            <a:r>
              <a:rPr lang="ru-RU" b="1" dirty="0" smtClean="0"/>
              <a:t>Тема </a:t>
            </a:r>
            <a:r>
              <a:rPr lang="ru-RU" b="1" dirty="0"/>
              <a:t>проекта: «Нерыбные ресурсы ДВ в условиях </a:t>
            </a:r>
            <a:r>
              <a:rPr lang="ru-RU" b="1" dirty="0" smtClean="0"/>
              <a:t>импортозамещения»</a:t>
            </a:r>
            <a:endParaRPr lang="ru-RU" b="1" dirty="0"/>
          </a:p>
          <a:p>
            <a:pPr lvl="1"/>
            <a:r>
              <a:rPr lang="ru-RU" dirty="0" smtClean="0"/>
              <a:t>Непрофильные </a:t>
            </a:r>
            <a:r>
              <a:rPr lang="ru-RU" dirty="0"/>
              <a:t>предметы: </a:t>
            </a:r>
            <a:r>
              <a:rPr lang="ru-RU" dirty="0" smtClean="0"/>
              <a:t>информатика</a:t>
            </a:r>
            <a:r>
              <a:rPr lang="ru-RU" dirty="0"/>
              <a:t>, география, </a:t>
            </a:r>
            <a:r>
              <a:rPr lang="ru-RU" dirty="0" smtClean="0"/>
              <a:t>ИЗО</a:t>
            </a:r>
          </a:p>
          <a:p>
            <a:pPr lvl="1"/>
            <a:endParaRPr lang="ru-RU" dirty="0"/>
          </a:p>
          <a:p>
            <a:r>
              <a:rPr lang="ru-RU" sz="2000" b="1" dirty="0" smtClean="0"/>
              <a:t>8.4  </a:t>
            </a:r>
            <a:r>
              <a:rPr lang="ru-RU" sz="2000" b="1" dirty="0"/>
              <a:t>Социально-гуманитарный </a:t>
            </a:r>
            <a:r>
              <a:rPr lang="ru-RU" sz="2000" b="1" dirty="0" err="1"/>
              <a:t>предпрофиль</a:t>
            </a:r>
            <a:endParaRPr lang="ru-RU" sz="2000" b="1" dirty="0"/>
          </a:p>
          <a:p>
            <a:pPr lvl="1"/>
            <a:r>
              <a:rPr lang="ru-RU" b="1" dirty="0"/>
              <a:t>Тема проекта: «Моделирование кристаллической решётки»</a:t>
            </a:r>
          </a:p>
          <a:p>
            <a:pPr lvl="1"/>
            <a:r>
              <a:rPr lang="ru-RU" dirty="0" smtClean="0"/>
              <a:t>Непрофильные </a:t>
            </a:r>
            <a:r>
              <a:rPr lang="ru-RU" dirty="0"/>
              <a:t>предметы: химия, биология, </a:t>
            </a:r>
            <a:r>
              <a:rPr lang="ru-RU" dirty="0" smtClean="0"/>
              <a:t>физика</a:t>
            </a:r>
          </a:p>
          <a:p>
            <a:pPr lvl="1"/>
            <a:endParaRPr lang="ru-RU" dirty="0" smtClean="0"/>
          </a:p>
          <a:p>
            <a:pPr lvl="1"/>
            <a:r>
              <a:rPr lang="ru-RU" b="1" dirty="0"/>
              <a:t>Тема проекта:  «Нерыбные ресурсы ДВ в условиях </a:t>
            </a:r>
            <a:r>
              <a:rPr lang="ru-RU" b="1" dirty="0" smtClean="0"/>
              <a:t>импортозамещения</a:t>
            </a:r>
            <a:r>
              <a:rPr lang="ru-RU" b="1" dirty="0"/>
              <a:t>»</a:t>
            </a:r>
          </a:p>
          <a:p>
            <a:pPr lvl="1"/>
            <a:r>
              <a:rPr lang="ru-RU" dirty="0" smtClean="0"/>
              <a:t>Непрофильные предметы:  информатика, география, ИЗО.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79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7873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Arial" panose="020B0604020202020204" pitchFamily="34" charset="0"/>
              </a:rPr>
              <a:t>Занятия в 3 семестре</a:t>
            </a:r>
            <a:br>
              <a:rPr lang="ru-RU" sz="40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Arial" panose="020B0604020202020204" pitchFamily="34" charset="0"/>
              </a:rPr>
              <a:t>«Олимпиадная школа»</a:t>
            </a:r>
            <a:endParaRPr lang="ru-RU" sz="4000" b="1" dirty="0">
              <a:solidFill>
                <a:schemeClr val="tx1"/>
              </a:solidFill>
              <a:latin typeface="Bookman Old Style" panose="02050604050505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361" y="-132952"/>
            <a:ext cx="1259162" cy="132145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935353"/>
              </p:ext>
            </p:extLst>
          </p:nvPr>
        </p:nvGraphicFramePr>
        <p:xfrm>
          <a:off x="449943" y="1669135"/>
          <a:ext cx="7053943" cy="3926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8779"/>
                <a:gridCol w="1857566"/>
                <a:gridCol w="1897598"/>
              </a:tblGrid>
              <a:tr h="383823">
                <a:tc>
                  <a:txBody>
                    <a:bodyPr/>
                    <a:lstStyle/>
                    <a:p>
                      <a:pPr algn="l" fontAlgn="b"/>
                      <a:endParaRPr lang="ru-RU" sz="2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классы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классы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3823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3823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3823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3823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3823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3823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3823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3823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60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1279</TotalTime>
  <Words>670</Words>
  <Application>Microsoft Office PowerPoint</Application>
  <PresentationFormat>Экран (4:3)</PresentationFormat>
  <Paragraphs>227</Paragraphs>
  <Slides>17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Bookman Old Style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Профили обучения</vt:lpstr>
      <vt:lpstr>Итоги 2-го семестра 2015/2016</vt:lpstr>
      <vt:lpstr>Итоги 2-го семестра 2015/2016</vt:lpstr>
      <vt:lpstr>Занятия в 3-м семестре Проектная деятельность</vt:lpstr>
      <vt:lpstr>Занятия в 3-м семестре Проектная деятельность</vt:lpstr>
      <vt:lpstr>Занятия в 3-м семестре Проектная деятельность</vt:lpstr>
      <vt:lpstr>Занятия в 3-м семестре Проектная деятельность</vt:lpstr>
      <vt:lpstr>Занятия в 3 семестре «Олимпиадная школа»</vt:lpstr>
      <vt:lpstr>«Технология» - метапредметный курс в условиях реализации ФГОС </vt:lpstr>
      <vt:lpstr>Презентация PowerPoint</vt:lpstr>
      <vt:lpstr>Творческие проекты 1-е полугодие 2015-2016 учебный года</vt:lpstr>
      <vt:lpstr>Творческие проекты 2-е полугодие 2015-2016 учебный года</vt:lpstr>
      <vt:lpstr>   Прогулка</vt:lpstr>
      <vt:lpstr>Цифровая школа</vt:lpstr>
      <vt:lpstr>Цифровая школа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Евгений Геннадьевич Володькин</cp:lastModifiedBy>
  <cp:revision>130</cp:revision>
  <cp:lastPrinted>2016-01-14T09:19:55Z</cp:lastPrinted>
  <dcterms:created xsi:type="dcterms:W3CDTF">2014-10-28T21:56:58Z</dcterms:created>
  <dcterms:modified xsi:type="dcterms:W3CDTF">2016-03-25T12:42:41Z</dcterms:modified>
</cp:coreProperties>
</file>