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66" r:id="rId2"/>
    <p:sldId id="352" r:id="rId3"/>
    <p:sldId id="334" r:id="rId4"/>
    <p:sldId id="355" r:id="rId5"/>
    <p:sldId id="354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51" r:id="rId14"/>
    <p:sldId id="349" r:id="rId15"/>
  </p:sldIdLst>
  <p:sldSz cx="9144000" cy="5143500" type="screen16x9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60"/>
  </p:normalViewPr>
  <p:slideViewPr>
    <p:cSldViewPr>
      <p:cViewPr varScale="1">
        <p:scale>
          <a:sx n="112" d="100"/>
          <a:sy n="112" d="100"/>
        </p:scale>
        <p:origin x="-61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EBA69-1991-4670-B7DE-21510312736E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B102B-706A-45EE-8418-3F4F14BE6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483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68A5-0E61-4D4C-B5DC-771F75622362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3EF2-61BA-4486-9F11-8954C216D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87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68A5-0E61-4D4C-B5DC-771F75622362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3EF2-61BA-4486-9F11-8954C216D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4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68A5-0E61-4D4C-B5DC-771F75622362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3EF2-61BA-4486-9F11-8954C216D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213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68A5-0E61-4D4C-B5DC-771F75622362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3EF2-61BA-4486-9F11-8954C216D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40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68A5-0E61-4D4C-B5DC-771F75622362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3EF2-61BA-4486-9F11-8954C216D98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649" name="Группа 648"/>
          <p:cNvGrpSpPr>
            <a:grpSpLocks noChangeAspect="1"/>
          </p:cNvGrpSpPr>
          <p:nvPr userDrawn="1"/>
        </p:nvGrpSpPr>
        <p:grpSpPr>
          <a:xfrm>
            <a:off x="251520" y="123478"/>
            <a:ext cx="2160000" cy="1439358"/>
            <a:chOff x="1177925" y="1340768"/>
            <a:chExt cx="7132638" cy="4752975"/>
          </a:xfrm>
        </p:grpSpPr>
        <p:grpSp>
          <p:nvGrpSpPr>
            <p:cNvPr id="650" name="Группа 649"/>
            <p:cNvGrpSpPr/>
            <p:nvPr/>
          </p:nvGrpSpPr>
          <p:grpSpPr>
            <a:xfrm>
              <a:off x="1177925" y="1340768"/>
              <a:ext cx="7132638" cy="4752975"/>
              <a:chOff x="1187450" y="476250"/>
              <a:chExt cx="7132638" cy="4752975"/>
            </a:xfrm>
          </p:grpSpPr>
          <p:sp>
            <p:nvSpPr>
              <p:cNvPr id="1286" name="AutoShape 6"/>
              <p:cNvSpPr>
                <a:spLocks noChangeAspect="1" noChangeArrowheads="1" noTextEdit="1"/>
              </p:cNvSpPr>
              <p:nvPr/>
            </p:nvSpPr>
            <p:spPr bwMode="auto">
              <a:xfrm>
                <a:off x="1187450" y="476250"/>
                <a:ext cx="7132638" cy="4752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7" name="Rectangle 8"/>
              <p:cNvSpPr>
                <a:spLocks noChangeArrowheads="1"/>
              </p:cNvSpPr>
              <p:nvPr/>
            </p:nvSpPr>
            <p:spPr bwMode="auto">
              <a:xfrm>
                <a:off x="1196975" y="487363"/>
                <a:ext cx="7113588" cy="23653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8" name="Rectangle 9"/>
              <p:cNvSpPr>
                <a:spLocks noChangeArrowheads="1"/>
              </p:cNvSpPr>
              <p:nvPr/>
            </p:nvSpPr>
            <p:spPr bwMode="auto">
              <a:xfrm>
                <a:off x="1196975" y="2852738"/>
                <a:ext cx="7113588" cy="2359025"/>
              </a:xfrm>
              <a:prstGeom prst="rect">
                <a:avLst/>
              </a:prstGeom>
              <a:solidFill>
                <a:srgbClr val="0093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9" name="Freeform 10"/>
              <p:cNvSpPr>
                <a:spLocks noEditPoints="1"/>
              </p:cNvSpPr>
              <p:nvPr/>
            </p:nvSpPr>
            <p:spPr bwMode="auto">
              <a:xfrm>
                <a:off x="1187450" y="476250"/>
                <a:ext cx="7132638" cy="4752975"/>
              </a:xfrm>
              <a:custGeom>
                <a:avLst/>
                <a:gdLst>
                  <a:gd name="T0" fmla="*/ 17921 w 17972"/>
                  <a:gd name="T1" fmla="*/ 11948 h 11976"/>
                  <a:gd name="T2" fmla="*/ 17921 w 17972"/>
                  <a:gd name="T3" fmla="*/ 28 h 11976"/>
                  <a:gd name="T4" fmla="*/ 17972 w 17972"/>
                  <a:gd name="T5" fmla="*/ 28 h 11976"/>
                  <a:gd name="T6" fmla="*/ 17972 w 17972"/>
                  <a:gd name="T7" fmla="*/ 11948 h 11976"/>
                  <a:gd name="T8" fmla="*/ 17921 w 17972"/>
                  <a:gd name="T9" fmla="*/ 11948 h 11976"/>
                  <a:gd name="T10" fmla="*/ 17946 w 17972"/>
                  <a:gd name="T11" fmla="*/ 0 h 11976"/>
                  <a:gd name="T12" fmla="*/ 17972 w 17972"/>
                  <a:gd name="T13" fmla="*/ 0 h 11976"/>
                  <a:gd name="T14" fmla="*/ 17972 w 17972"/>
                  <a:gd name="T15" fmla="*/ 28 h 11976"/>
                  <a:gd name="T16" fmla="*/ 17946 w 17972"/>
                  <a:gd name="T17" fmla="*/ 28 h 11976"/>
                  <a:gd name="T18" fmla="*/ 17946 w 17972"/>
                  <a:gd name="T19" fmla="*/ 0 h 11976"/>
                  <a:gd name="T20" fmla="*/ 17946 w 17972"/>
                  <a:gd name="T21" fmla="*/ 56 h 11976"/>
                  <a:gd name="T22" fmla="*/ 26 w 17972"/>
                  <a:gd name="T23" fmla="*/ 56 h 11976"/>
                  <a:gd name="T24" fmla="*/ 26 w 17972"/>
                  <a:gd name="T25" fmla="*/ 0 h 11976"/>
                  <a:gd name="T26" fmla="*/ 17946 w 17972"/>
                  <a:gd name="T27" fmla="*/ 0 h 11976"/>
                  <a:gd name="T28" fmla="*/ 17946 w 17972"/>
                  <a:gd name="T29" fmla="*/ 56 h 11976"/>
                  <a:gd name="T30" fmla="*/ 0 w 17972"/>
                  <a:gd name="T31" fmla="*/ 28 h 11976"/>
                  <a:gd name="T32" fmla="*/ 0 w 17972"/>
                  <a:gd name="T33" fmla="*/ 0 h 11976"/>
                  <a:gd name="T34" fmla="*/ 26 w 17972"/>
                  <a:gd name="T35" fmla="*/ 0 h 11976"/>
                  <a:gd name="T36" fmla="*/ 26 w 17972"/>
                  <a:gd name="T37" fmla="*/ 28 h 11976"/>
                  <a:gd name="T38" fmla="*/ 0 w 17972"/>
                  <a:gd name="T39" fmla="*/ 28 h 11976"/>
                  <a:gd name="T40" fmla="*/ 51 w 17972"/>
                  <a:gd name="T41" fmla="*/ 28 h 11976"/>
                  <a:gd name="T42" fmla="*/ 51 w 17972"/>
                  <a:gd name="T43" fmla="*/ 11948 h 11976"/>
                  <a:gd name="T44" fmla="*/ 0 w 17972"/>
                  <a:gd name="T45" fmla="*/ 11948 h 11976"/>
                  <a:gd name="T46" fmla="*/ 0 w 17972"/>
                  <a:gd name="T47" fmla="*/ 28 h 11976"/>
                  <a:gd name="T48" fmla="*/ 51 w 17972"/>
                  <a:gd name="T49" fmla="*/ 28 h 11976"/>
                  <a:gd name="T50" fmla="*/ 26 w 17972"/>
                  <a:gd name="T51" fmla="*/ 11976 h 11976"/>
                  <a:gd name="T52" fmla="*/ 0 w 17972"/>
                  <a:gd name="T53" fmla="*/ 11976 h 11976"/>
                  <a:gd name="T54" fmla="*/ 0 w 17972"/>
                  <a:gd name="T55" fmla="*/ 11948 h 11976"/>
                  <a:gd name="T56" fmla="*/ 26 w 17972"/>
                  <a:gd name="T57" fmla="*/ 11948 h 11976"/>
                  <a:gd name="T58" fmla="*/ 26 w 17972"/>
                  <a:gd name="T59" fmla="*/ 11976 h 11976"/>
                  <a:gd name="T60" fmla="*/ 26 w 17972"/>
                  <a:gd name="T61" fmla="*/ 11920 h 11976"/>
                  <a:gd name="T62" fmla="*/ 17946 w 17972"/>
                  <a:gd name="T63" fmla="*/ 11920 h 11976"/>
                  <a:gd name="T64" fmla="*/ 17946 w 17972"/>
                  <a:gd name="T65" fmla="*/ 11976 h 11976"/>
                  <a:gd name="T66" fmla="*/ 26 w 17972"/>
                  <a:gd name="T67" fmla="*/ 11976 h 11976"/>
                  <a:gd name="T68" fmla="*/ 26 w 17972"/>
                  <a:gd name="T69" fmla="*/ 11920 h 11976"/>
                  <a:gd name="T70" fmla="*/ 17972 w 17972"/>
                  <a:gd name="T71" fmla="*/ 11948 h 11976"/>
                  <a:gd name="T72" fmla="*/ 17972 w 17972"/>
                  <a:gd name="T73" fmla="*/ 11976 h 11976"/>
                  <a:gd name="T74" fmla="*/ 17946 w 17972"/>
                  <a:gd name="T75" fmla="*/ 11976 h 11976"/>
                  <a:gd name="T76" fmla="*/ 17946 w 17972"/>
                  <a:gd name="T77" fmla="*/ 11948 h 11976"/>
                  <a:gd name="T78" fmla="*/ 17972 w 17972"/>
                  <a:gd name="T79" fmla="*/ 11948 h 11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972" h="11976">
                    <a:moveTo>
                      <a:pt x="17921" y="11948"/>
                    </a:moveTo>
                    <a:lnTo>
                      <a:pt x="17921" y="28"/>
                    </a:lnTo>
                    <a:lnTo>
                      <a:pt x="17972" y="28"/>
                    </a:lnTo>
                    <a:lnTo>
                      <a:pt x="17972" y="11948"/>
                    </a:lnTo>
                    <a:lnTo>
                      <a:pt x="17921" y="11948"/>
                    </a:lnTo>
                    <a:close/>
                    <a:moveTo>
                      <a:pt x="17946" y="0"/>
                    </a:moveTo>
                    <a:lnTo>
                      <a:pt x="17972" y="0"/>
                    </a:lnTo>
                    <a:lnTo>
                      <a:pt x="17972" y="28"/>
                    </a:lnTo>
                    <a:lnTo>
                      <a:pt x="17946" y="28"/>
                    </a:lnTo>
                    <a:lnTo>
                      <a:pt x="17946" y="0"/>
                    </a:lnTo>
                    <a:close/>
                    <a:moveTo>
                      <a:pt x="17946" y="56"/>
                    </a:moveTo>
                    <a:lnTo>
                      <a:pt x="26" y="56"/>
                    </a:lnTo>
                    <a:lnTo>
                      <a:pt x="26" y="0"/>
                    </a:lnTo>
                    <a:lnTo>
                      <a:pt x="17946" y="0"/>
                    </a:lnTo>
                    <a:lnTo>
                      <a:pt x="17946" y="56"/>
                    </a:lnTo>
                    <a:close/>
                    <a:moveTo>
                      <a:pt x="0" y="28"/>
                    </a:moveTo>
                    <a:lnTo>
                      <a:pt x="0" y="0"/>
                    </a:lnTo>
                    <a:lnTo>
                      <a:pt x="26" y="0"/>
                    </a:lnTo>
                    <a:lnTo>
                      <a:pt x="26" y="28"/>
                    </a:lnTo>
                    <a:lnTo>
                      <a:pt x="0" y="28"/>
                    </a:lnTo>
                    <a:close/>
                    <a:moveTo>
                      <a:pt x="51" y="28"/>
                    </a:moveTo>
                    <a:lnTo>
                      <a:pt x="51" y="11948"/>
                    </a:lnTo>
                    <a:lnTo>
                      <a:pt x="0" y="11948"/>
                    </a:lnTo>
                    <a:lnTo>
                      <a:pt x="0" y="28"/>
                    </a:lnTo>
                    <a:lnTo>
                      <a:pt x="51" y="28"/>
                    </a:lnTo>
                    <a:close/>
                    <a:moveTo>
                      <a:pt x="26" y="11976"/>
                    </a:moveTo>
                    <a:lnTo>
                      <a:pt x="0" y="11976"/>
                    </a:lnTo>
                    <a:lnTo>
                      <a:pt x="0" y="11948"/>
                    </a:lnTo>
                    <a:lnTo>
                      <a:pt x="26" y="11948"/>
                    </a:lnTo>
                    <a:lnTo>
                      <a:pt x="26" y="11976"/>
                    </a:lnTo>
                    <a:close/>
                    <a:moveTo>
                      <a:pt x="26" y="11920"/>
                    </a:moveTo>
                    <a:lnTo>
                      <a:pt x="17946" y="11920"/>
                    </a:lnTo>
                    <a:lnTo>
                      <a:pt x="17946" y="11976"/>
                    </a:lnTo>
                    <a:lnTo>
                      <a:pt x="26" y="11976"/>
                    </a:lnTo>
                    <a:lnTo>
                      <a:pt x="26" y="11920"/>
                    </a:lnTo>
                    <a:close/>
                    <a:moveTo>
                      <a:pt x="17972" y="11948"/>
                    </a:moveTo>
                    <a:lnTo>
                      <a:pt x="17972" y="11976"/>
                    </a:lnTo>
                    <a:lnTo>
                      <a:pt x="17946" y="11976"/>
                    </a:lnTo>
                    <a:lnTo>
                      <a:pt x="17946" y="11948"/>
                    </a:lnTo>
                    <a:lnTo>
                      <a:pt x="17972" y="11948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0" name="Freeform 11"/>
              <p:cNvSpPr>
                <a:spLocks/>
              </p:cNvSpPr>
              <p:nvPr/>
            </p:nvSpPr>
            <p:spPr bwMode="auto">
              <a:xfrm>
                <a:off x="1196975" y="487363"/>
                <a:ext cx="2266950" cy="4730750"/>
              </a:xfrm>
              <a:custGeom>
                <a:avLst/>
                <a:gdLst>
                  <a:gd name="T0" fmla="*/ 5712 w 5712"/>
                  <a:gd name="T1" fmla="*/ 6008 h 11920"/>
                  <a:gd name="T2" fmla="*/ 0 w 5712"/>
                  <a:gd name="T3" fmla="*/ 0 h 11920"/>
                  <a:gd name="T4" fmla="*/ 0 w 5712"/>
                  <a:gd name="T5" fmla="*/ 11920 h 11920"/>
                  <a:gd name="T6" fmla="*/ 5712 w 5712"/>
                  <a:gd name="T7" fmla="*/ 6008 h 1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12" h="11920">
                    <a:moveTo>
                      <a:pt x="5712" y="6008"/>
                    </a:moveTo>
                    <a:lnTo>
                      <a:pt x="0" y="0"/>
                    </a:lnTo>
                    <a:lnTo>
                      <a:pt x="0" y="11920"/>
                    </a:lnTo>
                    <a:lnTo>
                      <a:pt x="5712" y="6008"/>
                    </a:lnTo>
                    <a:close/>
                  </a:path>
                </a:pathLst>
              </a:custGeom>
              <a:solidFill>
                <a:srgbClr val="0092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651" name="Группа 650"/>
            <p:cNvGrpSpPr/>
            <p:nvPr/>
          </p:nvGrpSpPr>
          <p:grpSpPr>
            <a:xfrm>
              <a:off x="2859555" y="1463246"/>
              <a:ext cx="3769378" cy="4508019"/>
              <a:chOff x="4427984" y="1114709"/>
              <a:chExt cx="3436556" cy="4109978"/>
            </a:xfrm>
          </p:grpSpPr>
          <p:sp>
            <p:nvSpPr>
              <p:cNvPr id="652" name="Freeform 7"/>
              <p:cNvSpPr>
                <a:spLocks/>
              </p:cNvSpPr>
              <p:nvPr/>
            </p:nvSpPr>
            <p:spPr bwMode="auto">
              <a:xfrm>
                <a:off x="5588585" y="1380921"/>
                <a:ext cx="1079579" cy="613445"/>
              </a:xfrm>
              <a:custGeom>
                <a:avLst/>
                <a:gdLst>
                  <a:gd name="T0" fmla="*/ 348 w 1026"/>
                  <a:gd name="T1" fmla="*/ 13 h 583"/>
                  <a:gd name="T2" fmla="*/ 302 w 1026"/>
                  <a:gd name="T3" fmla="*/ 6 h 583"/>
                  <a:gd name="T4" fmla="*/ 278 w 1026"/>
                  <a:gd name="T5" fmla="*/ 6 h 583"/>
                  <a:gd name="T6" fmla="*/ 240 w 1026"/>
                  <a:gd name="T7" fmla="*/ 15 h 583"/>
                  <a:gd name="T8" fmla="*/ 233 w 1026"/>
                  <a:gd name="T9" fmla="*/ 13 h 583"/>
                  <a:gd name="T10" fmla="*/ 183 w 1026"/>
                  <a:gd name="T11" fmla="*/ 32 h 583"/>
                  <a:gd name="T12" fmla="*/ 149 w 1026"/>
                  <a:gd name="T13" fmla="*/ 53 h 583"/>
                  <a:gd name="T14" fmla="*/ 112 w 1026"/>
                  <a:gd name="T15" fmla="*/ 77 h 583"/>
                  <a:gd name="T16" fmla="*/ 56 w 1026"/>
                  <a:gd name="T17" fmla="*/ 123 h 583"/>
                  <a:gd name="T18" fmla="*/ 41 w 1026"/>
                  <a:gd name="T19" fmla="*/ 140 h 583"/>
                  <a:gd name="T20" fmla="*/ 26 w 1026"/>
                  <a:gd name="T21" fmla="*/ 166 h 583"/>
                  <a:gd name="T22" fmla="*/ 13 w 1026"/>
                  <a:gd name="T23" fmla="*/ 190 h 583"/>
                  <a:gd name="T24" fmla="*/ 2 w 1026"/>
                  <a:gd name="T25" fmla="*/ 210 h 583"/>
                  <a:gd name="T26" fmla="*/ 0 w 1026"/>
                  <a:gd name="T27" fmla="*/ 233 h 583"/>
                  <a:gd name="T28" fmla="*/ 2 w 1026"/>
                  <a:gd name="T29" fmla="*/ 270 h 583"/>
                  <a:gd name="T30" fmla="*/ 0 w 1026"/>
                  <a:gd name="T31" fmla="*/ 313 h 583"/>
                  <a:gd name="T32" fmla="*/ 15 w 1026"/>
                  <a:gd name="T33" fmla="*/ 395 h 583"/>
                  <a:gd name="T34" fmla="*/ 9 w 1026"/>
                  <a:gd name="T35" fmla="*/ 415 h 583"/>
                  <a:gd name="T36" fmla="*/ 101 w 1026"/>
                  <a:gd name="T37" fmla="*/ 583 h 583"/>
                  <a:gd name="T38" fmla="*/ 896 w 1026"/>
                  <a:gd name="T39" fmla="*/ 578 h 583"/>
                  <a:gd name="T40" fmla="*/ 909 w 1026"/>
                  <a:gd name="T41" fmla="*/ 562 h 583"/>
                  <a:gd name="T42" fmla="*/ 924 w 1026"/>
                  <a:gd name="T43" fmla="*/ 533 h 583"/>
                  <a:gd name="T44" fmla="*/ 1024 w 1026"/>
                  <a:gd name="T45" fmla="*/ 365 h 583"/>
                  <a:gd name="T46" fmla="*/ 1026 w 1026"/>
                  <a:gd name="T47" fmla="*/ 341 h 583"/>
                  <a:gd name="T48" fmla="*/ 1021 w 1026"/>
                  <a:gd name="T49" fmla="*/ 308 h 583"/>
                  <a:gd name="T50" fmla="*/ 1017 w 1026"/>
                  <a:gd name="T51" fmla="*/ 268 h 583"/>
                  <a:gd name="T52" fmla="*/ 1008 w 1026"/>
                  <a:gd name="T53" fmla="*/ 224 h 583"/>
                  <a:gd name="T54" fmla="*/ 1000 w 1026"/>
                  <a:gd name="T55" fmla="*/ 198 h 583"/>
                  <a:gd name="T56" fmla="*/ 982 w 1026"/>
                  <a:gd name="T57" fmla="*/ 153 h 583"/>
                  <a:gd name="T58" fmla="*/ 955 w 1026"/>
                  <a:gd name="T59" fmla="*/ 112 h 583"/>
                  <a:gd name="T60" fmla="*/ 918 w 1026"/>
                  <a:gd name="T61" fmla="*/ 84 h 583"/>
                  <a:gd name="T62" fmla="*/ 868 w 1026"/>
                  <a:gd name="T63" fmla="*/ 56 h 583"/>
                  <a:gd name="T64" fmla="*/ 833 w 1026"/>
                  <a:gd name="T65" fmla="*/ 43 h 583"/>
                  <a:gd name="T66" fmla="*/ 816 w 1026"/>
                  <a:gd name="T67" fmla="*/ 32 h 583"/>
                  <a:gd name="T68" fmla="*/ 756 w 1026"/>
                  <a:gd name="T69" fmla="*/ 11 h 583"/>
                  <a:gd name="T70" fmla="*/ 726 w 1026"/>
                  <a:gd name="T71" fmla="*/ 0 h 583"/>
                  <a:gd name="T72" fmla="*/ 654 w 1026"/>
                  <a:gd name="T73" fmla="*/ 6 h 583"/>
                  <a:gd name="T74" fmla="*/ 635 w 1026"/>
                  <a:gd name="T75" fmla="*/ 28 h 583"/>
                  <a:gd name="T76" fmla="*/ 603 w 1026"/>
                  <a:gd name="T77" fmla="*/ 105 h 583"/>
                  <a:gd name="T78" fmla="*/ 588 w 1026"/>
                  <a:gd name="T79" fmla="*/ 158 h 583"/>
                  <a:gd name="T80" fmla="*/ 577 w 1026"/>
                  <a:gd name="T81" fmla="*/ 184 h 583"/>
                  <a:gd name="T82" fmla="*/ 533 w 1026"/>
                  <a:gd name="T83" fmla="*/ 184 h 583"/>
                  <a:gd name="T84" fmla="*/ 449 w 1026"/>
                  <a:gd name="T85" fmla="*/ 186 h 583"/>
                  <a:gd name="T86" fmla="*/ 411 w 1026"/>
                  <a:gd name="T87" fmla="*/ 108 h 583"/>
                  <a:gd name="T88" fmla="*/ 382 w 1026"/>
                  <a:gd name="T89" fmla="*/ 53 h 583"/>
                  <a:gd name="T90" fmla="*/ 348 w 1026"/>
                  <a:gd name="T91" fmla="*/ 13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026" h="583">
                    <a:moveTo>
                      <a:pt x="348" y="13"/>
                    </a:moveTo>
                    <a:lnTo>
                      <a:pt x="302" y="6"/>
                    </a:lnTo>
                    <a:lnTo>
                      <a:pt x="278" y="6"/>
                    </a:lnTo>
                    <a:lnTo>
                      <a:pt x="240" y="15"/>
                    </a:lnTo>
                    <a:lnTo>
                      <a:pt x="233" y="13"/>
                    </a:lnTo>
                    <a:lnTo>
                      <a:pt x="183" y="32"/>
                    </a:lnTo>
                    <a:lnTo>
                      <a:pt x="149" y="53"/>
                    </a:lnTo>
                    <a:lnTo>
                      <a:pt x="112" y="77"/>
                    </a:lnTo>
                    <a:lnTo>
                      <a:pt x="56" y="123"/>
                    </a:lnTo>
                    <a:lnTo>
                      <a:pt x="41" y="140"/>
                    </a:lnTo>
                    <a:lnTo>
                      <a:pt x="26" y="166"/>
                    </a:lnTo>
                    <a:lnTo>
                      <a:pt x="13" y="190"/>
                    </a:lnTo>
                    <a:lnTo>
                      <a:pt x="2" y="210"/>
                    </a:lnTo>
                    <a:lnTo>
                      <a:pt x="0" y="233"/>
                    </a:lnTo>
                    <a:lnTo>
                      <a:pt x="2" y="270"/>
                    </a:lnTo>
                    <a:lnTo>
                      <a:pt x="0" y="313"/>
                    </a:lnTo>
                    <a:lnTo>
                      <a:pt x="15" y="395"/>
                    </a:lnTo>
                    <a:lnTo>
                      <a:pt x="9" y="415"/>
                    </a:lnTo>
                    <a:lnTo>
                      <a:pt x="101" y="583"/>
                    </a:lnTo>
                    <a:lnTo>
                      <a:pt x="896" y="578"/>
                    </a:lnTo>
                    <a:lnTo>
                      <a:pt x="909" y="562"/>
                    </a:lnTo>
                    <a:lnTo>
                      <a:pt x="924" y="533"/>
                    </a:lnTo>
                    <a:lnTo>
                      <a:pt x="1024" y="365"/>
                    </a:lnTo>
                    <a:lnTo>
                      <a:pt x="1026" y="341"/>
                    </a:lnTo>
                    <a:lnTo>
                      <a:pt x="1021" y="308"/>
                    </a:lnTo>
                    <a:lnTo>
                      <a:pt x="1017" y="268"/>
                    </a:lnTo>
                    <a:lnTo>
                      <a:pt x="1008" y="224"/>
                    </a:lnTo>
                    <a:lnTo>
                      <a:pt x="1000" y="198"/>
                    </a:lnTo>
                    <a:lnTo>
                      <a:pt x="982" y="153"/>
                    </a:lnTo>
                    <a:lnTo>
                      <a:pt x="955" y="112"/>
                    </a:lnTo>
                    <a:lnTo>
                      <a:pt x="918" y="84"/>
                    </a:lnTo>
                    <a:lnTo>
                      <a:pt x="868" y="56"/>
                    </a:lnTo>
                    <a:lnTo>
                      <a:pt x="833" y="43"/>
                    </a:lnTo>
                    <a:lnTo>
                      <a:pt x="816" y="32"/>
                    </a:lnTo>
                    <a:lnTo>
                      <a:pt x="756" y="11"/>
                    </a:lnTo>
                    <a:lnTo>
                      <a:pt x="726" y="0"/>
                    </a:lnTo>
                    <a:lnTo>
                      <a:pt x="654" y="6"/>
                    </a:lnTo>
                    <a:lnTo>
                      <a:pt x="635" y="28"/>
                    </a:lnTo>
                    <a:lnTo>
                      <a:pt x="603" y="105"/>
                    </a:lnTo>
                    <a:lnTo>
                      <a:pt x="588" y="158"/>
                    </a:lnTo>
                    <a:lnTo>
                      <a:pt x="577" y="184"/>
                    </a:lnTo>
                    <a:lnTo>
                      <a:pt x="533" y="184"/>
                    </a:lnTo>
                    <a:lnTo>
                      <a:pt x="449" y="186"/>
                    </a:lnTo>
                    <a:lnTo>
                      <a:pt x="411" y="108"/>
                    </a:lnTo>
                    <a:lnTo>
                      <a:pt x="382" y="53"/>
                    </a:lnTo>
                    <a:lnTo>
                      <a:pt x="348" y="13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3" name="Freeform 8"/>
              <p:cNvSpPr>
                <a:spLocks/>
              </p:cNvSpPr>
              <p:nvPr/>
            </p:nvSpPr>
            <p:spPr bwMode="auto">
              <a:xfrm>
                <a:off x="6055771" y="1267281"/>
                <a:ext cx="148364" cy="396688"/>
              </a:xfrm>
              <a:custGeom>
                <a:avLst/>
                <a:gdLst>
                  <a:gd name="T0" fmla="*/ 12 w 141"/>
                  <a:gd name="T1" fmla="*/ 18 h 377"/>
                  <a:gd name="T2" fmla="*/ 8 w 141"/>
                  <a:gd name="T3" fmla="*/ 30 h 377"/>
                  <a:gd name="T4" fmla="*/ 12 w 141"/>
                  <a:gd name="T5" fmla="*/ 36 h 377"/>
                  <a:gd name="T6" fmla="*/ 19 w 141"/>
                  <a:gd name="T7" fmla="*/ 40 h 377"/>
                  <a:gd name="T8" fmla="*/ 20 w 141"/>
                  <a:gd name="T9" fmla="*/ 47 h 377"/>
                  <a:gd name="T10" fmla="*/ 14 w 141"/>
                  <a:gd name="T11" fmla="*/ 55 h 377"/>
                  <a:gd name="T12" fmla="*/ 11 w 141"/>
                  <a:gd name="T13" fmla="*/ 62 h 377"/>
                  <a:gd name="T14" fmla="*/ 12 w 141"/>
                  <a:gd name="T15" fmla="*/ 73 h 377"/>
                  <a:gd name="T16" fmla="*/ 24 w 141"/>
                  <a:gd name="T17" fmla="*/ 85 h 377"/>
                  <a:gd name="T18" fmla="*/ 15 w 141"/>
                  <a:gd name="T19" fmla="*/ 91 h 377"/>
                  <a:gd name="T20" fmla="*/ 11 w 141"/>
                  <a:gd name="T21" fmla="*/ 101 h 377"/>
                  <a:gd name="T22" fmla="*/ 23 w 141"/>
                  <a:gd name="T23" fmla="*/ 117 h 377"/>
                  <a:gd name="T24" fmla="*/ 17 w 141"/>
                  <a:gd name="T25" fmla="*/ 138 h 377"/>
                  <a:gd name="T26" fmla="*/ 2 w 141"/>
                  <a:gd name="T27" fmla="*/ 156 h 377"/>
                  <a:gd name="T28" fmla="*/ 6 w 141"/>
                  <a:gd name="T29" fmla="*/ 167 h 377"/>
                  <a:gd name="T30" fmla="*/ 7 w 141"/>
                  <a:gd name="T31" fmla="*/ 178 h 377"/>
                  <a:gd name="T32" fmla="*/ 2 w 141"/>
                  <a:gd name="T33" fmla="*/ 185 h 377"/>
                  <a:gd name="T34" fmla="*/ 0 w 141"/>
                  <a:gd name="T35" fmla="*/ 194 h 377"/>
                  <a:gd name="T36" fmla="*/ 6 w 141"/>
                  <a:gd name="T37" fmla="*/ 203 h 377"/>
                  <a:gd name="T38" fmla="*/ 4 w 141"/>
                  <a:gd name="T39" fmla="*/ 211 h 377"/>
                  <a:gd name="T40" fmla="*/ 0 w 141"/>
                  <a:gd name="T41" fmla="*/ 219 h 377"/>
                  <a:gd name="T42" fmla="*/ 4 w 141"/>
                  <a:gd name="T43" fmla="*/ 229 h 377"/>
                  <a:gd name="T44" fmla="*/ 5 w 141"/>
                  <a:gd name="T45" fmla="*/ 266 h 377"/>
                  <a:gd name="T46" fmla="*/ 7 w 141"/>
                  <a:gd name="T47" fmla="*/ 307 h 377"/>
                  <a:gd name="T48" fmla="*/ 11 w 141"/>
                  <a:gd name="T49" fmla="*/ 327 h 377"/>
                  <a:gd name="T50" fmla="*/ 8 w 141"/>
                  <a:gd name="T51" fmla="*/ 352 h 377"/>
                  <a:gd name="T52" fmla="*/ 23 w 141"/>
                  <a:gd name="T53" fmla="*/ 371 h 377"/>
                  <a:gd name="T54" fmla="*/ 34 w 141"/>
                  <a:gd name="T55" fmla="*/ 369 h 377"/>
                  <a:gd name="T56" fmla="*/ 70 w 141"/>
                  <a:gd name="T57" fmla="*/ 376 h 377"/>
                  <a:gd name="T58" fmla="*/ 116 w 141"/>
                  <a:gd name="T59" fmla="*/ 373 h 377"/>
                  <a:gd name="T60" fmla="*/ 140 w 141"/>
                  <a:gd name="T61" fmla="*/ 341 h 377"/>
                  <a:gd name="T62" fmla="*/ 134 w 141"/>
                  <a:gd name="T63" fmla="*/ 313 h 377"/>
                  <a:gd name="T64" fmla="*/ 128 w 141"/>
                  <a:gd name="T65" fmla="*/ 296 h 377"/>
                  <a:gd name="T66" fmla="*/ 132 w 141"/>
                  <a:gd name="T67" fmla="*/ 288 h 377"/>
                  <a:gd name="T68" fmla="*/ 128 w 141"/>
                  <a:gd name="T69" fmla="*/ 244 h 377"/>
                  <a:gd name="T70" fmla="*/ 122 w 141"/>
                  <a:gd name="T71" fmla="*/ 185 h 377"/>
                  <a:gd name="T72" fmla="*/ 130 w 141"/>
                  <a:gd name="T73" fmla="*/ 158 h 377"/>
                  <a:gd name="T74" fmla="*/ 119 w 141"/>
                  <a:gd name="T75" fmla="*/ 130 h 377"/>
                  <a:gd name="T76" fmla="*/ 122 w 141"/>
                  <a:gd name="T77" fmla="*/ 109 h 377"/>
                  <a:gd name="T78" fmla="*/ 126 w 141"/>
                  <a:gd name="T79" fmla="*/ 95 h 377"/>
                  <a:gd name="T80" fmla="*/ 119 w 141"/>
                  <a:gd name="T81" fmla="*/ 88 h 377"/>
                  <a:gd name="T82" fmla="*/ 115 w 141"/>
                  <a:gd name="T83" fmla="*/ 81 h 377"/>
                  <a:gd name="T84" fmla="*/ 121 w 141"/>
                  <a:gd name="T85" fmla="*/ 75 h 377"/>
                  <a:gd name="T86" fmla="*/ 116 w 141"/>
                  <a:gd name="T87" fmla="*/ 55 h 377"/>
                  <a:gd name="T88" fmla="*/ 120 w 141"/>
                  <a:gd name="T89" fmla="*/ 32 h 377"/>
                  <a:gd name="T90" fmla="*/ 115 w 141"/>
                  <a:gd name="T91" fmla="*/ 6 h 377"/>
                  <a:gd name="T92" fmla="*/ 84 w 141"/>
                  <a:gd name="T93" fmla="*/ 0 h 377"/>
                  <a:gd name="T94" fmla="*/ 42 w 141"/>
                  <a:gd name="T95" fmla="*/ 6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1" h="377">
                    <a:moveTo>
                      <a:pt x="14" y="11"/>
                    </a:moveTo>
                    <a:lnTo>
                      <a:pt x="14" y="14"/>
                    </a:lnTo>
                    <a:lnTo>
                      <a:pt x="12" y="18"/>
                    </a:lnTo>
                    <a:lnTo>
                      <a:pt x="11" y="21"/>
                    </a:lnTo>
                    <a:lnTo>
                      <a:pt x="10" y="25"/>
                    </a:lnTo>
                    <a:lnTo>
                      <a:pt x="8" y="30"/>
                    </a:lnTo>
                    <a:lnTo>
                      <a:pt x="8" y="32"/>
                    </a:lnTo>
                    <a:lnTo>
                      <a:pt x="11" y="34"/>
                    </a:lnTo>
                    <a:lnTo>
                      <a:pt x="12" y="36"/>
                    </a:lnTo>
                    <a:lnTo>
                      <a:pt x="14" y="37"/>
                    </a:lnTo>
                    <a:lnTo>
                      <a:pt x="17" y="39"/>
                    </a:lnTo>
                    <a:lnTo>
                      <a:pt x="19" y="40"/>
                    </a:lnTo>
                    <a:lnTo>
                      <a:pt x="20" y="43"/>
                    </a:lnTo>
                    <a:lnTo>
                      <a:pt x="21" y="45"/>
                    </a:lnTo>
                    <a:lnTo>
                      <a:pt x="20" y="47"/>
                    </a:lnTo>
                    <a:lnTo>
                      <a:pt x="19" y="50"/>
                    </a:lnTo>
                    <a:lnTo>
                      <a:pt x="17" y="52"/>
                    </a:lnTo>
                    <a:lnTo>
                      <a:pt x="14" y="55"/>
                    </a:lnTo>
                    <a:lnTo>
                      <a:pt x="13" y="57"/>
                    </a:lnTo>
                    <a:lnTo>
                      <a:pt x="11" y="59"/>
                    </a:lnTo>
                    <a:lnTo>
                      <a:pt x="11" y="62"/>
                    </a:lnTo>
                    <a:lnTo>
                      <a:pt x="11" y="66"/>
                    </a:lnTo>
                    <a:lnTo>
                      <a:pt x="12" y="70"/>
                    </a:lnTo>
                    <a:lnTo>
                      <a:pt x="12" y="73"/>
                    </a:lnTo>
                    <a:lnTo>
                      <a:pt x="13" y="78"/>
                    </a:lnTo>
                    <a:lnTo>
                      <a:pt x="25" y="82"/>
                    </a:lnTo>
                    <a:lnTo>
                      <a:pt x="24" y="85"/>
                    </a:lnTo>
                    <a:lnTo>
                      <a:pt x="20" y="88"/>
                    </a:lnTo>
                    <a:lnTo>
                      <a:pt x="18" y="90"/>
                    </a:lnTo>
                    <a:lnTo>
                      <a:pt x="15" y="91"/>
                    </a:lnTo>
                    <a:lnTo>
                      <a:pt x="13" y="94"/>
                    </a:lnTo>
                    <a:lnTo>
                      <a:pt x="11" y="97"/>
                    </a:lnTo>
                    <a:lnTo>
                      <a:pt x="11" y="101"/>
                    </a:lnTo>
                    <a:lnTo>
                      <a:pt x="13" y="107"/>
                    </a:lnTo>
                    <a:lnTo>
                      <a:pt x="18" y="113"/>
                    </a:lnTo>
                    <a:lnTo>
                      <a:pt x="23" y="117"/>
                    </a:lnTo>
                    <a:lnTo>
                      <a:pt x="25" y="124"/>
                    </a:lnTo>
                    <a:lnTo>
                      <a:pt x="23" y="132"/>
                    </a:lnTo>
                    <a:lnTo>
                      <a:pt x="17" y="138"/>
                    </a:lnTo>
                    <a:lnTo>
                      <a:pt x="11" y="142"/>
                    </a:lnTo>
                    <a:lnTo>
                      <a:pt x="5" y="148"/>
                    </a:lnTo>
                    <a:lnTo>
                      <a:pt x="2" y="156"/>
                    </a:lnTo>
                    <a:lnTo>
                      <a:pt x="2" y="160"/>
                    </a:lnTo>
                    <a:lnTo>
                      <a:pt x="5" y="164"/>
                    </a:lnTo>
                    <a:lnTo>
                      <a:pt x="6" y="167"/>
                    </a:lnTo>
                    <a:lnTo>
                      <a:pt x="7" y="171"/>
                    </a:lnTo>
                    <a:lnTo>
                      <a:pt x="8" y="174"/>
                    </a:lnTo>
                    <a:lnTo>
                      <a:pt x="7" y="178"/>
                    </a:lnTo>
                    <a:lnTo>
                      <a:pt x="6" y="180"/>
                    </a:lnTo>
                    <a:lnTo>
                      <a:pt x="4" y="183"/>
                    </a:lnTo>
                    <a:lnTo>
                      <a:pt x="2" y="185"/>
                    </a:lnTo>
                    <a:lnTo>
                      <a:pt x="0" y="187"/>
                    </a:lnTo>
                    <a:lnTo>
                      <a:pt x="0" y="191"/>
                    </a:lnTo>
                    <a:lnTo>
                      <a:pt x="0" y="194"/>
                    </a:lnTo>
                    <a:lnTo>
                      <a:pt x="2" y="197"/>
                    </a:lnTo>
                    <a:lnTo>
                      <a:pt x="4" y="200"/>
                    </a:lnTo>
                    <a:lnTo>
                      <a:pt x="6" y="203"/>
                    </a:lnTo>
                    <a:lnTo>
                      <a:pt x="6" y="206"/>
                    </a:lnTo>
                    <a:lnTo>
                      <a:pt x="6" y="209"/>
                    </a:lnTo>
                    <a:lnTo>
                      <a:pt x="4" y="211"/>
                    </a:lnTo>
                    <a:lnTo>
                      <a:pt x="2" y="213"/>
                    </a:lnTo>
                    <a:lnTo>
                      <a:pt x="0" y="216"/>
                    </a:lnTo>
                    <a:lnTo>
                      <a:pt x="0" y="219"/>
                    </a:lnTo>
                    <a:lnTo>
                      <a:pt x="0" y="223"/>
                    </a:lnTo>
                    <a:lnTo>
                      <a:pt x="2" y="225"/>
                    </a:lnTo>
                    <a:lnTo>
                      <a:pt x="4" y="229"/>
                    </a:lnTo>
                    <a:lnTo>
                      <a:pt x="5" y="231"/>
                    </a:lnTo>
                    <a:lnTo>
                      <a:pt x="5" y="250"/>
                    </a:lnTo>
                    <a:lnTo>
                      <a:pt x="5" y="266"/>
                    </a:lnTo>
                    <a:lnTo>
                      <a:pt x="5" y="282"/>
                    </a:lnTo>
                    <a:lnTo>
                      <a:pt x="5" y="300"/>
                    </a:lnTo>
                    <a:lnTo>
                      <a:pt x="7" y="307"/>
                    </a:lnTo>
                    <a:lnTo>
                      <a:pt x="11" y="313"/>
                    </a:lnTo>
                    <a:lnTo>
                      <a:pt x="13" y="320"/>
                    </a:lnTo>
                    <a:lnTo>
                      <a:pt x="11" y="327"/>
                    </a:lnTo>
                    <a:lnTo>
                      <a:pt x="8" y="333"/>
                    </a:lnTo>
                    <a:lnTo>
                      <a:pt x="6" y="340"/>
                    </a:lnTo>
                    <a:lnTo>
                      <a:pt x="8" y="352"/>
                    </a:lnTo>
                    <a:lnTo>
                      <a:pt x="12" y="363"/>
                    </a:lnTo>
                    <a:lnTo>
                      <a:pt x="19" y="372"/>
                    </a:lnTo>
                    <a:lnTo>
                      <a:pt x="23" y="371"/>
                    </a:lnTo>
                    <a:lnTo>
                      <a:pt x="26" y="370"/>
                    </a:lnTo>
                    <a:lnTo>
                      <a:pt x="31" y="369"/>
                    </a:lnTo>
                    <a:lnTo>
                      <a:pt x="34" y="369"/>
                    </a:lnTo>
                    <a:lnTo>
                      <a:pt x="48" y="370"/>
                    </a:lnTo>
                    <a:lnTo>
                      <a:pt x="59" y="372"/>
                    </a:lnTo>
                    <a:lnTo>
                      <a:pt x="70" y="376"/>
                    </a:lnTo>
                    <a:lnTo>
                      <a:pt x="83" y="377"/>
                    </a:lnTo>
                    <a:lnTo>
                      <a:pt x="101" y="376"/>
                    </a:lnTo>
                    <a:lnTo>
                      <a:pt x="116" y="373"/>
                    </a:lnTo>
                    <a:lnTo>
                      <a:pt x="134" y="372"/>
                    </a:lnTo>
                    <a:lnTo>
                      <a:pt x="136" y="356"/>
                    </a:lnTo>
                    <a:lnTo>
                      <a:pt x="140" y="341"/>
                    </a:lnTo>
                    <a:lnTo>
                      <a:pt x="141" y="325"/>
                    </a:lnTo>
                    <a:lnTo>
                      <a:pt x="139" y="318"/>
                    </a:lnTo>
                    <a:lnTo>
                      <a:pt x="134" y="313"/>
                    </a:lnTo>
                    <a:lnTo>
                      <a:pt x="130" y="307"/>
                    </a:lnTo>
                    <a:lnTo>
                      <a:pt x="128" y="300"/>
                    </a:lnTo>
                    <a:lnTo>
                      <a:pt x="128" y="296"/>
                    </a:lnTo>
                    <a:lnTo>
                      <a:pt x="129" y="294"/>
                    </a:lnTo>
                    <a:lnTo>
                      <a:pt x="130" y="292"/>
                    </a:lnTo>
                    <a:lnTo>
                      <a:pt x="132" y="288"/>
                    </a:lnTo>
                    <a:lnTo>
                      <a:pt x="133" y="286"/>
                    </a:lnTo>
                    <a:lnTo>
                      <a:pt x="132" y="263"/>
                    </a:lnTo>
                    <a:lnTo>
                      <a:pt x="128" y="244"/>
                    </a:lnTo>
                    <a:lnTo>
                      <a:pt x="126" y="226"/>
                    </a:lnTo>
                    <a:lnTo>
                      <a:pt x="123" y="207"/>
                    </a:lnTo>
                    <a:lnTo>
                      <a:pt x="122" y="185"/>
                    </a:lnTo>
                    <a:lnTo>
                      <a:pt x="125" y="175"/>
                    </a:lnTo>
                    <a:lnTo>
                      <a:pt x="128" y="167"/>
                    </a:lnTo>
                    <a:lnTo>
                      <a:pt x="130" y="158"/>
                    </a:lnTo>
                    <a:lnTo>
                      <a:pt x="128" y="148"/>
                    </a:lnTo>
                    <a:lnTo>
                      <a:pt x="123" y="139"/>
                    </a:lnTo>
                    <a:lnTo>
                      <a:pt x="119" y="130"/>
                    </a:lnTo>
                    <a:lnTo>
                      <a:pt x="117" y="120"/>
                    </a:lnTo>
                    <a:lnTo>
                      <a:pt x="119" y="114"/>
                    </a:lnTo>
                    <a:lnTo>
                      <a:pt x="122" y="109"/>
                    </a:lnTo>
                    <a:lnTo>
                      <a:pt x="125" y="104"/>
                    </a:lnTo>
                    <a:lnTo>
                      <a:pt x="126" y="98"/>
                    </a:lnTo>
                    <a:lnTo>
                      <a:pt x="126" y="95"/>
                    </a:lnTo>
                    <a:lnTo>
                      <a:pt x="123" y="91"/>
                    </a:lnTo>
                    <a:lnTo>
                      <a:pt x="121" y="89"/>
                    </a:lnTo>
                    <a:lnTo>
                      <a:pt x="119" y="88"/>
                    </a:lnTo>
                    <a:lnTo>
                      <a:pt x="115" y="85"/>
                    </a:lnTo>
                    <a:lnTo>
                      <a:pt x="113" y="82"/>
                    </a:lnTo>
                    <a:lnTo>
                      <a:pt x="115" y="81"/>
                    </a:lnTo>
                    <a:lnTo>
                      <a:pt x="117" y="78"/>
                    </a:lnTo>
                    <a:lnTo>
                      <a:pt x="120" y="77"/>
                    </a:lnTo>
                    <a:lnTo>
                      <a:pt x="121" y="75"/>
                    </a:lnTo>
                    <a:lnTo>
                      <a:pt x="122" y="72"/>
                    </a:lnTo>
                    <a:lnTo>
                      <a:pt x="120" y="63"/>
                    </a:lnTo>
                    <a:lnTo>
                      <a:pt x="116" y="55"/>
                    </a:lnTo>
                    <a:lnTo>
                      <a:pt x="115" y="46"/>
                    </a:lnTo>
                    <a:lnTo>
                      <a:pt x="116" y="38"/>
                    </a:lnTo>
                    <a:lnTo>
                      <a:pt x="120" y="32"/>
                    </a:lnTo>
                    <a:lnTo>
                      <a:pt x="122" y="24"/>
                    </a:lnTo>
                    <a:lnTo>
                      <a:pt x="120" y="13"/>
                    </a:lnTo>
                    <a:lnTo>
                      <a:pt x="115" y="6"/>
                    </a:lnTo>
                    <a:lnTo>
                      <a:pt x="107" y="1"/>
                    </a:lnTo>
                    <a:lnTo>
                      <a:pt x="96" y="0"/>
                    </a:lnTo>
                    <a:lnTo>
                      <a:pt x="84" y="0"/>
                    </a:lnTo>
                    <a:lnTo>
                      <a:pt x="70" y="1"/>
                    </a:lnTo>
                    <a:lnTo>
                      <a:pt x="56" y="4"/>
                    </a:lnTo>
                    <a:lnTo>
                      <a:pt x="42" y="6"/>
                    </a:lnTo>
                    <a:lnTo>
                      <a:pt x="27" y="8"/>
                    </a:lnTo>
                    <a:lnTo>
                      <a:pt x="14" y="1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4" name="Freeform 9"/>
              <p:cNvSpPr>
                <a:spLocks/>
              </p:cNvSpPr>
              <p:nvPr/>
            </p:nvSpPr>
            <p:spPr bwMode="auto">
              <a:xfrm>
                <a:off x="6055771" y="1267281"/>
                <a:ext cx="148364" cy="396688"/>
              </a:xfrm>
              <a:custGeom>
                <a:avLst/>
                <a:gdLst>
                  <a:gd name="T0" fmla="*/ 12 w 141"/>
                  <a:gd name="T1" fmla="*/ 18 h 377"/>
                  <a:gd name="T2" fmla="*/ 8 w 141"/>
                  <a:gd name="T3" fmla="*/ 30 h 377"/>
                  <a:gd name="T4" fmla="*/ 12 w 141"/>
                  <a:gd name="T5" fmla="*/ 36 h 377"/>
                  <a:gd name="T6" fmla="*/ 19 w 141"/>
                  <a:gd name="T7" fmla="*/ 40 h 377"/>
                  <a:gd name="T8" fmla="*/ 20 w 141"/>
                  <a:gd name="T9" fmla="*/ 47 h 377"/>
                  <a:gd name="T10" fmla="*/ 14 w 141"/>
                  <a:gd name="T11" fmla="*/ 55 h 377"/>
                  <a:gd name="T12" fmla="*/ 11 w 141"/>
                  <a:gd name="T13" fmla="*/ 62 h 377"/>
                  <a:gd name="T14" fmla="*/ 12 w 141"/>
                  <a:gd name="T15" fmla="*/ 73 h 377"/>
                  <a:gd name="T16" fmla="*/ 24 w 141"/>
                  <a:gd name="T17" fmla="*/ 85 h 377"/>
                  <a:gd name="T18" fmla="*/ 15 w 141"/>
                  <a:gd name="T19" fmla="*/ 91 h 377"/>
                  <a:gd name="T20" fmla="*/ 11 w 141"/>
                  <a:gd name="T21" fmla="*/ 101 h 377"/>
                  <a:gd name="T22" fmla="*/ 23 w 141"/>
                  <a:gd name="T23" fmla="*/ 117 h 377"/>
                  <a:gd name="T24" fmla="*/ 17 w 141"/>
                  <a:gd name="T25" fmla="*/ 138 h 377"/>
                  <a:gd name="T26" fmla="*/ 2 w 141"/>
                  <a:gd name="T27" fmla="*/ 156 h 377"/>
                  <a:gd name="T28" fmla="*/ 6 w 141"/>
                  <a:gd name="T29" fmla="*/ 167 h 377"/>
                  <a:gd name="T30" fmla="*/ 7 w 141"/>
                  <a:gd name="T31" fmla="*/ 178 h 377"/>
                  <a:gd name="T32" fmla="*/ 2 w 141"/>
                  <a:gd name="T33" fmla="*/ 185 h 377"/>
                  <a:gd name="T34" fmla="*/ 0 w 141"/>
                  <a:gd name="T35" fmla="*/ 194 h 377"/>
                  <a:gd name="T36" fmla="*/ 6 w 141"/>
                  <a:gd name="T37" fmla="*/ 203 h 377"/>
                  <a:gd name="T38" fmla="*/ 4 w 141"/>
                  <a:gd name="T39" fmla="*/ 211 h 377"/>
                  <a:gd name="T40" fmla="*/ 0 w 141"/>
                  <a:gd name="T41" fmla="*/ 219 h 377"/>
                  <a:gd name="T42" fmla="*/ 4 w 141"/>
                  <a:gd name="T43" fmla="*/ 229 h 377"/>
                  <a:gd name="T44" fmla="*/ 5 w 141"/>
                  <a:gd name="T45" fmla="*/ 266 h 377"/>
                  <a:gd name="T46" fmla="*/ 7 w 141"/>
                  <a:gd name="T47" fmla="*/ 307 h 377"/>
                  <a:gd name="T48" fmla="*/ 11 w 141"/>
                  <a:gd name="T49" fmla="*/ 327 h 377"/>
                  <a:gd name="T50" fmla="*/ 8 w 141"/>
                  <a:gd name="T51" fmla="*/ 352 h 377"/>
                  <a:gd name="T52" fmla="*/ 23 w 141"/>
                  <a:gd name="T53" fmla="*/ 371 h 377"/>
                  <a:gd name="T54" fmla="*/ 34 w 141"/>
                  <a:gd name="T55" fmla="*/ 369 h 377"/>
                  <a:gd name="T56" fmla="*/ 70 w 141"/>
                  <a:gd name="T57" fmla="*/ 376 h 377"/>
                  <a:gd name="T58" fmla="*/ 116 w 141"/>
                  <a:gd name="T59" fmla="*/ 373 h 377"/>
                  <a:gd name="T60" fmla="*/ 140 w 141"/>
                  <a:gd name="T61" fmla="*/ 341 h 377"/>
                  <a:gd name="T62" fmla="*/ 134 w 141"/>
                  <a:gd name="T63" fmla="*/ 313 h 377"/>
                  <a:gd name="T64" fmla="*/ 128 w 141"/>
                  <a:gd name="T65" fmla="*/ 296 h 377"/>
                  <a:gd name="T66" fmla="*/ 132 w 141"/>
                  <a:gd name="T67" fmla="*/ 288 h 377"/>
                  <a:gd name="T68" fmla="*/ 128 w 141"/>
                  <a:gd name="T69" fmla="*/ 244 h 377"/>
                  <a:gd name="T70" fmla="*/ 122 w 141"/>
                  <a:gd name="T71" fmla="*/ 185 h 377"/>
                  <a:gd name="T72" fmla="*/ 130 w 141"/>
                  <a:gd name="T73" fmla="*/ 158 h 377"/>
                  <a:gd name="T74" fmla="*/ 119 w 141"/>
                  <a:gd name="T75" fmla="*/ 130 h 377"/>
                  <a:gd name="T76" fmla="*/ 122 w 141"/>
                  <a:gd name="T77" fmla="*/ 109 h 377"/>
                  <a:gd name="T78" fmla="*/ 126 w 141"/>
                  <a:gd name="T79" fmla="*/ 95 h 377"/>
                  <a:gd name="T80" fmla="*/ 119 w 141"/>
                  <a:gd name="T81" fmla="*/ 88 h 377"/>
                  <a:gd name="T82" fmla="*/ 115 w 141"/>
                  <a:gd name="T83" fmla="*/ 81 h 377"/>
                  <a:gd name="T84" fmla="*/ 121 w 141"/>
                  <a:gd name="T85" fmla="*/ 75 h 377"/>
                  <a:gd name="T86" fmla="*/ 116 w 141"/>
                  <a:gd name="T87" fmla="*/ 55 h 377"/>
                  <a:gd name="T88" fmla="*/ 120 w 141"/>
                  <a:gd name="T89" fmla="*/ 32 h 377"/>
                  <a:gd name="T90" fmla="*/ 115 w 141"/>
                  <a:gd name="T91" fmla="*/ 6 h 377"/>
                  <a:gd name="T92" fmla="*/ 84 w 141"/>
                  <a:gd name="T93" fmla="*/ 0 h 377"/>
                  <a:gd name="T94" fmla="*/ 42 w 141"/>
                  <a:gd name="T95" fmla="*/ 6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1" h="377">
                    <a:moveTo>
                      <a:pt x="14" y="11"/>
                    </a:moveTo>
                    <a:lnTo>
                      <a:pt x="14" y="14"/>
                    </a:lnTo>
                    <a:lnTo>
                      <a:pt x="12" y="18"/>
                    </a:lnTo>
                    <a:lnTo>
                      <a:pt x="11" y="21"/>
                    </a:lnTo>
                    <a:lnTo>
                      <a:pt x="10" y="25"/>
                    </a:lnTo>
                    <a:lnTo>
                      <a:pt x="8" y="30"/>
                    </a:lnTo>
                    <a:lnTo>
                      <a:pt x="8" y="32"/>
                    </a:lnTo>
                    <a:lnTo>
                      <a:pt x="11" y="34"/>
                    </a:lnTo>
                    <a:lnTo>
                      <a:pt x="12" y="36"/>
                    </a:lnTo>
                    <a:lnTo>
                      <a:pt x="14" y="37"/>
                    </a:lnTo>
                    <a:lnTo>
                      <a:pt x="17" y="39"/>
                    </a:lnTo>
                    <a:lnTo>
                      <a:pt x="19" y="40"/>
                    </a:lnTo>
                    <a:lnTo>
                      <a:pt x="20" y="43"/>
                    </a:lnTo>
                    <a:lnTo>
                      <a:pt x="21" y="45"/>
                    </a:lnTo>
                    <a:lnTo>
                      <a:pt x="20" y="47"/>
                    </a:lnTo>
                    <a:lnTo>
                      <a:pt x="19" y="50"/>
                    </a:lnTo>
                    <a:lnTo>
                      <a:pt x="17" y="52"/>
                    </a:lnTo>
                    <a:lnTo>
                      <a:pt x="14" y="55"/>
                    </a:lnTo>
                    <a:lnTo>
                      <a:pt x="13" y="57"/>
                    </a:lnTo>
                    <a:lnTo>
                      <a:pt x="11" y="59"/>
                    </a:lnTo>
                    <a:lnTo>
                      <a:pt x="11" y="62"/>
                    </a:lnTo>
                    <a:lnTo>
                      <a:pt x="11" y="66"/>
                    </a:lnTo>
                    <a:lnTo>
                      <a:pt x="12" y="70"/>
                    </a:lnTo>
                    <a:lnTo>
                      <a:pt x="12" y="73"/>
                    </a:lnTo>
                    <a:lnTo>
                      <a:pt x="13" y="78"/>
                    </a:lnTo>
                    <a:lnTo>
                      <a:pt x="25" y="82"/>
                    </a:lnTo>
                    <a:lnTo>
                      <a:pt x="24" y="85"/>
                    </a:lnTo>
                    <a:lnTo>
                      <a:pt x="20" y="88"/>
                    </a:lnTo>
                    <a:lnTo>
                      <a:pt x="18" y="90"/>
                    </a:lnTo>
                    <a:lnTo>
                      <a:pt x="15" y="91"/>
                    </a:lnTo>
                    <a:lnTo>
                      <a:pt x="13" y="94"/>
                    </a:lnTo>
                    <a:lnTo>
                      <a:pt x="11" y="97"/>
                    </a:lnTo>
                    <a:lnTo>
                      <a:pt x="11" y="101"/>
                    </a:lnTo>
                    <a:lnTo>
                      <a:pt x="13" y="107"/>
                    </a:lnTo>
                    <a:lnTo>
                      <a:pt x="18" y="113"/>
                    </a:lnTo>
                    <a:lnTo>
                      <a:pt x="23" y="117"/>
                    </a:lnTo>
                    <a:lnTo>
                      <a:pt x="25" y="124"/>
                    </a:lnTo>
                    <a:lnTo>
                      <a:pt x="23" y="132"/>
                    </a:lnTo>
                    <a:lnTo>
                      <a:pt x="17" y="138"/>
                    </a:lnTo>
                    <a:lnTo>
                      <a:pt x="11" y="142"/>
                    </a:lnTo>
                    <a:lnTo>
                      <a:pt x="5" y="148"/>
                    </a:lnTo>
                    <a:lnTo>
                      <a:pt x="2" y="156"/>
                    </a:lnTo>
                    <a:lnTo>
                      <a:pt x="2" y="160"/>
                    </a:lnTo>
                    <a:lnTo>
                      <a:pt x="5" y="164"/>
                    </a:lnTo>
                    <a:lnTo>
                      <a:pt x="6" y="167"/>
                    </a:lnTo>
                    <a:lnTo>
                      <a:pt x="7" y="171"/>
                    </a:lnTo>
                    <a:lnTo>
                      <a:pt x="8" y="174"/>
                    </a:lnTo>
                    <a:lnTo>
                      <a:pt x="7" y="178"/>
                    </a:lnTo>
                    <a:lnTo>
                      <a:pt x="6" y="180"/>
                    </a:lnTo>
                    <a:lnTo>
                      <a:pt x="4" y="183"/>
                    </a:lnTo>
                    <a:lnTo>
                      <a:pt x="2" y="185"/>
                    </a:lnTo>
                    <a:lnTo>
                      <a:pt x="0" y="187"/>
                    </a:lnTo>
                    <a:lnTo>
                      <a:pt x="0" y="191"/>
                    </a:lnTo>
                    <a:lnTo>
                      <a:pt x="0" y="194"/>
                    </a:lnTo>
                    <a:lnTo>
                      <a:pt x="2" y="197"/>
                    </a:lnTo>
                    <a:lnTo>
                      <a:pt x="4" y="200"/>
                    </a:lnTo>
                    <a:lnTo>
                      <a:pt x="6" y="203"/>
                    </a:lnTo>
                    <a:lnTo>
                      <a:pt x="6" y="206"/>
                    </a:lnTo>
                    <a:lnTo>
                      <a:pt x="6" y="209"/>
                    </a:lnTo>
                    <a:lnTo>
                      <a:pt x="4" y="211"/>
                    </a:lnTo>
                    <a:lnTo>
                      <a:pt x="2" y="213"/>
                    </a:lnTo>
                    <a:lnTo>
                      <a:pt x="0" y="216"/>
                    </a:lnTo>
                    <a:lnTo>
                      <a:pt x="0" y="219"/>
                    </a:lnTo>
                    <a:lnTo>
                      <a:pt x="0" y="223"/>
                    </a:lnTo>
                    <a:lnTo>
                      <a:pt x="2" y="225"/>
                    </a:lnTo>
                    <a:lnTo>
                      <a:pt x="4" y="229"/>
                    </a:lnTo>
                    <a:lnTo>
                      <a:pt x="5" y="231"/>
                    </a:lnTo>
                    <a:lnTo>
                      <a:pt x="5" y="250"/>
                    </a:lnTo>
                    <a:lnTo>
                      <a:pt x="5" y="266"/>
                    </a:lnTo>
                    <a:lnTo>
                      <a:pt x="5" y="282"/>
                    </a:lnTo>
                    <a:lnTo>
                      <a:pt x="5" y="300"/>
                    </a:lnTo>
                    <a:lnTo>
                      <a:pt x="7" y="307"/>
                    </a:lnTo>
                    <a:lnTo>
                      <a:pt x="11" y="313"/>
                    </a:lnTo>
                    <a:lnTo>
                      <a:pt x="13" y="320"/>
                    </a:lnTo>
                    <a:lnTo>
                      <a:pt x="11" y="327"/>
                    </a:lnTo>
                    <a:lnTo>
                      <a:pt x="8" y="333"/>
                    </a:lnTo>
                    <a:lnTo>
                      <a:pt x="6" y="340"/>
                    </a:lnTo>
                    <a:lnTo>
                      <a:pt x="8" y="352"/>
                    </a:lnTo>
                    <a:lnTo>
                      <a:pt x="12" y="363"/>
                    </a:lnTo>
                    <a:lnTo>
                      <a:pt x="19" y="372"/>
                    </a:lnTo>
                    <a:lnTo>
                      <a:pt x="23" y="371"/>
                    </a:lnTo>
                    <a:lnTo>
                      <a:pt x="26" y="370"/>
                    </a:lnTo>
                    <a:lnTo>
                      <a:pt x="31" y="369"/>
                    </a:lnTo>
                    <a:lnTo>
                      <a:pt x="34" y="369"/>
                    </a:lnTo>
                    <a:lnTo>
                      <a:pt x="48" y="370"/>
                    </a:lnTo>
                    <a:lnTo>
                      <a:pt x="59" y="372"/>
                    </a:lnTo>
                    <a:lnTo>
                      <a:pt x="70" y="376"/>
                    </a:lnTo>
                    <a:lnTo>
                      <a:pt x="83" y="377"/>
                    </a:lnTo>
                    <a:lnTo>
                      <a:pt x="101" y="376"/>
                    </a:lnTo>
                    <a:lnTo>
                      <a:pt x="116" y="373"/>
                    </a:lnTo>
                    <a:lnTo>
                      <a:pt x="134" y="372"/>
                    </a:lnTo>
                    <a:lnTo>
                      <a:pt x="136" y="356"/>
                    </a:lnTo>
                    <a:lnTo>
                      <a:pt x="140" y="341"/>
                    </a:lnTo>
                    <a:lnTo>
                      <a:pt x="141" y="325"/>
                    </a:lnTo>
                    <a:lnTo>
                      <a:pt x="139" y="318"/>
                    </a:lnTo>
                    <a:lnTo>
                      <a:pt x="134" y="313"/>
                    </a:lnTo>
                    <a:lnTo>
                      <a:pt x="130" y="307"/>
                    </a:lnTo>
                    <a:lnTo>
                      <a:pt x="128" y="300"/>
                    </a:lnTo>
                    <a:lnTo>
                      <a:pt x="128" y="296"/>
                    </a:lnTo>
                    <a:lnTo>
                      <a:pt x="129" y="294"/>
                    </a:lnTo>
                    <a:lnTo>
                      <a:pt x="130" y="292"/>
                    </a:lnTo>
                    <a:lnTo>
                      <a:pt x="132" y="288"/>
                    </a:lnTo>
                    <a:lnTo>
                      <a:pt x="133" y="286"/>
                    </a:lnTo>
                    <a:lnTo>
                      <a:pt x="132" y="263"/>
                    </a:lnTo>
                    <a:lnTo>
                      <a:pt x="128" y="244"/>
                    </a:lnTo>
                    <a:lnTo>
                      <a:pt x="126" y="226"/>
                    </a:lnTo>
                    <a:lnTo>
                      <a:pt x="123" y="207"/>
                    </a:lnTo>
                    <a:lnTo>
                      <a:pt x="122" y="185"/>
                    </a:lnTo>
                    <a:lnTo>
                      <a:pt x="125" y="175"/>
                    </a:lnTo>
                    <a:lnTo>
                      <a:pt x="128" y="167"/>
                    </a:lnTo>
                    <a:lnTo>
                      <a:pt x="130" y="158"/>
                    </a:lnTo>
                    <a:lnTo>
                      <a:pt x="128" y="148"/>
                    </a:lnTo>
                    <a:lnTo>
                      <a:pt x="123" y="139"/>
                    </a:lnTo>
                    <a:lnTo>
                      <a:pt x="119" y="130"/>
                    </a:lnTo>
                    <a:lnTo>
                      <a:pt x="117" y="120"/>
                    </a:lnTo>
                    <a:lnTo>
                      <a:pt x="119" y="114"/>
                    </a:lnTo>
                    <a:lnTo>
                      <a:pt x="122" y="109"/>
                    </a:lnTo>
                    <a:lnTo>
                      <a:pt x="125" y="104"/>
                    </a:lnTo>
                    <a:lnTo>
                      <a:pt x="126" y="98"/>
                    </a:lnTo>
                    <a:lnTo>
                      <a:pt x="126" y="95"/>
                    </a:lnTo>
                    <a:lnTo>
                      <a:pt x="123" y="91"/>
                    </a:lnTo>
                    <a:lnTo>
                      <a:pt x="121" y="89"/>
                    </a:lnTo>
                    <a:lnTo>
                      <a:pt x="119" y="88"/>
                    </a:lnTo>
                    <a:lnTo>
                      <a:pt x="115" y="85"/>
                    </a:lnTo>
                    <a:lnTo>
                      <a:pt x="113" y="82"/>
                    </a:lnTo>
                    <a:lnTo>
                      <a:pt x="115" y="81"/>
                    </a:lnTo>
                    <a:lnTo>
                      <a:pt x="117" y="78"/>
                    </a:lnTo>
                    <a:lnTo>
                      <a:pt x="120" y="77"/>
                    </a:lnTo>
                    <a:lnTo>
                      <a:pt x="121" y="75"/>
                    </a:lnTo>
                    <a:lnTo>
                      <a:pt x="122" y="72"/>
                    </a:lnTo>
                    <a:lnTo>
                      <a:pt x="120" y="63"/>
                    </a:lnTo>
                    <a:lnTo>
                      <a:pt x="116" y="55"/>
                    </a:lnTo>
                    <a:lnTo>
                      <a:pt x="115" y="46"/>
                    </a:lnTo>
                    <a:lnTo>
                      <a:pt x="116" y="38"/>
                    </a:lnTo>
                    <a:lnTo>
                      <a:pt x="120" y="32"/>
                    </a:lnTo>
                    <a:lnTo>
                      <a:pt x="122" y="24"/>
                    </a:lnTo>
                    <a:lnTo>
                      <a:pt x="120" y="13"/>
                    </a:lnTo>
                    <a:lnTo>
                      <a:pt x="115" y="6"/>
                    </a:lnTo>
                    <a:lnTo>
                      <a:pt x="107" y="1"/>
                    </a:lnTo>
                    <a:lnTo>
                      <a:pt x="96" y="0"/>
                    </a:lnTo>
                    <a:lnTo>
                      <a:pt x="84" y="0"/>
                    </a:lnTo>
                    <a:lnTo>
                      <a:pt x="70" y="1"/>
                    </a:lnTo>
                    <a:lnTo>
                      <a:pt x="56" y="4"/>
                    </a:lnTo>
                    <a:lnTo>
                      <a:pt x="42" y="6"/>
                    </a:lnTo>
                    <a:lnTo>
                      <a:pt x="27" y="8"/>
                    </a:lnTo>
                    <a:lnTo>
                      <a:pt x="14" y="11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5" name="Freeform 10"/>
              <p:cNvSpPr>
                <a:spLocks/>
              </p:cNvSpPr>
              <p:nvPr/>
            </p:nvSpPr>
            <p:spPr bwMode="auto">
              <a:xfrm>
                <a:off x="5961071" y="1400913"/>
                <a:ext cx="116797" cy="244115"/>
              </a:xfrm>
              <a:custGeom>
                <a:avLst/>
                <a:gdLst>
                  <a:gd name="T0" fmla="*/ 6 w 111"/>
                  <a:gd name="T1" fmla="*/ 0 h 232"/>
                  <a:gd name="T2" fmla="*/ 0 w 111"/>
                  <a:gd name="T3" fmla="*/ 8 h 232"/>
                  <a:gd name="T4" fmla="*/ 12 w 111"/>
                  <a:gd name="T5" fmla="*/ 20 h 232"/>
                  <a:gd name="T6" fmla="*/ 19 w 111"/>
                  <a:gd name="T7" fmla="*/ 31 h 232"/>
                  <a:gd name="T8" fmla="*/ 27 w 111"/>
                  <a:gd name="T9" fmla="*/ 43 h 232"/>
                  <a:gd name="T10" fmla="*/ 34 w 111"/>
                  <a:gd name="T11" fmla="*/ 57 h 232"/>
                  <a:gd name="T12" fmla="*/ 43 w 111"/>
                  <a:gd name="T13" fmla="*/ 71 h 232"/>
                  <a:gd name="T14" fmla="*/ 58 w 111"/>
                  <a:gd name="T15" fmla="*/ 105 h 232"/>
                  <a:gd name="T16" fmla="*/ 62 w 111"/>
                  <a:gd name="T17" fmla="*/ 102 h 232"/>
                  <a:gd name="T18" fmla="*/ 56 w 111"/>
                  <a:gd name="T19" fmla="*/ 102 h 232"/>
                  <a:gd name="T20" fmla="*/ 58 w 111"/>
                  <a:gd name="T21" fmla="*/ 105 h 232"/>
                  <a:gd name="T22" fmla="*/ 62 w 111"/>
                  <a:gd name="T23" fmla="*/ 102 h 232"/>
                  <a:gd name="T24" fmla="*/ 56 w 111"/>
                  <a:gd name="T25" fmla="*/ 102 h 232"/>
                  <a:gd name="T26" fmla="*/ 70 w 111"/>
                  <a:gd name="T27" fmla="*/ 136 h 232"/>
                  <a:gd name="T28" fmla="*/ 83 w 111"/>
                  <a:gd name="T29" fmla="*/ 172 h 232"/>
                  <a:gd name="T30" fmla="*/ 89 w 111"/>
                  <a:gd name="T31" fmla="*/ 188 h 232"/>
                  <a:gd name="T32" fmla="*/ 94 w 111"/>
                  <a:gd name="T33" fmla="*/ 204 h 232"/>
                  <a:gd name="T34" fmla="*/ 98 w 111"/>
                  <a:gd name="T35" fmla="*/ 218 h 232"/>
                  <a:gd name="T36" fmla="*/ 102 w 111"/>
                  <a:gd name="T37" fmla="*/ 232 h 232"/>
                  <a:gd name="T38" fmla="*/ 111 w 111"/>
                  <a:gd name="T39" fmla="*/ 230 h 232"/>
                  <a:gd name="T40" fmla="*/ 109 w 111"/>
                  <a:gd name="T41" fmla="*/ 218 h 232"/>
                  <a:gd name="T42" fmla="*/ 104 w 111"/>
                  <a:gd name="T43" fmla="*/ 204 h 232"/>
                  <a:gd name="T44" fmla="*/ 100 w 111"/>
                  <a:gd name="T45" fmla="*/ 188 h 232"/>
                  <a:gd name="T46" fmla="*/ 94 w 111"/>
                  <a:gd name="T47" fmla="*/ 172 h 232"/>
                  <a:gd name="T48" fmla="*/ 81 w 111"/>
                  <a:gd name="T49" fmla="*/ 136 h 232"/>
                  <a:gd name="T50" fmla="*/ 66 w 111"/>
                  <a:gd name="T51" fmla="*/ 102 h 232"/>
                  <a:gd name="T52" fmla="*/ 65 w 111"/>
                  <a:gd name="T53" fmla="*/ 98 h 232"/>
                  <a:gd name="T54" fmla="*/ 50 w 111"/>
                  <a:gd name="T55" fmla="*/ 64 h 232"/>
                  <a:gd name="T56" fmla="*/ 41 w 111"/>
                  <a:gd name="T57" fmla="*/ 50 h 232"/>
                  <a:gd name="T58" fmla="*/ 34 w 111"/>
                  <a:gd name="T59" fmla="*/ 35 h 232"/>
                  <a:gd name="T60" fmla="*/ 26 w 111"/>
                  <a:gd name="T61" fmla="*/ 24 h 232"/>
                  <a:gd name="T62" fmla="*/ 19 w 111"/>
                  <a:gd name="T63" fmla="*/ 13 h 232"/>
                  <a:gd name="T64" fmla="*/ 12 w 111"/>
                  <a:gd name="T65" fmla="*/ 6 h 232"/>
                  <a:gd name="T66" fmla="*/ 6 w 111"/>
                  <a:gd name="T67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1" h="232">
                    <a:moveTo>
                      <a:pt x="6" y="0"/>
                    </a:moveTo>
                    <a:lnTo>
                      <a:pt x="0" y="8"/>
                    </a:lnTo>
                    <a:lnTo>
                      <a:pt x="12" y="20"/>
                    </a:lnTo>
                    <a:lnTo>
                      <a:pt x="19" y="31"/>
                    </a:lnTo>
                    <a:lnTo>
                      <a:pt x="27" y="43"/>
                    </a:lnTo>
                    <a:lnTo>
                      <a:pt x="34" y="57"/>
                    </a:lnTo>
                    <a:lnTo>
                      <a:pt x="43" y="71"/>
                    </a:lnTo>
                    <a:lnTo>
                      <a:pt x="58" y="105"/>
                    </a:lnTo>
                    <a:lnTo>
                      <a:pt x="62" y="102"/>
                    </a:lnTo>
                    <a:lnTo>
                      <a:pt x="56" y="102"/>
                    </a:lnTo>
                    <a:lnTo>
                      <a:pt x="58" y="105"/>
                    </a:lnTo>
                    <a:lnTo>
                      <a:pt x="62" y="102"/>
                    </a:lnTo>
                    <a:lnTo>
                      <a:pt x="56" y="102"/>
                    </a:lnTo>
                    <a:lnTo>
                      <a:pt x="70" y="136"/>
                    </a:lnTo>
                    <a:lnTo>
                      <a:pt x="83" y="172"/>
                    </a:lnTo>
                    <a:lnTo>
                      <a:pt x="89" y="188"/>
                    </a:lnTo>
                    <a:lnTo>
                      <a:pt x="94" y="204"/>
                    </a:lnTo>
                    <a:lnTo>
                      <a:pt x="98" y="218"/>
                    </a:lnTo>
                    <a:lnTo>
                      <a:pt x="102" y="232"/>
                    </a:lnTo>
                    <a:lnTo>
                      <a:pt x="111" y="230"/>
                    </a:lnTo>
                    <a:lnTo>
                      <a:pt x="109" y="218"/>
                    </a:lnTo>
                    <a:lnTo>
                      <a:pt x="104" y="204"/>
                    </a:lnTo>
                    <a:lnTo>
                      <a:pt x="100" y="188"/>
                    </a:lnTo>
                    <a:lnTo>
                      <a:pt x="94" y="172"/>
                    </a:lnTo>
                    <a:lnTo>
                      <a:pt x="81" y="136"/>
                    </a:lnTo>
                    <a:lnTo>
                      <a:pt x="66" y="102"/>
                    </a:lnTo>
                    <a:lnTo>
                      <a:pt x="65" y="98"/>
                    </a:lnTo>
                    <a:lnTo>
                      <a:pt x="50" y="64"/>
                    </a:lnTo>
                    <a:lnTo>
                      <a:pt x="41" y="50"/>
                    </a:lnTo>
                    <a:lnTo>
                      <a:pt x="34" y="35"/>
                    </a:lnTo>
                    <a:lnTo>
                      <a:pt x="26" y="24"/>
                    </a:lnTo>
                    <a:lnTo>
                      <a:pt x="19" y="13"/>
                    </a:lnTo>
                    <a:lnTo>
                      <a:pt x="12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6" name="Freeform 11"/>
              <p:cNvSpPr>
                <a:spLocks/>
              </p:cNvSpPr>
              <p:nvPr/>
            </p:nvSpPr>
            <p:spPr bwMode="auto">
              <a:xfrm>
                <a:off x="6077868" y="1420906"/>
                <a:ext cx="98909" cy="249377"/>
              </a:xfrm>
              <a:custGeom>
                <a:avLst/>
                <a:gdLst>
                  <a:gd name="T0" fmla="*/ 42 w 94"/>
                  <a:gd name="T1" fmla="*/ 0 h 237"/>
                  <a:gd name="T2" fmla="*/ 29 w 94"/>
                  <a:gd name="T3" fmla="*/ 2 h 237"/>
                  <a:gd name="T4" fmla="*/ 18 w 94"/>
                  <a:gd name="T5" fmla="*/ 9 h 237"/>
                  <a:gd name="T6" fmla="*/ 10 w 94"/>
                  <a:gd name="T7" fmla="*/ 19 h 237"/>
                  <a:gd name="T8" fmla="*/ 4 w 94"/>
                  <a:gd name="T9" fmla="*/ 32 h 237"/>
                  <a:gd name="T10" fmla="*/ 3 w 94"/>
                  <a:gd name="T11" fmla="*/ 45 h 237"/>
                  <a:gd name="T12" fmla="*/ 3 w 94"/>
                  <a:gd name="T13" fmla="*/ 48 h 237"/>
                  <a:gd name="T14" fmla="*/ 4 w 94"/>
                  <a:gd name="T15" fmla="*/ 51 h 237"/>
                  <a:gd name="T16" fmla="*/ 5 w 94"/>
                  <a:gd name="T17" fmla="*/ 53 h 237"/>
                  <a:gd name="T18" fmla="*/ 6 w 94"/>
                  <a:gd name="T19" fmla="*/ 56 h 237"/>
                  <a:gd name="T20" fmla="*/ 6 w 94"/>
                  <a:gd name="T21" fmla="*/ 58 h 237"/>
                  <a:gd name="T22" fmla="*/ 5 w 94"/>
                  <a:gd name="T23" fmla="*/ 66 h 237"/>
                  <a:gd name="T24" fmla="*/ 2 w 94"/>
                  <a:gd name="T25" fmla="*/ 72 h 237"/>
                  <a:gd name="T26" fmla="*/ 0 w 94"/>
                  <a:gd name="T27" fmla="*/ 80 h 237"/>
                  <a:gd name="T28" fmla="*/ 2 w 94"/>
                  <a:gd name="T29" fmla="*/ 99 h 237"/>
                  <a:gd name="T30" fmla="*/ 4 w 94"/>
                  <a:gd name="T31" fmla="*/ 116 h 237"/>
                  <a:gd name="T32" fmla="*/ 5 w 94"/>
                  <a:gd name="T33" fmla="*/ 131 h 237"/>
                  <a:gd name="T34" fmla="*/ 6 w 94"/>
                  <a:gd name="T35" fmla="*/ 150 h 237"/>
                  <a:gd name="T36" fmla="*/ 8 w 94"/>
                  <a:gd name="T37" fmla="*/ 159 h 237"/>
                  <a:gd name="T38" fmla="*/ 11 w 94"/>
                  <a:gd name="T39" fmla="*/ 166 h 237"/>
                  <a:gd name="T40" fmla="*/ 12 w 94"/>
                  <a:gd name="T41" fmla="*/ 173 h 237"/>
                  <a:gd name="T42" fmla="*/ 12 w 94"/>
                  <a:gd name="T43" fmla="*/ 187 h 237"/>
                  <a:gd name="T44" fmla="*/ 12 w 94"/>
                  <a:gd name="T45" fmla="*/ 199 h 237"/>
                  <a:gd name="T46" fmla="*/ 12 w 94"/>
                  <a:gd name="T47" fmla="*/ 212 h 237"/>
                  <a:gd name="T48" fmla="*/ 12 w 94"/>
                  <a:gd name="T49" fmla="*/ 217 h 237"/>
                  <a:gd name="T50" fmla="*/ 11 w 94"/>
                  <a:gd name="T51" fmla="*/ 221 h 237"/>
                  <a:gd name="T52" fmla="*/ 10 w 94"/>
                  <a:gd name="T53" fmla="*/ 226 h 237"/>
                  <a:gd name="T54" fmla="*/ 9 w 94"/>
                  <a:gd name="T55" fmla="*/ 231 h 237"/>
                  <a:gd name="T56" fmla="*/ 21 w 94"/>
                  <a:gd name="T57" fmla="*/ 235 h 237"/>
                  <a:gd name="T58" fmla="*/ 32 w 94"/>
                  <a:gd name="T59" fmla="*/ 237 h 237"/>
                  <a:gd name="T60" fmla="*/ 44 w 94"/>
                  <a:gd name="T61" fmla="*/ 237 h 237"/>
                  <a:gd name="T62" fmla="*/ 56 w 94"/>
                  <a:gd name="T63" fmla="*/ 236 h 237"/>
                  <a:gd name="T64" fmla="*/ 67 w 94"/>
                  <a:gd name="T65" fmla="*/ 235 h 237"/>
                  <a:gd name="T66" fmla="*/ 77 w 94"/>
                  <a:gd name="T67" fmla="*/ 232 h 237"/>
                  <a:gd name="T68" fmla="*/ 87 w 94"/>
                  <a:gd name="T69" fmla="*/ 227 h 237"/>
                  <a:gd name="T70" fmla="*/ 92 w 94"/>
                  <a:gd name="T71" fmla="*/ 220 h 237"/>
                  <a:gd name="T72" fmla="*/ 94 w 94"/>
                  <a:gd name="T73" fmla="*/ 211 h 237"/>
                  <a:gd name="T74" fmla="*/ 92 w 94"/>
                  <a:gd name="T75" fmla="*/ 201 h 237"/>
                  <a:gd name="T76" fmla="*/ 88 w 94"/>
                  <a:gd name="T77" fmla="*/ 194 h 237"/>
                  <a:gd name="T78" fmla="*/ 83 w 94"/>
                  <a:gd name="T79" fmla="*/ 187 h 237"/>
                  <a:gd name="T80" fmla="*/ 82 w 94"/>
                  <a:gd name="T81" fmla="*/ 178 h 237"/>
                  <a:gd name="T82" fmla="*/ 82 w 94"/>
                  <a:gd name="T83" fmla="*/ 66 h 237"/>
                  <a:gd name="T84" fmla="*/ 83 w 94"/>
                  <a:gd name="T85" fmla="*/ 56 h 237"/>
                  <a:gd name="T86" fmla="*/ 86 w 94"/>
                  <a:gd name="T87" fmla="*/ 47 h 237"/>
                  <a:gd name="T88" fmla="*/ 88 w 94"/>
                  <a:gd name="T89" fmla="*/ 38 h 237"/>
                  <a:gd name="T90" fmla="*/ 86 w 94"/>
                  <a:gd name="T91" fmla="*/ 25 h 237"/>
                  <a:gd name="T92" fmla="*/ 79 w 94"/>
                  <a:gd name="T93" fmla="*/ 14 h 237"/>
                  <a:gd name="T94" fmla="*/ 68 w 94"/>
                  <a:gd name="T95" fmla="*/ 7 h 237"/>
                  <a:gd name="T96" fmla="*/ 55 w 94"/>
                  <a:gd name="T97" fmla="*/ 1 h 237"/>
                  <a:gd name="T98" fmla="*/ 42 w 94"/>
                  <a:gd name="T99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4" h="237">
                    <a:moveTo>
                      <a:pt x="42" y="0"/>
                    </a:moveTo>
                    <a:lnTo>
                      <a:pt x="29" y="2"/>
                    </a:lnTo>
                    <a:lnTo>
                      <a:pt x="18" y="9"/>
                    </a:lnTo>
                    <a:lnTo>
                      <a:pt x="10" y="19"/>
                    </a:lnTo>
                    <a:lnTo>
                      <a:pt x="4" y="32"/>
                    </a:lnTo>
                    <a:lnTo>
                      <a:pt x="3" y="45"/>
                    </a:lnTo>
                    <a:lnTo>
                      <a:pt x="3" y="48"/>
                    </a:lnTo>
                    <a:lnTo>
                      <a:pt x="4" y="51"/>
                    </a:lnTo>
                    <a:lnTo>
                      <a:pt x="5" y="53"/>
                    </a:lnTo>
                    <a:lnTo>
                      <a:pt x="6" y="56"/>
                    </a:lnTo>
                    <a:lnTo>
                      <a:pt x="6" y="58"/>
                    </a:lnTo>
                    <a:lnTo>
                      <a:pt x="5" y="66"/>
                    </a:lnTo>
                    <a:lnTo>
                      <a:pt x="2" y="72"/>
                    </a:lnTo>
                    <a:lnTo>
                      <a:pt x="0" y="80"/>
                    </a:lnTo>
                    <a:lnTo>
                      <a:pt x="2" y="99"/>
                    </a:lnTo>
                    <a:lnTo>
                      <a:pt x="4" y="116"/>
                    </a:lnTo>
                    <a:lnTo>
                      <a:pt x="5" y="131"/>
                    </a:lnTo>
                    <a:lnTo>
                      <a:pt x="6" y="150"/>
                    </a:lnTo>
                    <a:lnTo>
                      <a:pt x="8" y="159"/>
                    </a:lnTo>
                    <a:lnTo>
                      <a:pt x="11" y="166"/>
                    </a:lnTo>
                    <a:lnTo>
                      <a:pt x="12" y="173"/>
                    </a:lnTo>
                    <a:lnTo>
                      <a:pt x="12" y="187"/>
                    </a:lnTo>
                    <a:lnTo>
                      <a:pt x="12" y="199"/>
                    </a:lnTo>
                    <a:lnTo>
                      <a:pt x="12" y="212"/>
                    </a:lnTo>
                    <a:lnTo>
                      <a:pt x="12" y="217"/>
                    </a:lnTo>
                    <a:lnTo>
                      <a:pt x="11" y="221"/>
                    </a:lnTo>
                    <a:lnTo>
                      <a:pt x="10" y="226"/>
                    </a:lnTo>
                    <a:lnTo>
                      <a:pt x="9" y="231"/>
                    </a:lnTo>
                    <a:lnTo>
                      <a:pt x="21" y="235"/>
                    </a:lnTo>
                    <a:lnTo>
                      <a:pt x="32" y="237"/>
                    </a:lnTo>
                    <a:lnTo>
                      <a:pt x="44" y="237"/>
                    </a:lnTo>
                    <a:lnTo>
                      <a:pt x="56" y="236"/>
                    </a:lnTo>
                    <a:lnTo>
                      <a:pt x="67" y="235"/>
                    </a:lnTo>
                    <a:lnTo>
                      <a:pt x="77" y="232"/>
                    </a:lnTo>
                    <a:lnTo>
                      <a:pt x="87" y="227"/>
                    </a:lnTo>
                    <a:lnTo>
                      <a:pt x="92" y="220"/>
                    </a:lnTo>
                    <a:lnTo>
                      <a:pt x="94" y="211"/>
                    </a:lnTo>
                    <a:lnTo>
                      <a:pt x="92" y="201"/>
                    </a:lnTo>
                    <a:lnTo>
                      <a:pt x="88" y="194"/>
                    </a:lnTo>
                    <a:lnTo>
                      <a:pt x="83" y="187"/>
                    </a:lnTo>
                    <a:lnTo>
                      <a:pt x="82" y="178"/>
                    </a:lnTo>
                    <a:lnTo>
                      <a:pt x="82" y="66"/>
                    </a:lnTo>
                    <a:lnTo>
                      <a:pt x="83" y="56"/>
                    </a:lnTo>
                    <a:lnTo>
                      <a:pt x="86" y="47"/>
                    </a:lnTo>
                    <a:lnTo>
                      <a:pt x="88" y="38"/>
                    </a:lnTo>
                    <a:lnTo>
                      <a:pt x="86" y="25"/>
                    </a:lnTo>
                    <a:lnTo>
                      <a:pt x="79" y="14"/>
                    </a:lnTo>
                    <a:lnTo>
                      <a:pt x="68" y="7"/>
                    </a:lnTo>
                    <a:lnTo>
                      <a:pt x="55" y="1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7" name="Freeform 12"/>
              <p:cNvSpPr>
                <a:spLocks/>
              </p:cNvSpPr>
              <p:nvPr/>
            </p:nvSpPr>
            <p:spPr bwMode="auto">
              <a:xfrm>
                <a:off x="5740105" y="1414592"/>
                <a:ext cx="59977" cy="81021"/>
              </a:xfrm>
              <a:custGeom>
                <a:avLst/>
                <a:gdLst>
                  <a:gd name="T0" fmla="*/ 0 w 57"/>
                  <a:gd name="T1" fmla="*/ 41 h 77"/>
                  <a:gd name="T2" fmla="*/ 3 w 57"/>
                  <a:gd name="T3" fmla="*/ 53 h 77"/>
                  <a:gd name="T4" fmla="*/ 6 w 57"/>
                  <a:gd name="T5" fmla="*/ 65 h 77"/>
                  <a:gd name="T6" fmla="*/ 6 w 57"/>
                  <a:gd name="T7" fmla="*/ 77 h 77"/>
                  <a:gd name="T8" fmla="*/ 14 w 57"/>
                  <a:gd name="T9" fmla="*/ 76 h 77"/>
                  <a:gd name="T10" fmla="*/ 24 w 57"/>
                  <a:gd name="T11" fmla="*/ 73 h 77"/>
                  <a:gd name="T12" fmla="*/ 33 w 57"/>
                  <a:gd name="T13" fmla="*/ 71 h 77"/>
                  <a:gd name="T14" fmla="*/ 43 w 57"/>
                  <a:gd name="T15" fmla="*/ 70 h 77"/>
                  <a:gd name="T16" fmla="*/ 50 w 57"/>
                  <a:gd name="T17" fmla="*/ 66 h 77"/>
                  <a:gd name="T18" fmla="*/ 55 w 57"/>
                  <a:gd name="T19" fmla="*/ 60 h 77"/>
                  <a:gd name="T20" fmla="*/ 57 w 57"/>
                  <a:gd name="T21" fmla="*/ 54 h 77"/>
                  <a:gd name="T22" fmla="*/ 57 w 57"/>
                  <a:gd name="T23" fmla="*/ 50 h 77"/>
                  <a:gd name="T24" fmla="*/ 57 w 57"/>
                  <a:gd name="T25" fmla="*/ 37 h 77"/>
                  <a:gd name="T26" fmla="*/ 56 w 57"/>
                  <a:gd name="T27" fmla="*/ 24 h 77"/>
                  <a:gd name="T28" fmla="*/ 56 w 57"/>
                  <a:gd name="T29" fmla="*/ 13 h 77"/>
                  <a:gd name="T30" fmla="*/ 54 w 57"/>
                  <a:gd name="T31" fmla="*/ 5 h 77"/>
                  <a:gd name="T32" fmla="*/ 52 w 57"/>
                  <a:gd name="T33" fmla="*/ 0 h 77"/>
                  <a:gd name="T34" fmla="*/ 46 w 57"/>
                  <a:gd name="T35" fmla="*/ 1 h 77"/>
                  <a:gd name="T36" fmla="*/ 39 w 57"/>
                  <a:gd name="T37" fmla="*/ 3 h 77"/>
                  <a:gd name="T38" fmla="*/ 29 w 57"/>
                  <a:gd name="T39" fmla="*/ 7 h 77"/>
                  <a:gd name="T40" fmla="*/ 18 w 57"/>
                  <a:gd name="T41" fmla="*/ 13 h 77"/>
                  <a:gd name="T42" fmla="*/ 10 w 57"/>
                  <a:gd name="T43" fmla="*/ 21 h 77"/>
                  <a:gd name="T44" fmla="*/ 3 w 57"/>
                  <a:gd name="T45" fmla="*/ 31 h 77"/>
                  <a:gd name="T46" fmla="*/ 0 w 57"/>
                  <a:gd name="T47" fmla="*/ 41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7" h="77">
                    <a:moveTo>
                      <a:pt x="0" y="41"/>
                    </a:moveTo>
                    <a:lnTo>
                      <a:pt x="3" y="53"/>
                    </a:lnTo>
                    <a:lnTo>
                      <a:pt x="6" y="65"/>
                    </a:lnTo>
                    <a:lnTo>
                      <a:pt x="6" y="77"/>
                    </a:lnTo>
                    <a:lnTo>
                      <a:pt x="14" y="76"/>
                    </a:lnTo>
                    <a:lnTo>
                      <a:pt x="24" y="73"/>
                    </a:lnTo>
                    <a:lnTo>
                      <a:pt x="33" y="71"/>
                    </a:lnTo>
                    <a:lnTo>
                      <a:pt x="43" y="70"/>
                    </a:lnTo>
                    <a:lnTo>
                      <a:pt x="50" y="66"/>
                    </a:lnTo>
                    <a:lnTo>
                      <a:pt x="55" y="60"/>
                    </a:lnTo>
                    <a:lnTo>
                      <a:pt x="57" y="54"/>
                    </a:lnTo>
                    <a:lnTo>
                      <a:pt x="57" y="50"/>
                    </a:lnTo>
                    <a:lnTo>
                      <a:pt x="57" y="37"/>
                    </a:lnTo>
                    <a:lnTo>
                      <a:pt x="56" y="24"/>
                    </a:lnTo>
                    <a:lnTo>
                      <a:pt x="56" y="13"/>
                    </a:lnTo>
                    <a:lnTo>
                      <a:pt x="54" y="5"/>
                    </a:lnTo>
                    <a:lnTo>
                      <a:pt x="52" y="0"/>
                    </a:lnTo>
                    <a:lnTo>
                      <a:pt x="46" y="1"/>
                    </a:lnTo>
                    <a:lnTo>
                      <a:pt x="39" y="3"/>
                    </a:lnTo>
                    <a:lnTo>
                      <a:pt x="29" y="7"/>
                    </a:lnTo>
                    <a:lnTo>
                      <a:pt x="18" y="13"/>
                    </a:lnTo>
                    <a:lnTo>
                      <a:pt x="10" y="21"/>
                    </a:lnTo>
                    <a:lnTo>
                      <a:pt x="3" y="3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8" name="Freeform 13"/>
              <p:cNvSpPr>
                <a:spLocks/>
              </p:cNvSpPr>
              <p:nvPr/>
            </p:nvSpPr>
            <p:spPr bwMode="auto">
              <a:xfrm>
                <a:off x="5762201" y="1575582"/>
                <a:ext cx="75760" cy="88387"/>
              </a:xfrm>
              <a:custGeom>
                <a:avLst/>
                <a:gdLst>
                  <a:gd name="T0" fmla="*/ 0 w 72"/>
                  <a:gd name="T1" fmla="*/ 27 h 84"/>
                  <a:gd name="T2" fmla="*/ 2 w 72"/>
                  <a:gd name="T3" fmla="*/ 34 h 84"/>
                  <a:gd name="T4" fmla="*/ 3 w 72"/>
                  <a:gd name="T5" fmla="*/ 45 h 84"/>
                  <a:gd name="T6" fmla="*/ 6 w 72"/>
                  <a:gd name="T7" fmla="*/ 57 h 84"/>
                  <a:gd name="T8" fmla="*/ 10 w 72"/>
                  <a:gd name="T9" fmla="*/ 69 h 84"/>
                  <a:gd name="T10" fmla="*/ 16 w 72"/>
                  <a:gd name="T11" fmla="*/ 78 h 84"/>
                  <a:gd name="T12" fmla="*/ 23 w 72"/>
                  <a:gd name="T13" fmla="*/ 84 h 84"/>
                  <a:gd name="T14" fmla="*/ 29 w 72"/>
                  <a:gd name="T15" fmla="*/ 83 h 84"/>
                  <a:gd name="T16" fmla="*/ 37 w 72"/>
                  <a:gd name="T17" fmla="*/ 79 h 84"/>
                  <a:gd name="T18" fmla="*/ 48 w 72"/>
                  <a:gd name="T19" fmla="*/ 76 h 84"/>
                  <a:gd name="T20" fmla="*/ 56 w 72"/>
                  <a:gd name="T21" fmla="*/ 72 h 84"/>
                  <a:gd name="T22" fmla="*/ 63 w 72"/>
                  <a:gd name="T23" fmla="*/ 71 h 84"/>
                  <a:gd name="T24" fmla="*/ 69 w 72"/>
                  <a:gd name="T25" fmla="*/ 70 h 84"/>
                  <a:gd name="T26" fmla="*/ 72 w 72"/>
                  <a:gd name="T27" fmla="*/ 66 h 84"/>
                  <a:gd name="T28" fmla="*/ 70 w 72"/>
                  <a:gd name="T29" fmla="*/ 63 h 84"/>
                  <a:gd name="T30" fmla="*/ 69 w 72"/>
                  <a:gd name="T31" fmla="*/ 57 h 84"/>
                  <a:gd name="T32" fmla="*/ 66 w 72"/>
                  <a:gd name="T33" fmla="*/ 52 h 84"/>
                  <a:gd name="T34" fmla="*/ 63 w 72"/>
                  <a:gd name="T35" fmla="*/ 47 h 84"/>
                  <a:gd name="T36" fmla="*/ 62 w 72"/>
                  <a:gd name="T37" fmla="*/ 44 h 84"/>
                  <a:gd name="T38" fmla="*/ 61 w 72"/>
                  <a:gd name="T39" fmla="*/ 29 h 84"/>
                  <a:gd name="T40" fmla="*/ 59 w 72"/>
                  <a:gd name="T41" fmla="*/ 15 h 84"/>
                  <a:gd name="T42" fmla="*/ 55 w 72"/>
                  <a:gd name="T43" fmla="*/ 5 h 84"/>
                  <a:gd name="T44" fmla="*/ 53 w 72"/>
                  <a:gd name="T45" fmla="*/ 0 h 84"/>
                  <a:gd name="T46" fmla="*/ 47 w 72"/>
                  <a:gd name="T47" fmla="*/ 0 h 84"/>
                  <a:gd name="T48" fmla="*/ 38 w 72"/>
                  <a:gd name="T49" fmla="*/ 1 h 84"/>
                  <a:gd name="T50" fmla="*/ 29 w 72"/>
                  <a:gd name="T51" fmla="*/ 3 h 84"/>
                  <a:gd name="T52" fmla="*/ 17 w 72"/>
                  <a:gd name="T53" fmla="*/ 7 h 84"/>
                  <a:gd name="T54" fmla="*/ 9 w 72"/>
                  <a:gd name="T55" fmla="*/ 13 h 84"/>
                  <a:gd name="T56" fmla="*/ 2 w 72"/>
                  <a:gd name="T57" fmla="*/ 19 h 84"/>
                  <a:gd name="T58" fmla="*/ 0 w 72"/>
                  <a:gd name="T59" fmla="*/ 27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2" h="84">
                    <a:moveTo>
                      <a:pt x="0" y="27"/>
                    </a:moveTo>
                    <a:lnTo>
                      <a:pt x="2" y="34"/>
                    </a:lnTo>
                    <a:lnTo>
                      <a:pt x="3" y="45"/>
                    </a:lnTo>
                    <a:lnTo>
                      <a:pt x="6" y="57"/>
                    </a:lnTo>
                    <a:lnTo>
                      <a:pt x="10" y="69"/>
                    </a:lnTo>
                    <a:lnTo>
                      <a:pt x="16" y="78"/>
                    </a:lnTo>
                    <a:lnTo>
                      <a:pt x="23" y="84"/>
                    </a:lnTo>
                    <a:lnTo>
                      <a:pt x="29" y="83"/>
                    </a:lnTo>
                    <a:lnTo>
                      <a:pt x="37" y="79"/>
                    </a:lnTo>
                    <a:lnTo>
                      <a:pt x="48" y="76"/>
                    </a:lnTo>
                    <a:lnTo>
                      <a:pt x="56" y="72"/>
                    </a:lnTo>
                    <a:lnTo>
                      <a:pt x="63" y="71"/>
                    </a:lnTo>
                    <a:lnTo>
                      <a:pt x="69" y="70"/>
                    </a:lnTo>
                    <a:lnTo>
                      <a:pt x="72" y="66"/>
                    </a:lnTo>
                    <a:lnTo>
                      <a:pt x="70" y="63"/>
                    </a:lnTo>
                    <a:lnTo>
                      <a:pt x="69" y="57"/>
                    </a:lnTo>
                    <a:lnTo>
                      <a:pt x="66" y="52"/>
                    </a:lnTo>
                    <a:lnTo>
                      <a:pt x="63" y="47"/>
                    </a:lnTo>
                    <a:lnTo>
                      <a:pt x="62" y="44"/>
                    </a:lnTo>
                    <a:lnTo>
                      <a:pt x="61" y="29"/>
                    </a:lnTo>
                    <a:lnTo>
                      <a:pt x="59" y="15"/>
                    </a:lnTo>
                    <a:lnTo>
                      <a:pt x="55" y="5"/>
                    </a:lnTo>
                    <a:lnTo>
                      <a:pt x="53" y="0"/>
                    </a:lnTo>
                    <a:lnTo>
                      <a:pt x="47" y="0"/>
                    </a:lnTo>
                    <a:lnTo>
                      <a:pt x="38" y="1"/>
                    </a:lnTo>
                    <a:lnTo>
                      <a:pt x="29" y="3"/>
                    </a:lnTo>
                    <a:lnTo>
                      <a:pt x="17" y="7"/>
                    </a:lnTo>
                    <a:lnTo>
                      <a:pt x="9" y="13"/>
                    </a:lnTo>
                    <a:lnTo>
                      <a:pt x="2" y="19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9" name="Freeform 14"/>
              <p:cNvSpPr>
                <a:spLocks/>
              </p:cNvSpPr>
              <p:nvPr/>
            </p:nvSpPr>
            <p:spPr bwMode="auto">
              <a:xfrm>
                <a:off x="5745366" y="1498770"/>
                <a:ext cx="69447" cy="77864"/>
              </a:xfrm>
              <a:custGeom>
                <a:avLst/>
                <a:gdLst>
                  <a:gd name="T0" fmla="*/ 0 w 66"/>
                  <a:gd name="T1" fmla="*/ 23 h 74"/>
                  <a:gd name="T2" fmla="*/ 1 w 66"/>
                  <a:gd name="T3" fmla="*/ 34 h 74"/>
                  <a:gd name="T4" fmla="*/ 5 w 66"/>
                  <a:gd name="T5" fmla="*/ 46 h 74"/>
                  <a:gd name="T6" fmla="*/ 8 w 66"/>
                  <a:gd name="T7" fmla="*/ 59 h 74"/>
                  <a:gd name="T8" fmla="*/ 13 w 66"/>
                  <a:gd name="T9" fmla="*/ 70 h 74"/>
                  <a:gd name="T10" fmla="*/ 19 w 66"/>
                  <a:gd name="T11" fmla="*/ 74 h 74"/>
                  <a:gd name="T12" fmla="*/ 26 w 66"/>
                  <a:gd name="T13" fmla="*/ 74 h 74"/>
                  <a:gd name="T14" fmla="*/ 32 w 66"/>
                  <a:gd name="T15" fmla="*/ 73 h 74"/>
                  <a:gd name="T16" fmla="*/ 38 w 66"/>
                  <a:gd name="T17" fmla="*/ 73 h 74"/>
                  <a:gd name="T18" fmla="*/ 51 w 66"/>
                  <a:gd name="T19" fmla="*/ 70 h 74"/>
                  <a:gd name="T20" fmla="*/ 60 w 66"/>
                  <a:gd name="T21" fmla="*/ 65 h 74"/>
                  <a:gd name="T22" fmla="*/ 66 w 66"/>
                  <a:gd name="T23" fmla="*/ 57 h 74"/>
                  <a:gd name="T24" fmla="*/ 66 w 66"/>
                  <a:gd name="T25" fmla="*/ 51 h 74"/>
                  <a:gd name="T26" fmla="*/ 63 w 66"/>
                  <a:gd name="T27" fmla="*/ 38 h 74"/>
                  <a:gd name="T28" fmla="*/ 60 w 66"/>
                  <a:gd name="T29" fmla="*/ 25 h 74"/>
                  <a:gd name="T30" fmla="*/ 58 w 66"/>
                  <a:gd name="T31" fmla="*/ 14 h 74"/>
                  <a:gd name="T32" fmla="*/ 57 w 66"/>
                  <a:gd name="T33" fmla="*/ 5 h 74"/>
                  <a:gd name="T34" fmla="*/ 56 w 66"/>
                  <a:gd name="T35" fmla="*/ 2 h 74"/>
                  <a:gd name="T36" fmla="*/ 50 w 66"/>
                  <a:gd name="T37" fmla="*/ 0 h 74"/>
                  <a:gd name="T38" fmla="*/ 41 w 66"/>
                  <a:gd name="T39" fmla="*/ 0 h 74"/>
                  <a:gd name="T40" fmla="*/ 31 w 66"/>
                  <a:gd name="T41" fmla="*/ 0 h 74"/>
                  <a:gd name="T42" fmla="*/ 19 w 66"/>
                  <a:gd name="T43" fmla="*/ 3 h 74"/>
                  <a:gd name="T44" fmla="*/ 9 w 66"/>
                  <a:gd name="T45" fmla="*/ 8 h 74"/>
                  <a:gd name="T46" fmla="*/ 2 w 66"/>
                  <a:gd name="T47" fmla="*/ 14 h 74"/>
                  <a:gd name="T48" fmla="*/ 0 w 66"/>
                  <a:gd name="T49" fmla="*/ 23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6" h="74">
                    <a:moveTo>
                      <a:pt x="0" y="23"/>
                    </a:moveTo>
                    <a:lnTo>
                      <a:pt x="1" y="34"/>
                    </a:lnTo>
                    <a:lnTo>
                      <a:pt x="5" y="46"/>
                    </a:lnTo>
                    <a:lnTo>
                      <a:pt x="8" y="59"/>
                    </a:lnTo>
                    <a:lnTo>
                      <a:pt x="13" y="70"/>
                    </a:lnTo>
                    <a:lnTo>
                      <a:pt x="19" y="74"/>
                    </a:lnTo>
                    <a:lnTo>
                      <a:pt x="26" y="74"/>
                    </a:lnTo>
                    <a:lnTo>
                      <a:pt x="32" y="73"/>
                    </a:lnTo>
                    <a:lnTo>
                      <a:pt x="38" y="73"/>
                    </a:lnTo>
                    <a:lnTo>
                      <a:pt x="51" y="70"/>
                    </a:lnTo>
                    <a:lnTo>
                      <a:pt x="60" y="65"/>
                    </a:lnTo>
                    <a:lnTo>
                      <a:pt x="66" y="57"/>
                    </a:lnTo>
                    <a:lnTo>
                      <a:pt x="66" y="51"/>
                    </a:lnTo>
                    <a:lnTo>
                      <a:pt x="63" y="38"/>
                    </a:lnTo>
                    <a:lnTo>
                      <a:pt x="60" y="25"/>
                    </a:lnTo>
                    <a:lnTo>
                      <a:pt x="58" y="14"/>
                    </a:lnTo>
                    <a:lnTo>
                      <a:pt x="57" y="5"/>
                    </a:lnTo>
                    <a:lnTo>
                      <a:pt x="56" y="2"/>
                    </a:lnTo>
                    <a:lnTo>
                      <a:pt x="50" y="0"/>
                    </a:lnTo>
                    <a:lnTo>
                      <a:pt x="41" y="0"/>
                    </a:lnTo>
                    <a:lnTo>
                      <a:pt x="31" y="0"/>
                    </a:lnTo>
                    <a:lnTo>
                      <a:pt x="19" y="3"/>
                    </a:lnTo>
                    <a:lnTo>
                      <a:pt x="9" y="8"/>
                    </a:lnTo>
                    <a:lnTo>
                      <a:pt x="2" y="1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0" name="Freeform 15"/>
              <p:cNvSpPr>
                <a:spLocks/>
              </p:cNvSpPr>
              <p:nvPr/>
            </p:nvSpPr>
            <p:spPr bwMode="auto">
              <a:xfrm>
                <a:off x="5671710" y="1520867"/>
                <a:ext cx="71551" cy="76813"/>
              </a:xfrm>
              <a:custGeom>
                <a:avLst/>
                <a:gdLst>
                  <a:gd name="T0" fmla="*/ 53 w 68"/>
                  <a:gd name="T1" fmla="*/ 0 h 73"/>
                  <a:gd name="T2" fmla="*/ 36 w 68"/>
                  <a:gd name="T3" fmla="*/ 0 h 73"/>
                  <a:gd name="T4" fmla="*/ 26 w 68"/>
                  <a:gd name="T5" fmla="*/ 0 h 73"/>
                  <a:gd name="T6" fmla="*/ 17 w 68"/>
                  <a:gd name="T7" fmla="*/ 2 h 73"/>
                  <a:gd name="T8" fmla="*/ 8 w 68"/>
                  <a:gd name="T9" fmla="*/ 6 h 73"/>
                  <a:gd name="T10" fmla="*/ 2 w 68"/>
                  <a:gd name="T11" fmla="*/ 11 h 73"/>
                  <a:gd name="T12" fmla="*/ 0 w 68"/>
                  <a:gd name="T13" fmla="*/ 19 h 73"/>
                  <a:gd name="T14" fmla="*/ 2 w 68"/>
                  <a:gd name="T15" fmla="*/ 29 h 73"/>
                  <a:gd name="T16" fmla="*/ 5 w 68"/>
                  <a:gd name="T17" fmla="*/ 38 h 73"/>
                  <a:gd name="T18" fmla="*/ 8 w 68"/>
                  <a:gd name="T19" fmla="*/ 47 h 73"/>
                  <a:gd name="T20" fmla="*/ 9 w 68"/>
                  <a:gd name="T21" fmla="*/ 55 h 73"/>
                  <a:gd name="T22" fmla="*/ 13 w 68"/>
                  <a:gd name="T23" fmla="*/ 65 h 73"/>
                  <a:gd name="T24" fmla="*/ 18 w 68"/>
                  <a:gd name="T25" fmla="*/ 71 h 73"/>
                  <a:gd name="T26" fmla="*/ 26 w 68"/>
                  <a:gd name="T27" fmla="*/ 73 h 73"/>
                  <a:gd name="T28" fmla="*/ 33 w 68"/>
                  <a:gd name="T29" fmla="*/ 72 h 73"/>
                  <a:gd name="T30" fmla="*/ 39 w 68"/>
                  <a:gd name="T31" fmla="*/ 67 h 73"/>
                  <a:gd name="T32" fmla="*/ 45 w 68"/>
                  <a:gd name="T33" fmla="*/ 64 h 73"/>
                  <a:gd name="T34" fmla="*/ 53 w 68"/>
                  <a:gd name="T35" fmla="*/ 61 h 73"/>
                  <a:gd name="T36" fmla="*/ 60 w 68"/>
                  <a:gd name="T37" fmla="*/ 58 h 73"/>
                  <a:gd name="T38" fmla="*/ 65 w 68"/>
                  <a:gd name="T39" fmla="*/ 53 h 73"/>
                  <a:gd name="T40" fmla="*/ 68 w 68"/>
                  <a:gd name="T41" fmla="*/ 47 h 73"/>
                  <a:gd name="T42" fmla="*/ 66 w 68"/>
                  <a:gd name="T43" fmla="*/ 40 h 73"/>
                  <a:gd name="T44" fmla="*/ 63 w 68"/>
                  <a:gd name="T45" fmla="*/ 34 h 73"/>
                  <a:gd name="T46" fmla="*/ 60 w 68"/>
                  <a:gd name="T47" fmla="*/ 27 h 73"/>
                  <a:gd name="T48" fmla="*/ 59 w 68"/>
                  <a:gd name="T49" fmla="*/ 16 h 73"/>
                  <a:gd name="T50" fmla="*/ 57 w 68"/>
                  <a:gd name="T51" fmla="*/ 8 h 73"/>
                  <a:gd name="T52" fmla="*/ 53 w 68"/>
                  <a:gd name="T53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8" h="73">
                    <a:moveTo>
                      <a:pt x="53" y="0"/>
                    </a:moveTo>
                    <a:lnTo>
                      <a:pt x="36" y="0"/>
                    </a:lnTo>
                    <a:lnTo>
                      <a:pt x="26" y="0"/>
                    </a:lnTo>
                    <a:lnTo>
                      <a:pt x="17" y="2"/>
                    </a:lnTo>
                    <a:lnTo>
                      <a:pt x="8" y="6"/>
                    </a:lnTo>
                    <a:lnTo>
                      <a:pt x="2" y="11"/>
                    </a:lnTo>
                    <a:lnTo>
                      <a:pt x="0" y="19"/>
                    </a:lnTo>
                    <a:lnTo>
                      <a:pt x="2" y="29"/>
                    </a:lnTo>
                    <a:lnTo>
                      <a:pt x="5" y="38"/>
                    </a:lnTo>
                    <a:lnTo>
                      <a:pt x="8" y="47"/>
                    </a:lnTo>
                    <a:lnTo>
                      <a:pt x="9" y="55"/>
                    </a:lnTo>
                    <a:lnTo>
                      <a:pt x="13" y="65"/>
                    </a:lnTo>
                    <a:lnTo>
                      <a:pt x="18" y="71"/>
                    </a:lnTo>
                    <a:lnTo>
                      <a:pt x="26" y="73"/>
                    </a:lnTo>
                    <a:lnTo>
                      <a:pt x="33" y="72"/>
                    </a:lnTo>
                    <a:lnTo>
                      <a:pt x="39" y="67"/>
                    </a:lnTo>
                    <a:lnTo>
                      <a:pt x="45" y="64"/>
                    </a:lnTo>
                    <a:lnTo>
                      <a:pt x="53" y="61"/>
                    </a:lnTo>
                    <a:lnTo>
                      <a:pt x="60" y="58"/>
                    </a:lnTo>
                    <a:lnTo>
                      <a:pt x="65" y="53"/>
                    </a:lnTo>
                    <a:lnTo>
                      <a:pt x="68" y="47"/>
                    </a:lnTo>
                    <a:lnTo>
                      <a:pt x="66" y="40"/>
                    </a:lnTo>
                    <a:lnTo>
                      <a:pt x="63" y="34"/>
                    </a:lnTo>
                    <a:lnTo>
                      <a:pt x="60" y="27"/>
                    </a:lnTo>
                    <a:lnTo>
                      <a:pt x="59" y="16"/>
                    </a:lnTo>
                    <a:lnTo>
                      <a:pt x="57" y="8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1" name="Freeform 16"/>
              <p:cNvSpPr>
                <a:spLocks/>
              </p:cNvSpPr>
              <p:nvPr/>
            </p:nvSpPr>
            <p:spPr bwMode="auto">
              <a:xfrm>
                <a:off x="5687494" y="1598731"/>
                <a:ext cx="77864" cy="92595"/>
              </a:xfrm>
              <a:custGeom>
                <a:avLst/>
                <a:gdLst>
                  <a:gd name="T0" fmla="*/ 0 w 74"/>
                  <a:gd name="T1" fmla="*/ 32 h 88"/>
                  <a:gd name="T2" fmla="*/ 2 w 74"/>
                  <a:gd name="T3" fmla="*/ 42 h 88"/>
                  <a:gd name="T4" fmla="*/ 5 w 74"/>
                  <a:gd name="T5" fmla="*/ 50 h 88"/>
                  <a:gd name="T6" fmla="*/ 10 w 74"/>
                  <a:gd name="T7" fmla="*/ 58 h 88"/>
                  <a:gd name="T8" fmla="*/ 11 w 74"/>
                  <a:gd name="T9" fmla="*/ 67 h 88"/>
                  <a:gd name="T10" fmla="*/ 13 w 74"/>
                  <a:gd name="T11" fmla="*/ 74 h 88"/>
                  <a:gd name="T12" fmla="*/ 16 w 74"/>
                  <a:gd name="T13" fmla="*/ 81 h 88"/>
                  <a:gd name="T14" fmla="*/ 19 w 74"/>
                  <a:gd name="T15" fmla="*/ 87 h 88"/>
                  <a:gd name="T16" fmla="*/ 25 w 74"/>
                  <a:gd name="T17" fmla="*/ 88 h 88"/>
                  <a:gd name="T18" fmla="*/ 35 w 74"/>
                  <a:gd name="T19" fmla="*/ 87 h 88"/>
                  <a:gd name="T20" fmla="*/ 42 w 74"/>
                  <a:gd name="T21" fmla="*/ 83 h 88"/>
                  <a:gd name="T22" fmla="*/ 49 w 74"/>
                  <a:gd name="T23" fmla="*/ 77 h 88"/>
                  <a:gd name="T24" fmla="*/ 55 w 74"/>
                  <a:gd name="T25" fmla="*/ 74 h 88"/>
                  <a:gd name="T26" fmla="*/ 62 w 74"/>
                  <a:gd name="T27" fmla="*/ 71 h 88"/>
                  <a:gd name="T28" fmla="*/ 68 w 74"/>
                  <a:gd name="T29" fmla="*/ 69 h 88"/>
                  <a:gd name="T30" fmla="*/ 71 w 74"/>
                  <a:gd name="T31" fmla="*/ 66 h 88"/>
                  <a:gd name="T32" fmla="*/ 74 w 74"/>
                  <a:gd name="T33" fmla="*/ 60 h 88"/>
                  <a:gd name="T34" fmla="*/ 71 w 74"/>
                  <a:gd name="T35" fmla="*/ 48 h 88"/>
                  <a:gd name="T36" fmla="*/ 68 w 74"/>
                  <a:gd name="T37" fmla="*/ 37 h 88"/>
                  <a:gd name="T38" fmla="*/ 63 w 74"/>
                  <a:gd name="T39" fmla="*/ 24 h 88"/>
                  <a:gd name="T40" fmla="*/ 62 w 74"/>
                  <a:gd name="T41" fmla="*/ 17 h 88"/>
                  <a:gd name="T42" fmla="*/ 61 w 74"/>
                  <a:gd name="T43" fmla="*/ 10 h 88"/>
                  <a:gd name="T44" fmla="*/ 60 w 74"/>
                  <a:gd name="T45" fmla="*/ 4 h 88"/>
                  <a:gd name="T46" fmla="*/ 55 w 74"/>
                  <a:gd name="T47" fmla="*/ 0 h 88"/>
                  <a:gd name="T48" fmla="*/ 47 w 74"/>
                  <a:gd name="T49" fmla="*/ 0 h 88"/>
                  <a:gd name="T50" fmla="*/ 39 w 74"/>
                  <a:gd name="T51" fmla="*/ 2 h 88"/>
                  <a:gd name="T52" fmla="*/ 32 w 74"/>
                  <a:gd name="T53" fmla="*/ 6 h 88"/>
                  <a:gd name="T54" fmla="*/ 25 w 74"/>
                  <a:gd name="T55" fmla="*/ 10 h 88"/>
                  <a:gd name="T56" fmla="*/ 16 w 74"/>
                  <a:gd name="T57" fmla="*/ 13 h 88"/>
                  <a:gd name="T58" fmla="*/ 9 w 74"/>
                  <a:gd name="T59" fmla="*/ 18 h 88"/>
                  <a:gd name="T60" fmla="*/ 3 w 74"/>
                  <a:gd name="T61" fmla="*/ 24 h 88"/>
                  <a:gd name="T62" fmla="*/ 0 w 74"/>
                  <a:gd name="T63" fmla="*/ 3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4" h="88">
                    <a:moveTo>
                      <a:pt x="0" y="32"/>
                    </a:moveTo>
                    <a:lnTo>
                      <a:pt x="2" y="42"/>
                    </a:lnTo>
                    <a:lnTo>
                      <a:pt x="5" y="50"/>
                    </a:lnTo>
                    <a:lnTo>
                      <a:pt x="10" y="58"/>
                    </a:lnTo>
                    <a:lnTo>
                      <a:pt x="11" y="67"/>
                    </a:lnTo>
                    <a:lnTo>
                      <a:pt x="13" y="74"/>
                    </a:lnTo>
                    <a:lnTo>
                      <a:pt x="16" y="81"/>
                    </a:lnTo>
                    <a:lnTo>
                      <a:pt x="19" y="87"/>
                    </a:lnTo>
                    <a:lnTo>
                      <a:pt x="25" y="88"/>
                    </a:lnTo>
                    <a:lnTo>
                      <a:pt x="35" y="87"/>
                    </a:lnTo>
                    <a:lnTo>
                      <a:pt x="42" y="83"/>
                    </a:lnTo>
                    <a:lnTo>
                      <a:pt x="49" y="77"/>
                    </a:lnTo>
                    <a:lnTo>
                      <a:pt x="55" y="74"/>
                    </a:lnTo>
                    <a:lnTo>
                      <a:pt x="62" y="71"/>
                    </a:lnTo>
                    <a:lnTo>
                      <a:pt x="68" y="69"/>
                    </a:lnTo>
                    <a:lnTo>
                      <a:pt x="71" y="66"/>
                    </a:lnTo>
                    <a:lnTo>
                      <a:pt x="74" y="60"/>
                    </a:lnTo>
                    <a:lnTo>
                      <a:pt x="71" y="48"/>
                    </a:lnTo>
                    <a:lnTo>
                      <a:pt x="68" y="37"/>
                    </a:lnTo>
                    <a:lnTo>
                      <a:pt x="63" y="24"/>
                    </a:lnTo>
                    <a:lnTo>
                      <a:pt x="62" y="17"/>
                    </a:lnTo>
                    <a:lnTo>
                      <a:pt x="61" y="10"/>
                    </a:lnTo>
                    <a:lnTo>
                      <a:pt x="60" y="4"/>
                    </a:lnTo>
                    <a:lnTo>
                      <a:pt x="55" y="0"/>
                    </a:lnTo>
                    <a:lnTo>
                      <a:pt x="47" y="0"/>
                    </a:lnTo>
                    <a:lnTo>
                      <a:pt x="39" y="2"/>
                    </a:lnTo>
                    <a:lnTo>
                      <a:pt x="32" y="6"/>
                    </a:lnTo>
                    <a:lnTo>
                      <a:pt x="25" y="10"/>
                    </a:lnTo>
                    <a:lnTo>
                      <a:pt x="16" y="13"/>
                    </a:lnTo>
                    <a:lnTo>
                      <a:pt x="9" y="18"/>
                    </a:lnTo>
                    <a:lnTo>
                      <a:pt x="3" y="24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2" name="Freeform 17"/>
              <p:cNvSpPr>
                <a:spLocks/>
              </p:cNvSpPr>
              <p:nvPr/>
            </p:nvSpPr>
            <p:spPr bwMode="auto">
              <a:xfrm>
                <a:off x="5638039" y="1636611"/>
                <a:ext cx="52611" cy="78917"/>
              </a:xfrm>
              <a:custGeom>
                <a:avLst/>
                <a:gdLst>
                  <a:gd name="T0" fmla="*/ 26 w 50"/>
                  <a:gd name="T1" fmla="*/ 0 h 75"/>
                  <a:gd name="T2" fmla="*/ 32 w 50"/>
                  <a:gd name="T3" fmla="*/ 2 h 75"/>
                  <a:gd name="T4" fmla="*/ 37 w 50"/>
                  <a:gd name="T5" fmla="*/ 8 h 75"/>
                  <a:gd name="T6" fmla="*/ 39 w 50"/>
                  <a:gd name="T7" fmla="*/ 16 h 75"/>
                  <a:gd name="T8" fmla="*/ 40 w 50"/>
                  <a:gd name="T9" fmla="*/ 26 h 75"/>
                  <a:gd name="T10" fmla="*/ 41 w 50"/>
                  <a:gd name="T11" fmla="*/ 34 h 75"/>
                  <a:gd name="T12" fmla="*/ 45 w 50"/>
                  <a:gd name="T13" fmla="*/ 43 h 75"/>
                  <a:gd name="T14" fmla="*/ 49 w 50"/>
                  <a:gd name="T15" fmla="*/ 50 h 75"/>
                  <a:gd name="T16" fmla="*/ 50 w 50"/>
                  <a:gd name="T17" fmla="*/ 58 h 75"/>
                  <a:gd name="T18" fmla="*/ 47 w 50"/>
                  <a:gd name="T19" fmla="*/ 66 h 75"/>
                  <a:gd name="T20" fmla="*/ 40 w 50"/>
                  <a:gd name="T21" fmla="*/ 71 h 75"/>
                  <a:gd name="T22" fmla="*/ 31 w 50"/>
                  <a:gd name="T23" fmla="*/ 73 h 75"/>
                  <a:gd name="T24" fmla="*/ 21 w 50"/>
                  <a:gd name="T25" fmla="*/ 75 h 75"/>
                  <a:gd name="T26" fmla="*/ 11 w 50"/>
                  <a:gd name="T27" fmla="*/ 71 h 75"/>
                  <a:gd name="T28" fmla="*/ 5 w 50"/>
                  <a:gd name="T29" fmla="*/ 64 h 75"/>
                  <a:gd name="T30" fmla="*/ 1 w 50"/>
                  <a:gd name="T31" fmla="*/ 53 h 75"/>
                  <a:gd name="T32" fmla="*/ 1 w 50"/>
                  <a:gd name="T33" fmla="*/ 34 h 75"/>
                  <a:gd name="T34" fmla="*/ 0 w 50"/>
                  <a:gd name="T35" fmla="*/ 19 h 75"/>
                  <a:gd name="T36" fmla="*/ 5 w 50"/>
                  <a:gd name="T37" fmla="*/ 8 h 75"/>
                  <a:gd name="T38" fmla="*/ 14 w 50"/>
                  <a:gd name="T39" fmla="*/ 2 h 75"/>
                  <a:gd name="T40" fmla="*/ 26 w 50"/>
                  <a:gd name="T41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0" h="75">
                    <a:moveTo>
                      <a:pt x="26" y="0"/>
                    </a:moveTo>
                    <a:lnTo>
                      <a:pt x="32" y="2"/>
                    </a:lnTo>
                    <a:lnTo>
                      <a:pt x="37" y="8"/>
                    </a:lnTo>
                    <a:lnTo>
                      <a:pt x="39" y="16"/>
                    </a:lnTo>
                    <a:lnTo>
                      <a:pt x="40" y="26"/>
                    </a:lnTo>
                    <a:lnTo>
                      <a:pt x="41" y="34"/>
                    </a:lnTo>
                    <a:lnTo>
                      <a:pt x="45" y="43"/>
                    </a:lnTo>
                    <a:lnTo>
                      <a:pt x="49" y="50"/>
                    </a:lnTo>
                    <a:lnTo>
                      <a:pt x="50" y="58"/>
                    </a:lnTo>
                    <a:lnTo>
                      <a:pt x="47" y="66"/>
                    </a:lnTo>
                    <a:lnTo>
                      <a:pt x="40" y="71"/>
                    </a:lnTo>
                    <a:lnTo>
                      <a:pt x="31" y="73"/>
                    </a:lnTo>
                    <a:lnTo>
                      <a:pt x="21" y="75"/>
                    </a:lnTo>
                    <a:lnTo>
                      <a:pt x="11" y="71"/>
                    </a:lnTo>
                    <a:lnTo>
                      <a:pt x="5" y="64"/>
                    </a:lnTo>
                    <a:lnTo>
                      <a:pt x="1" y="53"/>
                    </a:lnTo>
                    <a:lnTo>
                      <a:pt x="1" y="34"/>
                    </a:lnTo>
                    <a:lnTo>
                      <a:pt x="0" y="19"/>
                    </a:lnTo>
                    <a:lnTo>
                      <a:pt x="5" y="8"/>
                    </a:lnTo>
                    <a:lnTo>
                      <a:pt x="14" y="2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3" name="Freeform 18"/>
              <p:cNvSpPr>
                <a:spLocks/>
              </p:cNvSpPr>
              <p:nvPr/>
            </p:nvSpPr>
            <p:spPr bwMode="auto">
              <a:xfrm>
                <a:off x="5623308" y="1557695"/>
                <a:ext cx="47350" cy="70499"/>
              </a:xfrm>
              <a:custGeom>
                <a:avLst/>
                <a:gdLst>
                  <a:gd name="T0" fmla="*/ 21 w 45"/>
                  <a:gd name="T1" fmla="*/ 1 h 67"/>
                  <a:gd name="T2" fmla="*/ 12 w 45"/>
                  <a:gd name="T3" fmla="*/ 9 h 67"/>
                  <a:gd name="T4" fmla="*/ 6 w 45"/>
                  <a:gd name="T5" fmla="*/ 16 h 67"/>
                  <a:gd name="T6" fmla="*/ 1 w 45"/>
                  <a:gd name="T7" fmla="*/ 24 h 67"/>
                  <a:gd name="T8" fmla="*/ 0 w 45"/>
                  <a:gd name="T9" fmla="*/ 35 h 67"/>
                  <a:gd name="T10" fmla="*/ 1 w 45"/>
                  <a:gd name="T11" fmla="*/ 45 h 67"/>
                  <a:gd name="T12" fmla="*/ 4 w 45"/>
                  <a:gd name="T13" fmla="*/ 56 h 67"/>
                  <a:gd name="T14" fmla="*/ 13 w 45"/>
                  <a:gd name="T15" fmla="*/ 63 h 67"/>
                  <a:gd name="T16" fmla="*/ 22 w 45"/>
                  <a:gd name="T17" fmla="*/ 67 h 67"/>
                  <a:gd name="T18" fmla="*/ 34 w 45"/>
                  <a:gd name="T19" fmla="*/ 63 h 67"/>
                  <a:gd name="T20" fmla="*/ 41 w 45"/>
                  <a:gd name="T21" fmla="*/ 55 h 67"/>
                  <a:gd name="T22" fmla="*/ 45 w 45"/>
                  <a:gd name="T23" fmla="*/ 43 h 67"/>
                  <a:gd name="T24" fmla="*/ 44 w 45"/>
                  <a:gd name="T25" fmla="*/ 39 h 67"/>
                  <a:gd name="T26" fmla="*/ 44 w 45"/>
                  <a:gd name="T27" fmla="*/ 36 h 67"/>
                  <a:gd name="T28" fmla="*/ 42 w 45"/>
                  <a:gd name="T29" fmla="*/ 32 h 67"/>
                  <a:gd name="T30" fmla="*/ 41 w 45"/>
                  <a:gd name="T31" fmla="*/ 29 h 67"/>
                  <a:gd name="T32" fmla="*/ 41 w 45"/>
                  <a:gd name="T33" fmla="*/ 24 h 67"/>
                  <a:gd name="T34" fmla="*/ 41 w 45"/>
                  <a:gd name="T35" fmla="*/ 19 h 67"/>
                  <a:gd name="T36" fmla="*/ 41 w 45"/>
                  <a:gd name="T37" fmla="*/ 14 h 67"/>
                  <a:gd name="T38" fmla="*/ 41 w 45"/>
                  <a:gd name="T39" fmla="*/ 9 h 67"/>
                  <a:gd name="T40" fmla="*/ 40 w 45"/>
                  <a:gd name="T41" fmla="*/ 6 h 67"/>
                  <a:gd name="T42" fmla="*/ 39 w 45"/>
                  <a:gd name="T43" fmla="*/ 4 h 67"/>
                  <a:gd name="T44" fmla="*/ 35 w 45"/>
                  <a:gd name="T45" fmla="*/ 1 h 67"/>
                  <a:gd name="T46" fmla="*/ 33 w 45"/>
                  <a:gd name="T47" fmla="*/ 0 h 67"/>
                  <a:gd name="T48" fmla="*/ 29 w 45"/>
                  <a:gd name="T49" fmla="*/ 0 h 67"/>
                  <a:gd name="T50" fmla="*/ 26 w 45"/>
                  <a:gd name="T51" fmla="*/ 0 h 67"/>
                  <a:gd name="T52" fmla="*/ 23 w 45"/>
                  <a:gd name="T53" fmla="*/ 1 h 67"/>
                  <a:gd name="T54" fmla="*/ 21 w 45"/>
                  <a:gd name="T55" fmla="*/ 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5" h="67">
                    <a:moveTo>
                      <a:pt x="21" y="1"/>
                    </a:moveTo>
                    <a:lnTo>
                      <a:pt x="12" y="9"/>
                    </a:lnTo>
                    <a:lnTo>
                      <a:pt x="6" y="16"/>
                    </a:lnTo>
                    <a:lnTo>
                      <a:pt x="1" y="24"/>
                    </a:lnTo>
                    <a:lnTo>
                      <a:pt x="0" y="35"/>
                    </a:lnTo>
                    <a:lnTo>
                      <a:pt x="1" y="45"/>
                    </a:lnTo>
                    <a:lnTo>
                      <a:pt x="4" y="56"/>
                    </a:lnTo>
                    <a:lnTo>
                      <a:pt x="13" y="63"/>
                    </a:lnTo>
                    <a:lnTo>
                      <a:pt x="22" y="67"/>
                    </a:lnTo>
                    <a:lnTo>
                      <a:pt x="34" y="63"/>
                    </a:lnTo>
                    <a:lnTo>
                      <a:pt x="41" y="55"/>
                    </a:lnTo>
                    <a:lnTo>
                      <a:pt x="45" y="43"/>
                    </a:lnTo>
                    <a:lnTo>
                      <a:pt x="44" y="39"/>
                    </a:lnTo>
                    <a:lnTo>
                      <a:pt x="44" y="36"/>
                    </a:lnTo>
                    <a:lnTo>
                      <a:pt x="42" y="32"/>
                    </a:lnTo>
                    <a:lnTo>
                      <a:pt x="41" y="29"/>
                    </a:lnTo>
                    <a:lnTo>
                      <a:pt x="41" y="24"/>
                    </a:lnTo>
                    <a:lnTo>
                      <a:pt x="41" y="19"/>
                    </a:lnTo>
                    <a:lnTo>
                      <a:pt x="41" y="14"/>
                    </a:lnTo>
                    <a:lnTo>
                      <a:pt x="41" y="9"/>
                    </a:lnTo>
                    <a:lnTo>
                      <a:pt x="40" y="6"/>
                    </a:lnTo>
                    <a:lnTo>
                      <a:pt x="39" y="4"/>
                    </a:lnTo>
                    <a:lnTo>
                      <a:pt x="35" y="1"/>
                    </a:lnTo>
                    <a:lnTo>
                      <a:pt x="33" y="0"/>
                    </a:lnTo>
                    <a:lnTo>
                      <a:pt x="29" y="0"/>
                    </a:lnTo>
                    <a:lnTo>
                      <a:pt x="26" y="0"/>
                    </a:lnTo>
                    <a:lnTo>
                      <a:pt x="23" y="1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4" name="Freeform 19"/>
              <p:cNvSpPr>
                <a:spLocks/>
              </p:cNvSpPr>
              <p:nvPr/>
            </p:nvSpPr>
            <p:spPr bwMode="auto">
              <a:xfrm>
                <a:off x="5817969" y="1469308"/>
                <a:ext cx="55768" cy="86282"/>
              </a:xfrm>
              <a:custGeom>
                <a:avLst/>
                <a:gdLst>
                  <a:gd name="T0" fmla="*/ 0 w 53"/>
                  <a:gd name="T1" fmla="*/ 37 h 82"/>
                  <a:gd name="T2" fmla="*/ 0 w 53"/>
                  <a:gd name="T3" fmla="*/ 46 h 82"/>
                  <a:gd name="T4" fmla="*/ 1 w 53"/>
                  <a:gd name="T5" fmla="*/ 57 h 82"/>
                  <a:gd name="T6" fmla="*/ 2 w 53"/>
                  <a:gd name="T7" fmla="*/ 66 h 82"/>
                  <a:gd name="T8" fmla="*/ 4 w 53"/>
                  <a:gd name="T9" fmla="*/ 75 h 82"/>
                  <a:gd name="T10" fmla="*/ 9 w 53"/>
                  <a:gd name="T11" fmla="*/ 81 h 82"/>
                  <a:gd name="T12" fmla="*/ 17 w 53"/>
                  <a:gd name="T13" fmla="*/ 82 h 82"/>
                  <a:gd name="T14" fmla="*/ 25 w 53"/>
                  <a:gd name="T15" fmla="*/ 81 h 82"/>
                  <a:gd name="T16" fmla="*/ 30 w 53"/>
                  <a:gd name="T17" fmla="*/ 79 h 82"/>
                  <a:gd name="T18" fmla="*/ 36 w 53"/>
                  <a:gd name="T19" fmla="*/ 77 h 82"/>
                  <a:gd name="T20" fmla="*/ 40 w 53"/>
                  <a:gd name="T21" fmla="*/ 77 h 82"/>
                  <a:gd name="T22" fmla="*/ 44 w 53"/>
                  <a:gd name="T23" fmla="*/ 77 h 82"/>
                  <a:gd name="T24" fmla="*/ 46 w 53"/>
                  <a:gd name="T25" fmla="*/ 77 h 82"/>
                  <a:gd name="T26" fmla="*/ 48 w 53"/>
                  <a:gd name="T27" fmla="*/ 77 h 82"/>
                  <a:gd name="T28" fmla="*/ 51 w 53"/>
                  <a:gd name="T29" fmla="*/ 75 h 82"/>
                  <a:gd name="T30" fmla="*/ 53 w 53"/>
                  <a:gd name="T31" fmla="*/ 68 h 82"/>
                  <a:gd name="T32" fmla="*/ 52 w 53"/>
                  <a:gd name="T33" fmla="*/ 59 h 82"/>
                  <a:gd name="T34" fmla="*/ 51 w 53"/>
                  <a:gd name="T35" fmla="*/ 51 h 82"/>
                  <a:gd name="T36" fmla="*/ 51 w 53"/>
                  <a:gd name="T37" fmla="*/ 38 h 82"/>
                  <a:gd name="T38" fmla="*/ 49 w 53"/>
                  <a:gd name="T39" fmla="*/ 27 h 82"/>
                  <a:gd name="T40" fmla="*/ 47 w 53"/>
                  <a:gd name="T41" fmla="*/ 15 h 82"/>
                  <a:gd name="T42" fmla="*/ 46 w 53"/>
                  <a:gd name="T43" fmla="*/ 12 h 82"/>
                  <a:gd name="T44" fmla="*/ 45 w 53"/>
                  <a:gd name="T45" fmla="*/ 10 h 82"/>
                  <a:gd name="T46" fmla="*/ 44 w 53"/>
                  <a:gd name="T47" fmla="*/ 6 h 82"/>
                  <a:gd name="T48" fmla="*/ 42 w 53"/>
                  <a:gd name="T49" fmla="*/ 4 h 82"/>
                  <a:gd name="T50" fmla="*/ 41 w 53"/>
                  <a:gd name="T51" fmla="*/ 1 h 82"/>
                  <a:gd name="T52" fmla="*/ 39 w 53"/>
                  <a:gd name="T53" fmla="*/ 0 h 82"/>
                  <a:gd name="T54" fmla="*/ 36 w 53"/>
                  <a:gd name="T55" fmla="*/ 0 h 82"/>
                  <a:gd name="T56" fmla="*/ 22 w 53"/>
                  <a:gd name="T57" fmla="*/ 5 h 82"/>
                  <a:gd name="T58" fmla="*/ 10 w 53"/>
                  <a:gd name="T59" fmla="*/ 13 h 82"/>
                  <a:gd name="T60" fmla="*/ 3 w 53"/>
                  <a:gd name="T61" fmla="*/ 23 h 82"/>
                  <a:gd name="T62" fmla="*/ 0 w 53"/>
                  <a:gd name="T63" fmla="*/ 37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3" h="82">
                    <a:moveTo>
                      <a:pt x="0" y="37"/>
                    </a:moveTo>
                    <a:lnTo>
                      <a:pt x="0" y="46"/>
                    </a:lnTo>
                    <a:lnTo>
                      <a:pt x="1" y="57"/>
                    </a:lnTo>
                    <a:lnTo>
                      <a:pt x="2" y="66"/>
                    </a:lnTo>
                    <a:lnTo>
                      <a:pt x="4" y="75"/>
                    </a:lnTo>
                    <a:lnTo>
                      <a:pt x="9" y="81"/>
                    </a:lnTo>
                    <a:lnTo>
                      <a:pt x="17" y="82"/>
                    </a:lnTo>
                    <a:lnTo>
                      <a:pt x="25" y="81"/>
                    </a:lnTo>
                    <a:lnTo>
                      <a:pt x="30" y="79"/>
                    </a:lnTo>
                    <a:lnTo>
                      <a:pt x="36" y="77"/>
                    </a:lnTo>
                    <a:lnTo>
                      <a:pt x="40" y="77"/>
                    </a:lnTo>
                    <a:lnTo>
                      <a:pt x="44" y="77"/>
                    </a:lnTo>
                    <a:lnTo>
                      <a:pt x="46" y="77"/>
                    </a:lnTo>
                    <a:lnTo>
                      <a:pt x="48" y="77"/>
                    </a:lnTo>
                    <a:lnTo>
                      <a:pt x="51" y="75"/>
                    </a:lnTo>
                    <a:lnTo>
                      <a:pt x="53" y="68"/>
                    </a:lnTo>
                    <a:lnTo>
                      <a:pt x="52" y="59"/>
                    </a:lnTo>
                    <a:lnTo>
                      <a:pt x="51" y="51"/>
                    </a:lnTo>
                    <a:lnTo>
                      <a:pt x="51" y="38"/>
                    </a:lnTo>
                    <a:lnTo>
                      <a:pt x="49" y="27"/>
                    </a:lnTo>
                    <a:lnTo>
                      <a:pt x="47" y="15"/>
                    </a:lnTo>
                    <a:lnTo>
                      <a:pt x="46" y="12"/>
                    </a:lnTo>
                    <a:lnTo>
                      <a:pt x="45" y="10"/>
                    </a:lnTo>
                    <a:lnTo>
                      <a:pt x="44" y="6"/>
                    </a:lnTo>
                    <a:lnTo>
                      <a:pt x="42" y="4"/>
                    </a:lnTo>
                    <a:lnTo>
                      <a:pt x="41" y="1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22" y="5"/>
                    </a:lnTo>
                    <a:lnTo>
                      <a:pt x="10" y="13"/>
                    </a:lnTo>
                    <a:lnTo>
                      <a:pt x="3" y="23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5" name="Freeform 20"/>
              <p:cNvSpPr>
                <a:spLocks/>
              </p:cNvSpPr>
              <p:nvPr/>
            </p:nvSpPr>
            <p:spPr bwMode="auto">
              <a:xfrm>
                <a:off x="5807447" y="1388287"/>
                <a:ext cx="65238" cy="78917"/>
              </a:xfrm>
              <a:custGeom>
                <a:avLst/>
                <a:gdLst>
                  <a:gd name="T0" fmla="*/ 0 w 62"/>
                  <a:gd name="T1" fmla="*/ 46 h 75"/>
                  <a:gd name="T2" fmla="*/ 1 w 62"/>
                  <a:gd name="T3" fmla="*/ 57 h 75"/>
                  <a:gd name="T4" fmla="*/ 6 w 62"/>
                  <a:gd name="T5" fmla="*/ 66 h 75"/>
                  <a:gd name="T6" fmla="*/ 12 w 62"/>
                  <a:gd name="T7" fmla="*/ 72 h 75"/>
                  <a:gd name="T8" fmla="*/ 22 w 62"/>
                  <a:gd name="T9" fmla="*/ 75 h 75"/>
                  <a:gd name="T10" fmla="*/ 33 w 62"/>
                  <a:gd name="T11" fmla="*/ 75 h 75"/>
                  <a:gd name="T12" fmla="*/ 44 w 62"/>
                  <a:gd name="T13" fmla="*/ 72 h 75"/>
                  <a:gd name="T14" fmla="*/ 54 w 62"/>
                  <a:gd name="T15" fmla="*/ 66 h 75"/>
                  <a:gd name="T16" fmla="*/ 61 w 62"/>
                  <a:gd name="T17" fmla="*/ 58 h 75"/>
                  <a:gd name="T18" fmla="*/ 62 w 62"/>
                  <a:gd name="T19" fmla="*/ 47 h 75"/>
                  <a:gd name="T20" fmla="*/ 62 w 62"/>
                  <a:gd name="T21" fmla="*/ 36 h 75"/>
                  <a:gd name="T22" fmla="*/ 61 w 62"/>
                  <a:gd name="T23" fmla="*/ 23 h 75"/>
                  <a:gd name="T24" fmla="*/ 61 w 62"/>
                  <a:gd name="T25" fmla="*/ 15 h 75"/>
                  <a:gd name="T26" fmla="*/ 59 w 62"/>
                  <a:gd name="T27" fmla="*/ 8 h 75"/>
                  <a:gd name="T28" fmla="*/ 57 w 62"/>
                  <a:gd name="T29" fmla="*/ 2 h 75"/>
                  <a:gd name="T30" fmla="*/ 51 w 62"/>
                  <a:gd name="T31" fmla="*/ 0 h 75"/>
                  <a:gd name="T32" fmla="*/ 36 w 62"/>
                  <a:gd name="T33" fmla="*/ 1 h 75"/>
                  <a:gd name="T34" fmla="*/ 22 w 62"/>
                  <a:gd name="T35" fmla="*/ 7 h 75"/>
                  <a:gd name="T36" fmla="*/ 11 w 62"/>
                  <a:gd name="T37" fmla="*/ 18 h 75"/>
                  <a:gd name="T38" fmla="*/ 3 w 62"/>
                  <a:gd name="T39" fmla="*/ 31 h 75"/>
                  <a:gd name="T40" fmla="*/ 0 w 62"/>
                  <a:gd name="T41" fmla="*/ 46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2" h="75">
                    <a:moveTo>
                      <a:pt x="0" y="46"/>
                    </a:moveTo>
                    <a:lnTo>
                      <a:pt x="1" y="57"/>
                    </a:lnTo>
                    <a:lnTo>
                      <a:pt x="6" y="66"/>
                    </a:lnTo>
                    <a:lnTo>
                      <a:pt x="12" y="72"/>
                    </a:lnTo>
                    <a:lnTo>
                      <a:pt x="22" y="75"/>
                    </a:lnTo>
                    <a:lnTo>
                      <a:pt x="33" y="75"/>
                    </a:lnTo>
                    <a:lnTo>
                      <a:pt x="44" y="72"/>
                    </a:lnTo>
                    <a:lnTo>
                      <a:pt x="54" y="66"/>
                    </a:lnTo>
                    <a:lnTo>
                      <a:pt x="61" y="58"/>
                    </a:lnTo>
                    <a:lnTo>
                      <a:pt x="62" y="47"/>
                    </a:lnTo>
                    <a:lnTo>
                      <a:pt x="62" y="36"/>
                    </a:lnTo>
                    <a:lnTo>
                      <a:pt x="61" y="23"/>
                    </a:lnTo>
                    <a:lnTo>
                      <a:pt x="61" y="15"/>
                    </a:lnTo>
                    <a:lnTo>
                      <a:pt x="59" y="8"/>
                    </a:lnTo>
                    <a:lnTo>
                      <a:pt x="57" y="2"/>
                    </a:lnTo>
                    <a:lnTo>
                      <a:pt x="51" y="0"/>
                    </a:lnTo>
                    <a:lnTo>
                      <a:pt x="36" y="1"/>
                    </a:lnTo>
                    <a:lnTo>
                      <a:pt x="22" y="7"/>
                    </a:lnTo>
                    <a:lnTo>
                      <a:pt x="11" y="18"/>
                    </a:lnTo>
                    <a:lnTo>
                      <a:pt x="3" y="31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6" name="Freeform 21"/>
              <p:cNvSpPr>
                <a:spLocks/>
              </p:cNvSpPr>
              <p:nvPr/>
            </p:nvSpPr>
            <p:spPr bwMode="auto">
              <a:xfrm>
                <a:off x="5671710" y="1455629"/>
                <a:ext cx="66290" cy="51559"/>
              </a:xfrm>
              <a:custGeom>
                <a:avLst/>
                <a:gdLst>
                  <a:gd name="T0" fmla="*/ 57 w 63"/>
                  <a:gd name="T1" fmla="*/ 0 h 49"/>
                  <a:gd name="T2" fmla="*/ 59 w 63"/>
                  <a:gd name="T3" fmla="*/ 11 h 49"/>
                  <a:gd name="T4" fmla="*/ 62 w 63"/>
                  <a:gd name="T5" fmla="*/ 20 h 49"/>
                  <a:gd name="T6" fmla="*/ 63 w 63"/>
                  <a:gd name="T7" fmla="*/ 31 h 49"/>
                  <a:gd name="T8" fmla="*/ 63 w 63"/>
                  <a:gd name="T9" fmla="*/ 34 h 49"/>
                  <a:gd name="T10" fmla="*/ 63 w 63"/>
                  <a:gd name="T11" fmla="*/ 38 h 49"/>
                  <a:gd name="T12" fmla="*/ 63 w 63"/>
                  <a:gd name="T13" fmla="*/ 40 h 49"/>
                  <a:gd name="T14" fmla="*/ 62 w 63"/>
                  <a:gd name="T15" fmla="*/ 44 h 49"/>
                  <a:gd name="T16" fmla="*/ 60 w 63"/>
                  <a:gd name="T17" fmla="*/ 46 h 49"/>
                  <a:gd name="T18" fmla="*/ 59 w 63"/>
                  <a:gd name="T19" fmla="*/ 47 h 49"/>
                  <a:gd name="T20" fmla="*/ 56 w 63"/>
                  <a:gd name="T21" fmla="*/ 49 h 49"/>
                  <a:gd name="T22" fmla="*/ 39 w 63"/>
                  <a:gd name="T23" fmla="*/ 49 h 49"/>
                  <a:gd name="T24" fmla="*/ 30 w 63"/>
                  <a:gd name="T25" fmla="*/ 47 h 49"/>
                  <a:gd name="T26" fmla="*/ 19 w 63"/>
                  <a:gd name="T27" fmla="*/ 46 h 49"/>
                  <a:gd name="T28" fmla="*/ 13 w 63"/>
                  <a:gd name="T29" fmla="*/ 46 h 49"/>
                  <a:gd name="T30" fmla="*/ 6 w 63"/>
                  <a:gd name="T31" fmla="*/ 46 h 49"/>
                  <a:gd name="T32" fmla="*/ 1 w 63"/>
                  <a:gd name="T33" fmla="*/ 45 h 49"/>
                  <a:gd name="T34" fmla="*/ 0 w 63"/>
                  <a:gd name="T35" fmla="*/ 40 h 49"/>
                  <a:gd name="T36" fmla="*/ 1 w 63"/>
                  <a:gd name="T37" fmla="*/ 33 h 49"/>
                  <a:gd name="T38" fmla="*/ 6 w 63"/>
                  <a:gd name="T39" fmla="*/ 27 h 49"/>
                  <a:gd name="T40" fmla="*/ 13 w 63"/>
                  <a:gd name="T41" fmla="*/ 23 h 49"/>
                  <a:gd name="T42" fmla="*/ 20 w 63"/>
                  <a:gd name="T43" fmla="*/ 18 h 49"/>
                  <a:gd name="T44" fmla="*/ 30 w 63"/>
                  <a:gd name="T45" fmla="*/ 12 h 49"/>
                  <a:gd name="T46" fmla="*/ 38 w 63"/>
                  <a:gd name="T47" fmla="*/ 7 h 49"/>
                  <a:gd name="T48" fmla="*/ 46 w 63"/>
                  <a:gd name="T49" fmla="*/ 2 h 49"/>
                  <a:gd name="T50" fmla="*/ 57 w 63"/>
                  <a:gd name="T51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3" h="49">
                    <a:moveTo>
                      <a:pt x="57" y="0"/>
                    </a:moveTo>
                    <a:lnTo>
                      <a:pt x="59" y="11"/>
                    </a:lnTo>
                    <a:lnTo>
                      <a:pt x="62" y="20"/>
                    </a:lnTo>
                    <a:lnTo>
                      <a:pt x="63" y="31"/>
                    </a:lnTo>
                    <a:lnTo>
                      <a:pt x="63" y="34"/>
                    </a:lnTo>
                    <a:lnTo>
                      <a:pt x="63" y="38"/>
                    </a:lnTo>
                    <a:lnTo>
                      <a:pt x="63" y="40"/>
                    </a:lnTo>
                    <a:lnTo>
                      <a:pt x="62" y="44"/>
                    </a:lnTo>
                    <a:lnTo>
                      <a:pt x="60" y="46"/>
                    </a:lnTo>
                    <a:lnTo>
                      <a:pt x="59" y="47"/>
                    </a:lnTo>
                    <a:lnTo>
                      <a:pt x="56" y="49"/>
                    </a:lnTo>
                    <a:lnTo>
                      <a:pt x="39" y="49"/>
                    </a:lnTo>
                    <a:lnTo>
                      <a:pt x="30" y="47"/>
                    </a:lnTo>
                    <a:lnTo>
                      <a:pt x="19" y="46"/>
                    </a:lnTo>
                    <a:lnTo>
                      <a:pt x="13" y="46"/>
                    </a:lnTo>
                    <a:lnTo>
                      <a:pt x="6" y="46"/>
                    </a:lnTo>
                    <a:lnTo>
                      <a:pt x="1" y="45"/>
                    </a:lnTo>
                    <a:lnTo>
                      <a:pt x="0" y="40"/>
                    </a:lnTo>
                    <a:lnTo>
                      <a:pt x="1" y="33"/>
                    </a:lnTo>
                    <a:lnTo>
                      <a:pt x="6" y="27"/>
                    </a:lnTo>
                    <a:lnTo>
                      <a:pt x="13" y="23"/>
                    </a:lnTo>
                    <a:lnTo>
                      <a:pt x="20" y="18"/>
                    </a:lnTo>
                    <a:lnTo>
                      <a:pt x="30" y="12"/>
                    </a:lnTo>
                    <a:lnTo>
                      <a:pt x="38" y="7"/>
                    </a:lnTo>
                    <a:lnTo>
                      <a:pt x="46" y="2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7" name="Freeform 22"/>
              <p:cNvSpPr>
                <a:spLocks/>
              </p:cNvSpPr>
              <p:nvPr/>
            </p:nvSpPr>
            <p:spPr bwMode="auto">
              <a:xfrm>
                <a:off x="5638039" y="1508240"/>
                <a:ext cx="23149" cy="32619"/>
              </a:xfrm>
              <a:custGeom>
                <a:avLst/>
                <a:gdLst>
                  <a:gd name="T0" fmla="*/ 17 w 22"/>
                  <a:gd name="T1" fmla="*/ 0 h 31"/>
                  <a:gd name="T2" fmla="*/ 20 w 22"/>
                  <a:gd name="T3" fmla="*/ 8 h 31"/>
                  <a:gd name="T4" fmla="*/ 22 w 22"/>
                  <a:gd name="T5" fmla="*/ 16 h 31"/>
                  <a:gd name="T6" fmla="*/ 22 w 22"/>
                  <a:gd name="T7" fmla="*/ 25 h 31"/>
                  <a:gd name="T8" fmla="*/ 22 w 22"/>
                  <a:gd name="T9" fmla="*/ 31 h 31"/>
                  <a:gd name="T10" fmla="*/ 18 w 22"/>
                  <a:gd name="T11" fmla="*/ 31 h 31"/>
                  <a:gd name="T12" fmla="*/ 13 w 22"/>
                  <a:gd name="T13" fmla="*/ 31 h 31"/>
                  <a:gd name="T14" fmla="*/ 9 w 22"/>
                  <a:gd name="T15" fmla="*/ 31 h 31"/>
                  <a:gd name="T16" fmla="*/ 5 w 22"/>
                  <a:gd name="T17" fmla="*/ 31 h 31"/>
                  <a:gd name="T18" fmla="*/ 2 w 22"/>
                  <a:gd name="T19" fmla="*/ 31 h 31"/>
                  <a:gd name="T20" fmla="*/ 1 w 22"/>
                  <a:gd name="T21" fmla="*/ 28 h 31"/>
                  <a:gd name="T22" fmla="*/ 0 w 22"/>
                  <a:gd name="T23" fmla="*/ 26 h 31"/>
                  <a:gd name="T24" fmla="*/ 0 w 22"/>
                  <a:gd name="T25" fmla="*/ 23 h 31"/>
                  <a:gd name="T26" fmla="*/ 1 w 22"/>
                  <a:gd name="T27" fmla="*/ 16 h 31"/>
                  <a:gd name="T28" fmla="*/ 5 w 22"/>
                  <a:gd name="T29" fmla="*/ 10 h 31"/>
                  <a:gd name="T30" fmla="*/ 11 w 22"/>
                  <a:gd name="T31" fmla="*/ 6 h 31"/>
                  <a:gd name="T32" fmla="*/ 17 w 22"/>
                  <a:gd name="T33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" h="31">
                    <a:moveTo>
                      <a:pt x="17" y="0"/>
                    </a:moveTo>
                    <a:lnTo>
                      <a:pt x="20" y="8"/>
                    </a:lnTo>
                    <a:lnTo>
                      <a:pt x="22" y="16"/>
                    </a:lnTo>
                    <a:lnTo>
                      <a:pt x="22" y="25"/>
                    </a:lnTo>
                    <a:lnTo>
                      <a:pt x="22" y="31"/>
                    </a:lnTo>
                    <a:lnTo>
                      <a:pt x="18" y="31"/>
                    </a:lnTo>
                    <a:lnTo>
                      <a:pt x="13" y="31"/>
                    </a:lnTo>
                    <a:lnTo>
                      <a:pt x="9" y="31"/>
                    </a:lnTo>
                    <a:lnTo>
                      <a:pt x="5" y="31"/>
                    </a:lnTo>
                    <a:lnTo>
                      <a:pt x="2" y="31"/>
                    </a:lnTo>
                    <a:lnTo>
                      <a:pt x="1" y="28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1" y="16"/>
                    </a:lnTo>
                    <a:lnTo>
                      <a:pt x="5" y="10"/>
                    </a:lnTo>
                    <a:lnTo>
                      <a:pt x="11" y="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8" name="Freeform 23"/>
              <p:cNvSpPr>
                <a:spLocks/>
              </p:cNvSpPr>
              <p:nvPr/>
            </p:nvSpPr>
            <p:spPr bwMode="auto">
              <a:xfrm>
                <a:off x="5590689" y="1595575"/>
                <a:ext cx="29462" cy="47350"/>
              </a:xfrm>
              <a:custGeom>
                <a:avLst/>
                <a:gdLst>
                  <a:gd name="T0" fmla="*/ 16 w 28"/>
                  <a:gd name="T1" fmla="*/ 0 h 45"/>
                  <a:gd name="T2" fmla="*/ 22 w 28"/>
                  <a:gd name="T3" fmla="*/ 9 h 45"/>
                  <a:gd name="T4" fmla="*/ 26 w 28"/>
                  <a:gd name="T5" fmla="*/ 19 h 45"/>
                  <a:gd name="T6" fmla="*/ 28 w 28"/>
                  <a:gd name="T7" fmla="*/ 29 h 45"/>
                  <a:gd name="T8" fmla="*/ 26 w 28"/>
                  <a:gd name="T9" fmla="*/ 37 h 45"/>
                  <a:gd name="T10" fmla="*/ 20 w 28"/>
                  <a:gd name="T11" fmla="*/ 41 h 45"/>
                  <a:gd name="T12" fmla="*/ 13 w 28"/>
                  <a:gd name="T13" fmla="*/ 44 h 45"/>
                  <a:gd name="T14" fmla="*/ 5 w 28"/>
                  <a:gd name="T15" fmla="*/ 45 h 45"/>
                  <a:gd name="T16" fmla="*/ 2 w 28"/>
                  <a:gd name="T17" fmla="*/ 45 h 45"/>
                  <a:gd name="T18" fmla="*/ 1 w 28"/>
                  <a:gd name="T19" fmla="*/ 42 h 45"/>
                  <a:gd name="T20" fmla="*/ 0 w 28"/>
                  <a:gd name="T21" fmla="*/ 40 h 45"/>
                  <a:gd name="T22" fmla="*/ 0 w 28"/>
                  <a:gd name="T23" fmla="*/ 38 h 45"/>
                  <a:gd name="T24" fmla="*/ 0 w 28"/>
                  <a:gd name="T25" fmla="*/ 35 h 45"/>
                  <a:gd name="T26" fmla="*/ 0 w 28"/>
                  <a:gd name="T27" fmla="*/ 25 h 45"/>
                  <a:gd name="T28" fmla="*/ 3 w 28"/>
                  <a:gd name="T29" fmla="*/ 14 h 45"/>
                  <a:gd name="T30" fmla="*/ 8 w 28"/>
                  <a:gd name="T31" fmla="*/ 6 h 45"/>
                  <a:gd name="T32" fmla="*/ 16 w 28"/>
                  <a:gd name="T33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8" h="45">
                    <a:moveTo>
                      <a:pt x="16" y="0"/>
                    </a:moveTo>
                    <a:lnTo>
                      <a:pt x="22" y="9"/>
                    </a:lnTo>
                    <a:lnTo>
                      <a:pt x="26" y="19"/>
                    </a:lnTo>
                    <a:lnTo>
                      <a:pt x="28" y="29"/>
                    </a:lnTo>
                    <a:lnTo>
                      <a:pt x="26" y="37"/>
                    </a:lnTo>
                    <a:lnTo>
                      <a:pt x="20" y="41"/>
                    </a:lnTo>
                    <a:lnTo>
                      <a:pt x="13" y="44"/>
                    </a:lnTo>
                    <a:lnTo>
                      <a:pt x="5" y="45"/>
                    </a:lnTo>
                    <a:lnTo>
                      <a:pt x="2" y="45"/>
                    </a:lnTo>
                    <a:lnTo>
                      <a:pt x="1" y="42"/>
                    </a:lnTo>
                    <a:lnTo>
                      <a:pt x="0" y="40"/>
                    </a:lnTo>
                    <a:lnTo>
                      <a:pt x="0" y="38"/>
                    </a:lnTo>
                    <a:lnTo>
                      <a:pt x="0" y="35"/>
                    </a:lnTo>
                    <a:lnTo>
                      <a:pt x="0" y="25"/>
                    </a:lnTo>
                    <a:lnTo>
                      <a:pt x="3" y="14"/>
                    </a:lnTo>
                    <a:lnTo>
                      <a:pt x="8" y="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9" name="Freeform 24"/>
              <p:cNvSpPr>
                <a:spLocks/>
              </p:cNvSpPr>
              <p:nvPr/>
            </p:nvSpPr>
            <p:spPr bwMode="auto">
              <a:xfrm>
                <a:off x="5588585" y="1656603"/>
                <a:ext cx="44193" cy="74708"/>
              </a:xfrm>
              <a:custGeom>
                <a:avLst/>
                <a:gdLst>
                  <a:gd name="T0" fmla="*/ 0 w 42"/>
                  <a:gd name="T1" fmla="*/ 26 h 71"/>
                  <a:gd name="T2" fmla="*/ 1 w 42"/>
                  <a:gd name="T3" fmla="*/ 34 h 71"/>
                  <a:gd name="T4" fmla="*/ 3 w 42"/>
                  <a:gd name="T5" fmla="*/ 43 h 71"/>
                  <a:gd name="T6" fmla="*/ 4 w 42"/>
                  <a:gd name="T7" fmla="*/ 51 h 71"/>
                  <a:gd name="T8" fmla="*/ 5 w 42"/>
                  <a:gd name="T9" fmla="*/ 57 h 71"/>
                  <a:gd name="T10" fmla="*/ 7 w 42"/>
                  <a:gd name="T11" fmla="*/ 64 h 71"/>
                  <a:gd name="T12" fmla="*/ 9 w 42"/>
                  <a:gd name="T13" fmla="*/ 69 h 71"/>
                  <a:gd name="T14" fmla="*/ 14 w 42"/>
                  <a:gd name="T15" fmla="*/ 71 h 71"/>
                  <a:gd name="T16" fmla="*/ 24 w 42"/>
                  <a:gd name="T17" fmla="*/ 69 h 71"/>
                  <a:gd name="T18" fmla="*/ 34 w 42"/>
                  <a:gd name="T19" fmla="*/ 63 h 71"/>
                  <a:gd name="T20" fmla="*/ 40 w 42"/>
                  <a:gd name="T21" fmla="*/ 54 h 71"/>
                  <a:gd name="T22" fmla="*/ 42 w 42"/>
                  <a:gd name="T23" fmla="*/ 44 h 71"/>
                  <a:gd name="T24" fmla="*/ 42 w 42"/>
                  <a:gd name="T25" fmla="*/ 32 h 71"/>
                  <a:gd name="T26" fmla="*/ 41 w 42"/>
                  <a:gd name="T27" fmla="*/ 21 h 71"/>
                  <a:gd name="T28" fmla="*/ 39 w 42"/>
                  <a:gd name="T29" fmla="*/ 12 h 71"/>
                  <a:gd name="T30" fmla="*/ 32 w 42"/>
                  <a:gd name="T31" fmla="*/ 2 h 71"/>
                  <a:gd name="T32" fmla="*/ 24 w 42"/>
                  <a:gd name="T33" fmla="*/ 0 h 71"/>
                  <a:gd name="T34" fmla="*/ 16 w 42"/>
                  <a:gd name="T35" fmla="*/ 2 h 71"/>
                  <a:gd name="T36" fmla="*/ 8 w 42"/>
                  <a:gd name="T37" fmla="*/ 8 h 71"/>
                  <a:gd name="T38" fmla="*/ 2 w 42"/>
                  <a:gd name="T39" fmla="*/ 16 h 71"/>
                  <a:gd name="T40" fmla="*/ 0 w 42"/>
                  <a:gd name="T41" fmla="*/ 26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2" h="71">
                    <a:moveTo>
                      <a:pt x="0" y="26"/>
                    </a:moveTo>
                    <a:lnTo>
                      <a:pt x="1" y="34"/>
                    </a:lnTo>
                    <a:lnTo>
                      <a:pt x="3" y="43"/>
                    </a:lnTo>
                    <a:lnTo>
                      <a:pt x="4" y="51"/>
                    </a:lnTo>
                    <a:lnTo>
                      <a:pt x="5" y="57"/>
                    </a:lnTo>
                    <a:lnTo>
                      <a:pt x="7" y="64"/>
                    </a:lnTo>
                    <a:lnTo>
                      <a:pt x="9" y="69"/>
                    </a:lnTo>
                    <a:lnTo>
                      <a:pt x="14" y="71"/>
                    </a:lnTo>
                    <a:lnTo>
                      <a:pt x="24" y="69"/>
                    </a:lnTo>
                    <a:lnTo>
                      <a:pt x="34" y="63"/>
                    </a:lnTo>
                    <a:lnTo>
                      <a:pt x="40" y="54"/>
                    </a:lnTo>
                    <a:lnTo>
                      <a:pt x="42" y="44"/>
                    </a:lnTo>
                    <a:lnTo>
                      <a:pt x="42" y="32"/>
                    </a:lnTo>
                    <a:lnTo>
                      <a:pt x="41" y="21"/>
                    </a:lnTo>
                    <a:lnTo>
                      <a:pt x="39" y="12"/>
                    </a:lnTo>
                    <a:lnTo>
                      <a:pt x="32" y="2"/>
                    </a:lnTo>
                    <a:lnTo>
                      <a:pt x="24" y="0"/>
                    </a:lnTo>
                    <a:lnTo>
                      <a:pt x="16" y="2"/>
                    </a:lnTo>
                    <a:lnTo>
                      <a:pt x="8" y="8"/>
                    </a:lnTo>
                    <a:lnTo>
                      <a:pt x="2" y="16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0" name="Freeform 25"/>
              <p:cNvSpPr>
                <a:spLocks/>
              </p:cNvSpPr>
              <p:nvPr/>
            </p:nvSpPr>
            <p:spPr bwMode="auto">
              <a:xfrm>
                <a:off x="5597003" y="1737624"/>
                <a:ext cx="59977" cy="67342"/>
              </a:xfrm>
              <a:custGeom>
                <a:avLst/>
                <a:gdLst>
                  <a:gd name="T0" fmla="*/ 0 w 57"/>
                  <a:gd name="T1" fmla="*/ 18 h 64"/>
                  <a:gd name="T2" fmla="*/ 1 w 57"/>
                  <a:gd name="T3" fmla="*/ 31 h 64"/>
                  <a:gd name="T4" fmla="*/ 3 w 57"/>
                  <a:gd name="T5" fmla="*/ 44 h 64"/>
                  <a:gd name="T6" fmla="*/ 9 w 57"/>
                  <a:gd name="T7" fmla="*/ 54 h 64"/>
                  <a:gd name="T8" fmla="*/ 19 w 57"/>
                  <a:gd name="T9" fmla="*/ 62 h 64"/>
                  <a:gd name="T10" fmla="*/ 29 w 57"/>
                  <a:gd name="T11" fmla="*/ 64 h 64"/>
                  <a:gd name="T12" fmla="*/ 40 w 57"/>
                  <a:gd name="T13" fmla="*/ 63 h 64"/>
                  <a:gd name="T14" fmla="*/ 48 w 57"/>
                  <a:gd name="T15" fmla="*/ 58 h 64"/>
                  <a:gd name="T16" fmla="*/ 54 w 57"/>
                  <a:gd name="T17" fmla="*/ 51 h 64"/>
                  <a:gd name="T18" fmla="*/ 57 w 57"/>
                  <a:gd name="T19" fmla="*/ 43 h 64"/>
                  <a:gd name="T20" fmla="*/ 57 w 57"/>
                  <a:gd name="T21" fmla="*/ 31 h 64"/>
                  <a:gd name="T22" fmla="*/ 57 w 57"/>
                  <a:gd name="T23" fmla="*/ 19 h 64"/>
                  <a:gd name="T24" fmla="*/ 53 w 57"/>
                  <a:gd name="T25" fmla="*/ 9 h 64"/>
                  <a:gd name="T26" fmla="*/ 46 w 57"/>
                  <a:gd name="T27" fmla="*/ 2 h 64"/>
                  <a:gd name="T28" fmla="*/ 38 w 57"/>
                  <a:gd name="T29" fmla="*/ 0 h 64"/>
                  <a:gd name="T30" fmla="*/ 31 w 57"/>
                  <a:gd name="T31" fmla="*/ 2 h 64"/>
                  <a:gd name="T32" fmla="*/ 24 w 57"/>
                  <a:gd name="T33" fmla="*/ 5 h 64"/>
                  <a:gd name="T34" fmla="*/ 15 w 57"/>
                  <a:gd name="T35" fmla="*/ 8 h 64"/>
                  <a:gd name="T36" fmla="*/ 12 w 57"/>
                  <a:gd name="T37" fmla="*/ 9 h 64"/>
                  <a:gd name="T38" fmla="*/ 9 w 57"/>
                  <a:gd name="T39" fmla="*/ 9 h 64"/>
                  <a:gd name="T40" fmla="*/ 6 w 57"/>
                  <a:gd name="T41" fmla="*/ 11 h 64"/>
                  <a:gd name="T42" fmla="*/ 3 w 57"/>
                  <a:gd name="T43" fmla="*/ 12 h 64"/>
                  <a:gd name="T44" fmla="*/ 1 w 57"/>
                  <a:gd name="T45" fmla="*/ 13 h 64"/>
                  <a:gd name="T46" fmla="*/ 0 w 57"/>
                  <a:gd name="T47" fmla="*/ 14 h 64"/>
                  <a:gd name="T48" fmla="*/ 0 w 57"/>
                  <a:gd name="T49" fmla="*/ 18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7" h="64">
                    <a:moveTo>
                      <a:pt x="0" y="18"/>
                    </a:moveTo>
                    <a:lnTo>
                      <a:pt x="1" y="31"/>
                    </a:lnTo>
                    <a:lnTo>
                      <a:pt x="3" y="44"/>
                    </a:lnTo>
                    <a:lnTo>
                      <a:pt x="9" y="54"/>
                    </a:lnTo>
                    <a:lnTo>
                      <a:pt x="19" y="62"/>
                    </a:lnTo>
                    <a:lnTo>
                      <a:pt x="29" y="64"/>
                    </a:lnTo>
                    <a:lnTo>
                      <a:pt x="40" y="63"/>
                    </a:lnTo>
                    <a:lnTo>
                      <a:pt x="48" y="58"/>
                    </a:lnTo>
                    <a:lnTo>
                      <a:pt x="54" y="51"/>
                    </a:lnTo>
                    <a:lnTo>
                      <a:pt x="57" y="43"/>
                    </a:lnTo>
                    <a:lnTo>
                      <a:pt x="57" y="31"/>
                    </a:lnTo>
                    <a:lnTo>
                      <a:pt x="57" y="19"/>
                    </a:lnTo>
                    <a:lnTo>
                      <a:pt x="53" y="9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2"/>
                    </a:lnTo>
                    <a:lnTo>
                      <a:pt x="24" y="5"/>
                    </a:lnTo>
                    <a:lnTo>
                      <a:pt x="15" y="8"/>
                    </a:lnTo>
                    <a:lnTo>
                      <a:pt x="12" y="9"/>
                    </a:lnTo>
                    <a:lnTo>
                      <a:pt x="9" y="9"/>
                    </a:lnTo>
                    <a:lnTo>
                      <a:pt x="6" y="11"/>
                    </a:lnTo>
                    <a:lnTo>
                      <a:pt x="3" y="12"/>
                    </a:lnTo>
                    <a:lnTo>
                      <a:pt x="1" y="13"/>
                    </a:lnTo>
                    <a:lnTo>
                      <a:pt x="0" y="14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1" name="Freeform 26"/>
              <p:cNvSpPr>
                <a:spLocks/>
              </p:cNvSpPr>
              <p:nvPr/>
            </p:nvSpPr>
            <p:spPr bwMode="auto">
              <a:xfrm>
                <a:off x="5718008" y="1690275"/>
                <a:ext cx="68395" cy="94700"/>
              </a:xfrm>
              <a:custGeom>
                <a:avLst/>
                <a:gdLst>
                  <a:gd name="T0" fmla="*/ 0 w 65"/>
                  <a:gd name="T1" fmla="*/ 28 h 90"/>
                  <a:gd name="T2" fmla="*/ 1 w 65"/>
                  <a:gd name="T3" fmla="*/ 39 h 90"/>
                  <a:gd name="T4" fmla="*/ 5 w 65"/>
                  <a:gd name="T5" fmla="*/ 48 h 90"/>
                  <a:gd name="T6" fmla="*/ 7 w 65"/>
                  <a:gd name="T7" fmla="*/ 59 h 90"/>
                  <a:gd name="T8" fmla="*/ 8 w 65"/>
                  <a:gd name="T9" fmla="*/ 67 h 90"/>
                  <a:gd name="T10" fmla="*/ 10 w 65"/>
                  <a:gd name="T11" fmla="*/ 76 h 90"/>
                  <a:gd name="T12" fmla="*/ 14 w 65"/>
                  <a:gd name="T13" fmla="*/ 83 h 90"/>
                  <a:gd name="T14" fmla="*/ 19 w 65"/>
                  <a:gd name="T15" fmla="*/ 88 h 90"/>
                  <a:gd name="T16" fmla="*/ 26 w 65"/>
                  <a:gd name="T17" fmla="*/ 90 h 90"/>
                  <a:gd name="T18" fmla="*/ 41 w 65"/>
                  <a:gd name="T19" fmla="*/ 88 h 90"/>
                  <a:gd name="T20" fmla="*/ 53 w 65"/>
                  <a:gd name="T21" fmla="*/ 79 h 90"/>
                  <a:gd name="T22" fmla="*/ 61 w 65"/>
                  <a:gd name="T23" fmla="*/ 69 h 90"/>
                  <a:gd name="T24" fmla="*/ 65 w 65"/>
                  <a:gd name="T25" fmla="*/ 53 h 90"/>
                  <a:gd name="T26" fmla="*/ 64 w 65"/>
                  <a:gd name="T27" fmla="*/ 43 h 90"/>
                  <a:gd name="T28" fmla="*/ 60 w 65"/>
                  <a:gd name="T29" fmla="*/ 32 h 90"/>
                  <a:gd name="T30" fmla="*/ 58 w 65"/>
                  <a:gd name="T31" fmla="*/ 21 h 90"/>
                  <a:gd name="T32" fmla="*/ 57 w 65"/>
                  <a:gd name="T33" fmla="*/ 16 h 90"/>
                  <a:gd name="T34" fmla="*/ 57 w 65"/>
                  <a:gd name="T35" fmla="*/ 13 h 90"/>
                  <a:gd name="T36" fmla="*/ 57 w 65"/>
                  <a:gd name="T37" fmla="*/ 9 h 90"/>
                  <a:gd name="T38" fmla="*/ 56 w 65"/>
                  <a:gd name="T39" fmla="*/ 6 h 90"/>
                  <a:gd name="T40" fmla="*/ 53 w 65"/>
                  <a:gd name="T41" fmla="*/ 2 h 90"/>
                  <a:gd name="T42" fmla="*/ 47 w 65"/>
                  <a:gd name="T43" fmla="*/ 0 h 90"/>
                  <a:gd name="T44" fmla="*/ 40 w 65"/>
                  <a:gd name="T45" fmla="*/ 2 h 90"/>
                  <a:gd name="T46" fmla="*/ 33 w 65"/>
                  <a:gd name="T47" fmla="*/ 6 h 90"/>
                  <a:gd name="T48" fmla="*/ 26 w 65"/>
                  <a:gd name="T49" fmla="*/ 8 h 90"/>
                  <a:gd name="T50" fmla="*/ 16 w 65"/>
                  <a:gd name="T51" fmla="*/ 12 h 90"/>
                  <a:gd name="T52" fmla="*/ 8 w 65"/>
                  <a:gd name="T53" fmla="*/ 15 h 90"/>
                  <a:gd name="T54" fmla="*/ 2 w 65"/>
                  <a:gd name="T55" fmla="*/ 20 h 90"/>
                  <a:gd name="T56" fmla="*/ 0 w 65"/>
                  <a:gd name="T57" fmla="*/ 28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5" h="90">
                    <a:moveTo>
                      <a:pt x="0" y="28"/>
                    </a:moveTo>
                    <a:lnTo>
                      <a:pt x="1" y="39"/>
                    </a:lnTo>
                    <a:lnTo>
                      <a:pt x="5" y="48"/>
                    </a:lnTo>
                    <a:lnTo>
                      <a:pt x="7" y="59"/>
                    </a:lnTo>
                    <a:lnTo>
                      <a:pt x="8" y="67"/>
                    </a:lnTo>
                    <a:lnTo>
                      <a:pt x="10" y="76"/>
                    </a:lnTo>
                    <a:lnTo>
                      <a:pt x="14" y="83"/>
                    </a:lnTo>
                    <a:lnTo>
                      <a:pt x="19" y="88"/>
                    </a:lnTo>
                    <a:lnTo>
                      <a:pt x="26" y="90"/>
                    </a:lnTo>
                    <a:lnTo>
                      <a:pt x="41" y="88"/>
                    </a:lnTo>
                    <a:lnTo>
                      <a:pt x="53" y="79"/>
                    </a:lnTo>
                    <a:lnTo>
                      <a:pt x="61" y="69"/>
                    </a:lnTo>
                    <a:lnTo>
                      <a:pt x="65" y="53"/>
                    </a:lnTo>
                    <a:lnTo>
                      <a:pt x="64" y="43"/>
                    </a:lnTo>
                    <a:lnTo>
                      <a:pt x="60" y="32"/>
                    </a:lnTo>
                    <a:lnTo>
                      <a:pt x="58" y="21"/>
                    </a:lnTo>
                    <a:lnTo>
                      <a:pt x="57" y="16"/>
                    </a:lnTo>
                    <a:lnTo>
                      <a:pt x="57" y="13"/>
                    </a:lnTo>
                    <a:lnTo>
                      <a:pt x="57" y="9"/>
                    </a:lnTo>
                    <a:lnTo>
                      <a:pt x="56" y="6"/>
                    </a:lnTo>
                    <a:lnTo>
                      <a:pt x="53" y="2"/>
                    </a:lnTo>
                    <a:lnTo>
                      <a:pt x="47" y="0"/>
                    </a:lnTo>
                    <a:lnTo>
                      <a:pt x="40" y="2"/>
                    </a:lnTo>
                    <a:lnTo>
                      <a:pt x="33" y="6"/>
                    </a:lnTo>
                    <a:lnTo>
                      <a:pt x="26" y="8"/>
                    </a:lnTo>
                    <a:lnTo>
                      <a:pt x="16" y="12"/>
                    </a:lnTo>
                    <a:lnTo>
                      <a:pt x="8" y="15"/>
                    </a:lnTo>
                    <a:lnTo>
                      <a:pt x="2" y="20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2" name="Freeform 27"/>
              <p:cNvSpPr>
                <a:spLocks/>
              </p:cNvSpPr>
              <p:nvPr/>
            </p:nvSpPr>
            <p:spPr bwMode="auto">
              <a:xfrm>
                <a:off x="5663292" y="1715528"/>
                <a:ext cx="59977" cy="87335"/>
              </a:xfrm>
              <a:custGeom>
                <a:avLst/>
                <a:gdLst>
                  <a:gd name="T0" fmla="*/ 0 w 57"/>
                  <a:gd name="T1" fmla="*/ 16 h 83"/>
                  <a:gd name="T2" fmla="*/ 1 w 57"/>
                  <a:gd name="T3" fmla="*/ 32 h 83"/>
                  <a:gd name="T4" fmla="*/ 4 w 57"/>
                  <a:gd name="T5" fmla="*/ 47 h 83"/>
                  <a:gd name="T6" fmla="*/ 9 w 57"/>
                  <a:gd name="T7" fmla="*/ 60 h 83"/>
                  <a:gd name="T8" fmla="*/ 17 w 57"/>
                  <a:gd name="T9" fmla="*/ 72 h 83"/>
                  <a:gd name="T10" fmla="*/ 28 w 57"/>
                  <a:gd name="T11" fmla="*/ 79 h 83"/>
                  <a:gd name="T12" fmla="*/ 41 w 57"/>
                  <a:gd name="T13" fmla="*/ 83 h 83"/>
                  <a:gd name="T14" fmla="*/ 46 w 57"/>
                  <a:gd name="T15" fmla="*/ 81 h 83"/>
                  <a:gd name="T16" fmla="*/ 49 w 57"/>
                  <a:gd name="T17" fmla="*/ 80 h 83"/>
                  <a:gd name="T18" fmla="*/ 53 w 57"/>
                  <a:gd name="T19" fmla="*/ 78 h 83"/>
                  <a:gd name="T20" fmla="*/ 55 w 57"/>
                  <a:gd name="T21" fmla="*/ 74 h 83"/>
                  <a:gd name="T22" fmla="*/ 57 w 57"/>
                  <a:gd name="T23" fmla="*/ 70 h 83"/>
                  <a:gd name="T24" fmla="*/ 54 w 57"/>
                  <a:gd name="T25" fmla="*/ 55 h 83"/>
                  <a:gd name="T26" fmla="*/ 49 w 57"/>
                  <a:gd name="T27" fmla="*/ 42 h 83"/>
                  <a:gd name="T28" fmla="*/ 45 w 57"/>
                  <a:gd name="T29" fmla="*/ 28 h 83"/>
                  <a:gd name="T30" fmla="*/ 42 w 57"/>
                  <a:gd name="T31" fmla="*/ 20 h 83"/>
                  <a:gd name="T32" fmla="*/ 41 w 57"/>
                  <a:gd name="T33" fmla="*/ 11 h 83"/>
                  <a:gd name="T34" fmla="*/ 36 w 57"/>
                  <a:gd name="T35" fmla="*/ 4 h 83"/>
                  <a:gd name="T36" fmla="*/ 28 w 57"/>
                  <a:gd name="T37" fmla="*/ 1 h 83"/>
                  <a:gd name="T38" fmla="*/ 19 w 57"/>
                  <a:gd name="T39" fmla="*/ 0 h 83"/>
                  <a:gd name="T40" fmla="*/ 9 w 57"/>
                  <a:gd name="T41" fmla="*/ 3 h 83"/>
                  <a:gd name="T42" fmla="*/ 3 w 57"/>
                  <a:gd name="T43" fmla="*/ 8 h 83"/>
                  <a:gd name="T44" fmla="*/ 0 w 57"/>
                  <a:gd name="T45" fmla="*/ 16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7" h="83">
                    <a:moveTo>
                      <a:pt x="0" y="16"/>
                    </a:moveTo>
                    <a:lnTo>
                      <a:pt x="1" y="32"/>
                    </a:lnTo>
                    <a:lnTo>
                      <a:pt x="4" y="47"/>
                    </a:lnTo>
                    <a:lnTo>
                      <a:pt x="9" y="60"/>
                    </a:lnTo>
                    <a:lnTo>
                      <a:pt x="17" y="72"/>
                    </a:lnTo>
                    <a:lnTo>
                      <a:pt x="28" y="79"/>
                    </a:lnTo>
                    <a:lnTo>
                      <a:pt x="41" y="83"/>
                    </a:lnTo>
                    <a:lnTo>
                      <a:pt x="46" y="81"/>
                    </a:lnTo>
                    <a:lnTo>
                      <a:pt x="49" y="80"/>
                    </a:lnTo>
                    <a:lnTo>
                      <a:pt x="53" y="78"/>
                    </a:lnTo>
                    <a:lnTo>
                      <a:pt x="55" y="74"/>
                    </a:lnTo>
                    <a:lnTo>
                      <a:pt x="57" y="70"/>
                    </a:lnTo>
                    <a:lnTo>
                      <a:pt x="54" y="55"/>
                    </a:lnTo>
                    <a:lnTo>
                      <a:pt x="49" y="42"/>
                    </a:lnTo>
                    <a:lnTo>
                      <a:pt x="45" y="28"/>
                    </a:lnTo>
                    <a:lnTo>
                      <a:pt x="42" y="20"/>
                    </a:lnTo>
                    <a:lnTo>
                      <a:pt x="41" y="11"/>
                    </a:lnTo>
                    <a:lnTo>
                      <a:pt x="36" y="4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9" y="3"/>
                    </a:lnTo>
                    <a:lnTo>
                      <a:pt x="3" y="8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3" name="Freeform 28"/>
              <p:cNvSpPr>
                <a:spLocks/>
              </p:cNvSpPr>
              <p:nvPr/>
            </p:nvSpPr>
            <p:spPr bwMode="auto">
              <a:xfrm>
                <a:off x="5935818" y="1393548"/>
                <a:ext cx="146259" cy="464030"/>
              </a:xfrm>
              <a:custGeom>
                <a:avLst/>
                <a:gdLst>
                  <a:gd name="T0" fmla="*/ 18 w 139"/>
                  <a:gd name="T1" fmla="*/ 1 h 441"/>
                  <a:gd name="T2" fmla="*/ 31 w 139"/>
                  <a:gd name="T3" fmla="*/ 4 h 441"/>
                  <a:gd name="T4" fmla="*/ 28 w 139"/>
                  <a:gd name="T5" fmla="*/ 29 h 441"/>
                  <a:gd name="T6" fmla="*/ 24 w 139"/>
                  <a:gd name="T7" fmla="*/ 60 h 441"/>
                  <a:gd name="T8" fmla="*/ 26 w 139"/>
                  <a:gd name="T9" fmla="*/ 78 h 441"/>
                  <a:gd name="T10" fmla="*/ 24 w 139"/>
                  <a:gd name="T11" fmla="*/ 91 h 441"/>
                  <a:gd name="T12" fmla="*/ 20 w 139"/>
                  <a:gd name="T13" fmla="*/ 103 h 441"/>
                  <a:gd name="T14" fmla="*/ 28 w 139"/>
                  <a:gd name="T15" fmla="*/ 116 h 441"/>
                  <a:gd name="T16" fmla="*/ 29 w 139"/>
                  <a:gd name="T17" fmla="*/ 116 h 441"/>
                  <a:gd name="T18" fmla="*/ 26 w 139"/>
                  <a:gd name="T19" fmla="*/ 123 h 441"/>
                  <a:gd name="T20" fmla="*/ 29 w 139"/>
                  <a:gd name="T21" fmla="*/ 130 h 441"/>
                  <a:gd name="T22" fmla="*/ 29 w 139"/>
                  <a:gd name="T23" fmla="*/ 138 h 441"/>
                  <a:gd name="T24" fmla="*/ 28 w 139"/>
                  <a:gd name="T25" fmla="*/ 155 h 441"/>
                  <a:gd name="T26" fmla="*/ 30 w 139"/>
                  <a:gd name="T27" fmla="*/ 181 h 441"/>
                  <a:gd name="T28" fmla="*/ 32 w 139"/>
                  <a:gd name="T29" fmla="*/ 193 h 441"/>
                  <a:gd name="T30" fmla="*/ 33 w 139"/>
                  <a:gd name="T31" fmla="*/ 204 h 441"/>
                  <a:gd name="T32" fmla="*/ 39 w 139"/>
                  <a:gd name="T33" fmla="*/ 211 h 441"/>
                  <a:gd name="T34" fmla="*/ 42 w 139"/>
                  <a:gd name="T35" fmla="*/ 246 h 441"/>
                  <a:gd name="T36" fmla="*/ 57 w 139"/>
                  <a:gd name="T37" fmla="*/ 281 h 441"/>
                  <a:gd name="T38" fmla="*/ 56 w 139"/>
                  <a:gd name="T39" fmla="*/ 291 h 441"/>
                  <a:gd name="T40" fmla="*/ 62 w 139"/>
                  <a:gd name="T41" fmla="*/ 298 h 441"/>
                  <a:gd name="T42" fmla="*/ 67 w 139"/>
                  <a:gd name="T43" fmla="*/ 330 h 441"/>
                  <a:gd name="T44" fmla="*/ 76 w 139"/>
                  <a:gd name="T45" fmla="*/ 338 h 441"/>
                  <a:gd name="T46" fmla="*/ 83 w 139"/>
                  <a:gd name="T47" fmla="*/ 347 h 441"/>
                  <a:gd name="T48" fmla="*/ 95 w 139"/>
                  <a:gd name="T49" fmla="*/ 371 h 441"/>
                  <a:gd name="T50" fmla="*/ 125 w 139"/>
                  <a:gd name="T51" fmla="*/ 408 h 441"/>
                  <a:gd name="T52" fmla="*/ 137 w 139"/>
                  <a:gd name="T53" fmla="*/ 419 h 441"/>
                  <a:gd name="T54" fmla="*/ 137 w 139"/>
                  <a:gd name="T55" fmla="*/ 438 h 441"/>
                  <a:gd name="T56" fmla="*/ 125 w 139"/>
                  <a:gd name="T57" fmla="*/ 441 h 441"/>
                  <a:gd name="T58" fmla="*/ 115 w 139"/>
                  <a:gd name="T59" fmla="*/ 415 h 441"/>
                  <a:gd name="T60" fmla="*/ 99 w 139"/>
                  <a:gd name="T61" fmla="*/ 412 h 441"/>
                  <a:gd name="T62" fmla="*/ 86 w 139"/>
                  <a:gd name="T63" fmla="*/ 392 h 441"/>
                  <a:gd name="T64" fmla="*/ 68 w 139"/>
                  <a:gd name="T65" fmla="*/ 367 h 441"/>
                  <a:gd name="T66" fmla="*/ 45 w 139"/>
                  <a:gd name="T67" fmla="*/ 332 h 441"/>
                  <a:gd name="T68" fmla="*/ 39 w 139"/>
                  <a:gd name="T69" fmla="*/ 325 h 441"/>
                  <a:gd name="T70" fmla="*/ 38 w 139"/>
                  <a:gd name="T71" fmla="*/ 314 h 441"/>
                  <a:gd name="T72" fmla="*/ 41 w 139"/>
                  <a:gd name="T73" fmla="*/ 303 h 441"/>
                  <a:gd name="T74" fmla="*/ 32 w 139"/>
                  <a:gd name="T75" fmla="*/ 293 h 441"/>
                  <a:gd name="T76" fmla="*/ 20 w 139"/>
                  <a:gd name="T77" fmla="*/ 252 h 441"/>
                  <a:gd name="T78" fmla="*/ 23 w 139"/>
                  <a:gd name="T79" fmla="*/ 239 h 441"/>
                  <a:gd name="T80" fmla="*/ 12 w 139"/>
                  <a:gd name="T81" fmla="*/ 215 h 441"/>
                  <a:gd name="T82" fmla="*/ 16 w 139"/>
                  <a:gd name="T83" fmla="*/ 204 h 441"/>
                  <a:gd name="T84" fmla="*/ 12 w 139"/>
                  <a:gd name="T85" fmla="*/ 197 h 441"/>
                  <a:gd name="T86" fmla="*/ 12 w 139"/>
                  <a:gd name="T87" fmla="*/ 186 h 441"/>
                  <a:gd name="T88" fmla="*/ 5 w 139"/>
                  <a:gd name="T89" fmla="*/ 138 h 441"/>
                  <a:gd name="T90" fmla="*/ 6 w 139"/>
                  <a:gd name="T91" fmla="*/ 125 h 441"/>
                  <a:gd name="T92" fmla="*/ 1 w 139"/>
                  <a:gd name="T93" fmla="*/ 112 h 441"/>
                  <a:gd name="T94" fmla="*/ 4 w 139"/>
                  <a:gd name="T95" fmla="*/ 103 h 441"/>
                  <a:gd name="T96" fmla="*/ 0 w 139"/>
                  <a:gd name="T97" fmla="*/ 96 h 441"/>
                  <a:gd name="T98" fmla="*/ 9 w 139"/>
                  <a:gd name="T99" fmla="*/ 72 h 441"/>
                  <a:gd name="T100" fmla="*/ 1 w 139"/>
                  <a:gd name="T101" fmla="*/ 47 h 441"/>
                  <a:gd name="T102" fmla="*/ 5 w 139"/>
                  <a:gd name="T103" fmla="*/ 38 h 441"/>
                  <a:gd name="T104" fmla="*/ 1 w 139"/>
                  <a:gd name="T105" fmla="*/ 33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9" h="441">
                    <a:moveTo>
                      <a:pt x="11" y="3"/>
                    </a:moveTo>
                    <a:lnTo>
                      <a:pt x="13" y="2"/>
                    </a:lnTo>
                    <a:lnTo>
                      <a:pt x="16" y="1"/>
                    </a:lnTo>
                    <a:lnTo>
                      <a:pt x="18" y="1"/>
                    </a:lnTo>
                    <a:lnTo>
                      <a:pt x="20" y="0"/>
                    </a:lnTo>
                    <a:lnTo>
                      <a:pt x="25" y="1"/>
                    </a:lnTo>
                    <a:lnTo>
                      <a:pt x="29" y="2"/>
                    </a:lnTo>
                    <a:lnTo>
                      <a:pt x="31" y="4"/>
                    </a:lnTo>
                    <a:lnTo>
                      <a:pt x="33" y="8"/>
                    </a:lnTo>
                    <a:lnTo>
                      <a:pt x="35" y="12"/>
                    </a:lnTo>
                    <a:lnTo>
                      <a:pt x="32" y="21"/>
                    </a:lnTo>
                    <a:lnTo>
                      <a:pt x="28" y="29"/>
                    </a:lnTo>
                    <a:lnTo>
                      <a:pt x="24" y="39"/>
                    </a:lnTo>
                    <a:lnTo>
                      <a:pt x="26" y="45"/>
                    </a:lnTo>
                    <a:lnTo>
                      <a:pt x="25" y="52"/>
                    </a:lnTo>
                    <a:lnTo>
                      <a:pt x="24" y="60"/>
                    </a:lnTo>
                    <a:lnTo>
                      <a:pt x="24" y="68"/>
                    </a:lnTo>
                    <a:lnTo>
                      <a:pt x="25" y="72"/>
                    </a:lnTo>
                    <a:lnTo>
                      <a:pt x="25" y="76"/>
                    </a:lnTo>
                    <a:lnTo>
                      <a:pt x="26" y="78"/>
                    </a:lnTo>
                    <a:lnTo>
                      <a:pt x="26" y="82"/>
                    </a:lnTo>
                    <a:lnTo>
                      <a:pt x="26" y="85"/>
                    </a:lnTo>
                    <a:lnTo>
                      <a:pt x="25" y="87"/>
                    </a:lnTo>
                    <a:lnTo>
                      <a:pt x="24" y="91"/>
                    </a:lnTo>
                    <a:lnTo>
                      <a:pt x="22" y="93"/>
                    </a:lnTo>
                    <a:lnTo>
                      <a:pt x="20" y="96"/>
                    </a:lnTo>
                    <a:lnTo>
                      <a:pt x="20" y="99"/>
                    </a:lnTo>
                    <a:lnTo>
                      <a:pt x="20" y="103"/>
                    </a:lnTo>
                    <a:lnTo>
                      <a:pt x="22" y="106"/>
                    </a:lnTo>
                    <a:lnTo>
                      <a:pt x="24" y="109"/>
                    </a:lnTo>
                    <a:lnTo>
                      <a:pt x="26" y="112"/>
                    </a:lnTo>
                    <a:lnTo>
                      <a:pt x="28" y="116"/>
                    </a:lnTo>
                    <a:lnTo>
                      <a:pt x="25" y="111"/>
                    </a:lnTo>
                    <a:lnTo>
                      <a:pt x="26" y="112"/>
                    </a:lnTo>
                    <a:lnTo>
                      <a:pt x="28" y="114"/>
                    </a:lnTo>
                    <a:lnTo>
                      <a:pt x="29" y="116"/>
                    </a:lnTo>
                    <a:lnTo>
                      <a:pt x="29" y="117"/>
                    </a:lnTo>
                    <a:lnTo>
                      <a:pt x="29" y="119"/>
                    </a:lnTo>
                    <a:lnTo>
                      <a:pt x="28" y="122"/>
                    </a:lnTo>
                    <a:lnTo>
                      <a:pt x="26" y="123"/>
                    </a:lnTo>
                    <a:lnTo>
                      <a:pt x="26" y="125"/>
                    </a:lnTo>
                    <a:lnTo>
                      <a:pt x="26" y="128"/>
                    </a:lnTo>
                    <a:lnTo>
                      <a:pt x="28" y="129"/>
                    </a:lnTo>
                    <a:lnTo>
                      <a:pt x="29" y="130"/>
                    </a:lnTo>
                    <a:lnTo>
                      <a:pt x="30" y="131"/>
                    </a:lnTo>
                    <a:lnTo>
                      <a:pt x="30" y="134"/>
                    </a:lnTo>
                    <a:lnTo>
                      <a:pt x="30" y="136"/>
                    </a:lnTo>
                    <a:lnTo>
                      <a:pt x="29" y="138"/>
                    </a:lnTo>
                    <a:lnTo>
                      <a:pt x="28" y="141"/>
                    </a:lnTo>
                    <a:lnTo>
                      <a:pt x="26" y="143"/>
                    </a:lnTo>
                    <a:lnTo>
                      <a:pt x="26" y="147"/>
                    </a:lnTo>
                    <a:lnTo>
                      <a:pt x="28" y="155"/>
                    </a:lnTo>
                    <a:lnTo>
                      <a:pt x="31" y="162"/>
                    </a:lnTo>
                    <a:lnTo>
                      <a:pt x="32" y="170"/>
                    </a:lnTo>
                    <a:lnTo>
                      <a:pt x="32" y="174"/>
                    </a:lnTo>
                    <a:lnTo>
                      <a:pt x="30" y="181"/>
                    </a:lnTo>
                    <a:lnTo>
                      <a:pt x="29" y="185"/>
                    </a:lnTo>
                    <a:lnTo>
                      <a:pt x="30" y="188"/>
                    </a:lnTo>
                    <a:lnTo>
                      <a:pt x="31" y="191"/>
                    </a:lnTo>
                    <a:lnTo>
                      <a:pt x="32" y="193"/>
                    </a:lnTo>
                    <a:lnTo>
                      <a:pt x="33" y="195"/>
                    </a:lnTo>
                    <a:lnTo>
                      <a:pt x="35" y="199"/>
                    </a:lnTo>
                    <a:lnTo>
                      <a:pt x="33" y="201"/>
                    </a:lnTo>
                    <a:lnTo>
                      <a:pt x="33" y="204"/>
                    </a:lnTo>
                    <a:lnTo>
                      <a:pt x="32" y="206"/>
                    </a:lnTo>
                    <a:lnTo>
                      <a:pt x="31" y="208"/>
                    </a:lnTo>
                    <a:lnTo>
                      <a:pt x="41" y="208"/>
                    </a:lnTo>
                    <a:lnTo>
                      <a:pt x="39" y="211"/>
                    </a:lnTo>
                    <a:lnTo>
                      <a:pt x="38" y="214"/>
                    </a:lnTo>
                    <a:lnTo>
                      <a:pt x="38" y="217"/>
                    </a:lnTo>
                    <a:lnTo>
                      <a:pt x="39" y="233"/>
                    </a:lnTo>
                    <a:lnTo>
                      <a:pt x="42" y="246"/>
                    </a:lnTo>
                    <a:lnTo>
                      <a:pt x="47" y="262"/>
                    </a:lnTo>
                    <a:lnTo>
                      <a:pt x="51" y="269"/>
                    </a:lnTo>
                    <a:lnTo>
                      <a:pt x="55" y="274"/>
                    </a:lnTo>
                    <a:lnTo>
                      <a:pt x="57" y="281"/>
                    </a:lnTo>
                    <a:lnTo>
                      <a:pt x="57" y="284"/>
                    </a:lnTo>
                    <a:lnTo>
                      <a:pt x="56" y="287"/>
                    </a:lnTo>
                    <a:lnTo>
                      <a:pt x="56" y="289"/>
                    </a:lnTo>
                    <a:lnTo>
                      <a:pt x="56" y="291"/>
                    </a:lnTo>
                    <a:lnTo>
                      <a:pt x="58" y="294"/>
                    </a:lnTo>
                    <a:lnTo>
                      <a:pt x="60" y="295"/>
                    </a:lnTo>
                    <a:lnTo>
                      <a:pt x="61" y="296"/>
                    </a:lnTo>
                    <a:lnTo>
                      <a:pt x="62" y="298"/>
                    </a:lnTo>
                    <a:lnTo>
                      <a:pt x="64" y="310"/>
                    </a:lnTo>
                    <a:lnTo>
                      <a:pt x="64" y="320"/>
                    </a:lnTo>
                    <a:lnTo>
                      <a:pt x="65" y="330"/>
                    </a:lnTo>
                    <a:lnTo>
                      <a:pt x="67" y="330"/>
                    </a:lnTo>
                    <a:lnTo>
                      <a:pt x="68" y="332"/>
                    </a:lnTo>
                    <a:lnTo>
                      <a:pt x="70" y="333"/>
                    </a:lnTo>
                    <a:lnTo>
                      <a:pt x="74" y="335"/>
                    </a:lnTo>
                    <a:lnTo>
                      <a:pt x="76" y="338"/>
                    </a:lnTo>
                    <a:lnTo>
                      <a:pt x="80" y="340"/>
                    </a:lnTo>
                    <a:lnTo>
                      <a:pt x="82" y="342"/>
                    </a:lnTo>
                    <a:lnTo>
                      <a:pt x="83" y="345"/>
                    </a:lnTo>
                    <a:lnTo>
                      <a:pt x="83" y="347"/>
                    </a:lnTo>
                    <a:lnTo>
                      <a:pt x="83" y="351"/>
                    </a:lnTo>
                    <a:lnTo>
                      <a:pt x="83" y="354"/>
                    </a:lnTo>
                    <a:lnTo>
                      <a:pt x="86" y="358"/>
                    </a:lnTo>
                    <a:lnTo>
                      <a:pt x="95" y="371"/>
                    </a:lnTo>
                    <a:lnTo>
                      <a:pt x="106" y="385"/>
                    </a:lnTo>
                    <a:lnTo>
                      <a:pt x="120" y="405"/>
                    </a:lnTo>
                    <a:lnTo>
                      <a:pt x="122" y="406"/>
                    </a:lnTo>
                    <a:lnTo>
                      <a:pt x="125" y="408"/>
                    </a:lnTo>
                    <a:lnTo>
                      <a:pt x="127" y="408"/>
                    </a:lnTo>
                    <a:lnTo>
                      <a:pt x="131" y="409"/>
                    </a:lnTo>
                    <a:lnTo>
                      <a:pt x="132" y="410"/>
                    </a:lnTo>
                    <a:lnTo>
                      <a:pt x="137" y="419"/>
                    </a:lnTo>
                    <a:lnTo>
                      <a:pt x="138" y="428"/>
                    </a:lnTo>
                    <a:lnTo>
                      <a:pt x="139" y="432"/>
                    </a:lnTo>
                    <a:lnTo>
                      <a:pt x="138" y="436"/>
                    </a:lnTo>
                    <a:lnTo>
                      <a:pt x="137" y="438"/>
                    </a:lnTo>
                    <a:lnTo>
                      <a:pt x="135" y="440"/>
                    </a:lnTo>
                    <a:lnTo>
                      <a:pt x="133" y="441"/>
                    </a:lnTo>
                    <a:lnTo>
                      <a:pt x="129" y="441"/>
                    </a:lnTo>
                    <a:lnTo>
                      <a:pt x="125" y="441"/>
                    </a:lnTo>
                    <a:lnTo>
                      <a:pt x="121" y="438"/>
                    </a:lnTo>
                    <a:lnTo>
                      <a:pt x="118" y="432"/>
                    </a:lnTo>
                    <a:lnTo>
                      <a:pt x="115" y="423"/>
                    </a:lnTo>
                    <a:lnTo>
                      <a:pt x="115" y="415"/>
                    </a:lnTo>
                    <a:lnTo>
                      <a:pt x="112" y="412"/>
                    </a:lnTo>
                    <a:lnTo>
                      <a:pt x="108" y="412"/>
                    </a:lnTo>
                    <a:lnTo>
                      <a:pt x="103" y="413"/>
                    </a:lnTo>
                    <a:lnTo>
                      <a:pt x="99" y="412"/>
                    </a:lnTo>
                    <a:lnTo>
                      <a:pt x="94" y="409"/>
                    </a:lnTo>
                    <a:lnTo>
                      <a:pt x="89" y="400"/>
                    </a:lnTo>
                    <a:lnTo>
                      <a:pt x="87" y="397"/>
                    </a:lnTo>
                    <a:lnTo>
                      <a:pt x="86" y="392"/>
                    </a:lnTo>
                    <a:lnTo>
                      <a:pt x="84" y="386"/>
                    </a:lnTo>
                    <a:lnTo>
                      <a:pt x="81" y="383"/>
                    </a:lnTo>
                    <a:lnTo>
                      <a:pt x="76" y="380"/>
                    </a:lnTo>
                    <a:lnTo>
                      <a:pt x="68" y="367"/>
                    </a:lnTo>
                    <a:lnTo>
                      <a:pt x="60" y="355"/>
                    </a:lnTo>
                    <a:lnTo>
                      <a:pt x="52" y="345"/>
                    </a:lnTo>
                    <a:lnTo>
                      <a:pt x="48" y="336"/>
                    </a:lnTo>
                    <a:lnTo>
                      <a:pt x="45" y="332"/>
                    </a:lnTo>
                    <a:lnTo>
                      <a:pt x="45" y="329"/>
                    </a:lnTo>
                    <a:lnTo>
                      <a:pt x="43" y="328"/>
                    </a:lnTo>
                    <a:lnTo>
                      <a:pt x="41" y="326"/>
                    </a:lnTo>
                    <a:lnTo>
                      <a:pt x="39" y="325"/>
                    </a:lnTo>
                    <a:lnTo>
                      <a:pt x="37" y="322"/>
                    </a:lnTo>
                    <a:lnTo>
                      <a:pt x="37" y="320"/>
                    </a:lnTo>
                    <a:lnTo>
                      <a:pt x="37" y="317"/>
                    </a:lnTo>
                    <a:lnTo>
                      <a:pt x="38" y="314"/>
                    </a:lnTo>
                    <a:lnTo>
                      <a:pt x="39" y="312"/>
                    </a:lnTo>
                    <a:lnTo>
                      <a:pt x="41" y="309"/>
                    </a:lnTo>
                    <a:lnTo>
                      <a:pt x="41" y="307"/>
                    </a:lnTo>
                    <a:lnTo>
                      <a:pt x="41" y="303"/>
                    </a:lnTo>
                    <a:lnTo>
                      <a:pt x="39" y="300"/>
                    </a:lnTo>
                    <a:lnTo>
                      <a:pt x="37" y="297"/>
                    </a:lnTo>
                    <a:lnTo>
                      <a:pt x="35" y="295"/>
                    </a:lnTo>
                    <a:lnTo>
                      <a:pt x="32" y="293"/>
                    </a:lnTo>
                    <a:lnTo>
                      <a:pt x="30" y="289"/>
                    </a:lnTo>
                    <a:lnTo>
                      <a:pt x="24" y="277"/>
                    </a:lnTo>
                    <a:lnTo>
                      <a:pt x="22" y="265"/>
                    </a:lnTo>
                    <a:lnTo>
                      <a:pt x="20" y="252"/>
                    </a:lnTo>
                    <a:lnTo>
                      <a:pt x="20" y="249"/>
                    </a:lnTo>
                    <a:lnTo>
                      <a:pt x="22" y="246"/>
                    </a:lnTo>
                    <a:lnTo>
                      <a:pt x="23" y="243"/>
                    </a:lnTo>
                    <a:lnTo>
                      <a:pt x="23" y="239"/>
                    </a:lnTo>
                    <a:lnTo>
                      <a:pt x="22" y="232"/>
                    </a:lnTo>
                    <a:lnTo>
                      <a:pt x="18" y="227"/>
                    </a:lnTo>
                    <a:lnTo>
                      <a:pt x="15" y="223"/>
                    </a:lnTo>
                    <a:lnTo>
                      <a:pt x="12" y="215"/>
                    </a:lnTo>
                    <a:lnTo>
                      <a:pt x="13" y="213"/>
                    </a:lnTo>
                    <a:lnTo>
                      <a:pt x="15" y="210"/>
                    </a:lnTo>
                    <a:lnTo>
                      <a:pt x="16" y="207"/>
                    </a:lnTo>
                    <a:lnTo>
                      <a:pt x="16" y="204"/>
                    </a:lnTo>
                    <a:lnTo>
                      <a:pt x="16" y="201"/>
                    </a:lnTo>
                    <a:lnTo>
                      <a:pt x="15" y="200"/>
                    </a:lnTo>
                    <a:lnTo>
                      <a:pt x="13" y="199"/>
                    </a:lnTo>
                    <a:lnTo>
                      <a:pt x="12" y="197"/>
                    </a:lnTo>
                    <a:lnTo>
                      <a:pt x="11" y="194"/>
                    </a:lnTo>
                    <a:lnTo>
                      <a:pt x="11" y="192"/>
                    </a:lnTo>
                    <a:lnTo>
                      <a:pt x="12" y="189"/>
                    </a:lnTo>
                    <a:lnTo>
                      <a:pt x="12" y="186"/>
                    </a:lnTo>
                    <a:lnTo>
                      <a:pt x="11" y="173"/>
                    </a:lnTo>
                    <a:lnTo>
                      <a:pt x="9" y="162"/>
                    </a:lnTo>
                    <a:lnTo>
                      <a:pt x="6" y="151"/>
                    </a:lnTo>
                    <a:lnTo>
                      <a:pt x="5" y="138"/>
                    </a:lnTo>
                    <a:lnTo>
                      <a:pt x="5" y="135"/>
                    </a:lnTo>
                    <a:lnTo>
                      <a:pt x="6" y="132"/>
                    </a:lnTo>
                    <a:lnTo>
                      <a:pt x="6" y="130"/>
                    </a:lnTo>
                    <a:lnTo>
                      <a:pt x="6" y="125"/>
                    </a:lnTo>
                    <a:lnTo>
                      <a:pt x="5" y="123"/>
                    </a:lnTo>
                    <a:lnTo>
                      <a:pt x="4" y="119"/>
                    </a:lnTo>
                    <a:lnTo>
                      <a:pt x="3" y="116"/>
                    </a:lnTo>
                    <a:lnTo>
                      <a:pt x="1" y="112"/>
                    </a:lnTo>
                    <a:lnTo>
                      <a:pt x="1" y="110"/>
                    </a:lnTo>
                    <a:lnTo>
                      <a:pt x="3" y="108"/>
                    </a:lnTo>
                    <a:lnTo>
                      <a:pt x="4" y="105"/>
                    </a:lnTo>
                    <a:lnTo>
                      <a:pt x="4" y="103"/>
                    </a:lnTo>
                    <a:lnTo>
                      <a:pt x="4" y="100"/>
                    </a:lnTo>
                    <a:lnTo>
                      <a:pt x="3" y="99"/>
                    </a:lnTo>
                    <a:lnTo>
                      <a:pt x="1" y="98"/>
                    </a:lnTo>
                    <a:lnTo>
                      <a:pt x="0" y="96"/>
                    </a:lnTo>
                    <a:lnTo>
                      <a:pt x="0" y="95"/>
                    </a:lnTo>
                    <a:lnTo>
                      <a:pt x="1" y="86"/>
                    </a:lnTo>
                    <a:lnTo>
                      <a:pt x="6" y="80"/>
                    </a:lnTo>
                    <a:lnTo>
                      <a:pt x="9" y="72"/>
                    </a:lnTo>
                    <a:lnTo>
                      <a:pt x="6" y="65"/>
                    </a:lnTo>
                    <a:lnTo>
                      <a:pt x="3" y="58"/>
                    </a:lnTo>
                    <a:lnTo>
                      <a:pt x="0" y="51"/>
                    </a:lnTo>
                    <a:lnTo>
                      <a:pt x="1" y="47"/>
                    </a:lnTo>
                    <a:lnTo>
                      <a:pt x="3" y="45"/>
                    </a:lnTo>
                    <a:lnTo>
                      <a:pt x="4" y="42"/>
                    </a:lnTo>
                    <a:lnTo>
                      <a:pt x="5" y="40"/>
                    </a:lnTo>
                    <a:lnTo>
                      <a:pt x="5" y="38"/>
                    </a:lnTo>
                    <a:lnTo>
                      <a:pt x="4" y="36"/>
                    </a:lnTo>
                    <a:lnTo>
                      <a:pt x="3" y="35"/>
                    </a:lnTo>
                    <a:lnTo>
                      <a:pt x="3" y="34"/>
                    </a:lnTo>
                    <a:lnTo>
                      <a:pt x="1" y="33"/>
                    </a:lnTo>
                    <a:lnTo>
                      <a:pt x="3" y="22"/>
                    </a:lnTo>
                    <a:lnTo>
                      <a:pt x="6" y="13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4" name="Freeform 29"/>
              <p:cNvSpPr>
                <a:spLocks/>
              </p:cNvSpPr>
              <p:nvPr/>
            </p:nvSpPr>
            <p:spPr bwMode="auto">
              <a:xfrm>
                <a:off x="5873737" y="1383026"/>
                <a:ext cx="58924" cy="350390"/>
              </a:xfrm>
              <a:custGeom>
                <a:avLst/>
                <a:gdLst>
                  <a:gd name="T0" fmla="*/ 24 w 56"/>
                  <a:gd name="T1" fmla="*/ 1 h 333"/>
                  <a:gd name="T2" fmla="*/ 13 w 56"/>
                  <a:gd name="T3" fmla="*/ 1 h 333"/>
                  <a:gd name="T4" fmla="*/ 6 w 56"/>
                  <a:gd name="T5" fmla="*/ 10 h 333"/>
                  <a:gd name="T6" fmla="*/ 7 w 56"/>
                  <a:gd name="T7" fmla="*/ 18 h 333"/>
                  <a:gd name="T8" fmla="*/ 8 w 56"/>
                  <a:gd name="T9" fmla="*/ 24 h 333"/>
                  <a:gd name="T10" fmla="*/ 5 w 56"/>
                  <a:gd name="T11" fmla="*/ 30 h 333"/>
                  <a:gd name="T12" fmla="*/ 7 w 56"/>
                  <a:gd name="T13" fmla="*/ 35 h 333"/>
                  <a:gd name="T14" fmla="*/ 6 w 56"/>
                  <a:gd name="T15" fmla="*/ 41 h 333"/>
                  <a:gd name="T16" fmla="*/ 5 w 56"/>
                  <a:gd name="T17" fmla="*/ 49 h 333"/>
                  <a:gd name="T18" fmla="*/ 7 w 56"/>
                  <a:gd name="T19" fmla="*/ 56 h 333"/>
                  <a:gd name="T20" fmla="*/ 4 w 56"/>
                  <a:gd name="T21" fmla="*/ 67 h 333"/>
                  <a:gd name="T22" fmla="*/ 4 w 56"/>
                  <a:gd name="T23" fmla="*/ 76 h 333"/>
                  <a:gd name="T24" fmla="*/ 6 w 56"/>
                  <a:gd name="T25" fmla="*/ 83 h 333"/>
                  <a:gd name="T26" fmla="*/ 2 w 56"/>
                  <a:gd name="T27" fmla="*/ 93 h 333"/>
                  <a:gd name="T28" fmla="*/ 1 w 56"/>
                  <a:gd name="T29" fmla="*/ 102 h 333"/>
                  <a:gd name="T30" fmla="*/ 5 w 56"/>
                  <a:gd name="T31" fmla="*/ 107 h 333"/>
                  <a:gd name="T32" fmla="*/ 5 w 56"/>
                  <a:gd name="T33" fmla="*/ 113 h 333"/>
                  <a:gd name="T34" fmla="*/ 1 w 56"/>
                  <a:gd name="T35" fmla="*/ 119 h 333"/>
                  <a:gd name="T36" fmla="*/ 5 w 56"/>
                  <a:gd name="T37" fmla="*/ 124 h 333"/>
                  <a:gd name="T38" fmla="*/ 5 w 56"/>
                  <a:gd name="T39" fmla="*/ 134 h 333"/>
                  <a:gd name="T40" fmla="*/ 1 w 56"/>
                  <a:gd name="T41" fmla="*/ 151 h 333"/>
                  <a:gd name="T42" fmla="*/ 6 w 56"/>
                  <a:gd name="T43" fmla="*/ 159 h 333"/>
                  <a:gd name="T44" fmla="*/ 5 w 56"/>
                  <a:gd name="T45" fmla="*/ 191 h 333"/>
                  <a:gd name="T46" fmla="*/ 8 w 56"/>
                  <a:gd name="T47" fmla="*/ 221 h 333"/>
                  <a:gd name="T48" fmla="*/ 19 w 56"/>
                  <a:gd name="T49" fmla="*/ 248 h 333"/>
                  <a:gd name="T50" fmla="*/ 15 w 56"/>
                  <a:gd name="T51" fmla="*/ 256 h 333"/>
                  <a:gd name="T52" fmla="*/ 20 w 56"/>
                  <a:gd name="T53" fmla="*/ 281 h 333"/>
                  <a:gd name="T54" fmla="*/ 25 w 56"/>
                  <a:gd name="T55" fmla="*/ 298 h 333"/>
                  <a:gd name="T56" fmla="*/ 30 w 56"/>
                  <a:gd name="T57" fmla="*/ 304 h 333"/>
                  <a:gd name="T58" fmla="*/ 33 w 56"/>
                  <a:gd name="T59" fmla="*/ 314 h 333"/>
                  <a:gd name="T60" fmla="*/ 37 w 56"/>
                  <a:gd name="T61" fmla="*/ 331 h 333"/>
                  <a:gd name="T62" fmla="*/ 50 w 56"/>
                  <a:gd name="T63" fmla="*/ 330 h 333"/>
                  <a:gd name="T64" fmla="*/ 56 w 56"/>
                  <a:gd name="T65" fmla="*/ 318 h 333"/>
                  <a:gd name="T66" fmla="*/ 44 w 56"/>
                  <a:gd name="T67" fmla="*/ 288 h 333"/>
                  <a:gd name="T68" fmla="*/ 44 w 56"/>
                  <a:gd name="T69" fmla="*/ 269 h 333"/>
                  <a:gd name="T70" fmla="*/ 43 w 56"/>
                  <a:gd name="T71" fmla="*/ 262 h 333"/>
                  <a:gd name="T72" fmla="*/ 38 w 56"/>
                  <a:gd name="T73" fmla="*/ 255 h 333"/>
                  <a:gd name="T74" fmla="*/ 31 w 56"/>
                  <a:gd name="T75" fmla="*/ 215 h 333"/>
                  <a:gd name="T76" fmla="*/ 33 w 56"/>
                  <a:gd name="T77" fmla="*/ 178 h 333"/>
                  <a:gd name="T78" fmla="*/ 28 w 56"/>
                  <a:gd name="T79" fmla="*/ 152 h 333"/>
                  <a:gd name="T80" fmla="*/ 24 w 56"/>
                  <a:gd name="T81" fmla="*/ 133 h 333"/>
                  <a:gd name="T82" fmla="*/ 28 w 56"/>
                  <a:gd name="T83" fmla="*/ 129 h 333"/>
                  <a:gd name="T84" fmla="*/ 27 w 56"/>
                  <a:gd name="T85" fmla="*/ 122 h 333"/>
                  <a:gd name="T86" fmla="*/ 24 w 56"/>
                  <a:gd name="T87" fmla="*/ 116 h 333"/>
                  <a:gd name="T88" fmla="*/ 27 w 56"/>
                  <a:gd name="T89" fmla="*/ 108 h 333"/>
                  <a:gd name="T90" fmla="*/ 31 w 56"/>
                  <a:gd name="T91" fmla="*/ 99 h 333"/>
                  <a:gd name="T92" fmla="*/ 27 w 56"/>
                  <a:gd name="T93" fmla="*/ 90 h 333"/>
                  <a:gd name="T94" fmla="*/ 26 w 56"/>
                  <a:gd name="T95" fmla="*/ 82 h 333"/>
                  <a:gd name="T96" fmla="*/ 28 w 56"/>
                  <a:gd name="T97" fmla="*/ 77 h 333"/>
                  <a:gd name="T98" fmla="*/ 25 w 56"/>
                  <a:gd name="T99" fmla="*/ 68 h 333"/>
                  <a:gd name="T100" fmla="*/ 27 w 56"/>
                  <a:gd name="T101" fmla="*/ 60 h 333"/>
                  <a:gd name="T102" fmla="*/ 32 w 56"/>
                  <a:gd name="T103" fmla="*/ 52 h 333"/>
                  <a:gd name="T104" fmla="*/ 31 w 56"/>
                  <a:gd name="T105" fmla="*/ 45 h 333"/>
                  <a:gd name="T106" fmla="*/ 28 w 56"/>
                  <a:gd name="T107" fmla="*/ 39 h 333"/>
                  <a:gd name="T108" fmla="*/ 36 w 56"/>
                  <a:gd name="T109" fmla="*/ 13 h 333"/>
                  <a:gd name="T110" fmla="*/ 31 w 56"/>
                  <a:gd name="T111" fmla="*/ 4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6" h="333">
                    <a:moveTo>
                      <a:pt x="31" y="4"/>
                    </a:moveTo>
                    <a:lnTo>
                      <a:pt x="27" y="3"/>
                    </a:lnTo>
                    <a:lnTo>
                      <a:pt x="24" y="1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3" y="1"/>
                    </a:lnTo>
                    <a:lnTo>
                      <a:pt x="9" y="3"/>
                    </a:lnTo>
                    <a:lnTo>
                      <a:pt x="7" y="6"/>
                    </a:lnTo>
                    <a:lnTo>
                      <a:pt x="6" y="10"/>
                    </a:lnTo>
                    <a:lnTo>
                      <a:pt x="5" y="13"/>
                    </a:lnTo>
                    <a:lnTo>
                      <a:pt x="6" y="16"/>
                    </a:lnTo>
                    <a:lnTo>
                      <a:pt x="7" y="18"/>
                    </a:lnTo>
                    <a:lnTo>
                      <a:pt x="8" y="19"/>
                    </a:lnTo>
                    <a:lnTo>
                      <a:pt x="8" y="22"/>
                    </a:lnTo>
                    <a:lnTo>
                      <a:pt x="8" y="24"/>
                    </a:lnTo>
                    <a:lnTo>
                      <a:pt x="7" y="25"/>
                    </a:lnTo>
                    <a:lnTo>
                      <a:pt x="6" y="28"/>
                    </a:lnTo>
                    <a:lnTo>
                      <a:pt x="5" y="30"/>
                    </a:lnTo>
                    <a:lnTo>
                      <a:pt x="6" y="31"/>
                    </a:lnTo>
                    <a:lnTo>
                      <a:pt x="6" y="33"/>
                    </a:lnTo>
                    <a:lnTo>
                      <a:pt x="7" y="35"/>
                    </a:lnTo>
                    <a:lnTo>
                      <a:pt x="7" y="36"/>
                    </a:lnTo>
                    <a:lnTo>
                      <a:pt x="7" y="38"/>
                    </a:lnTo>
                    <a:lnTo>
                      <a:pt x="6" y="41"/>
                    </a:lnTo>
                    <a:lnTo>
                      <a:pt x="5" y="43"/>
                    </a:lnTo>
                    <a:lnTo>
                      <a:pt x="5" y="45"/>
                    </a:lnTo>
                    <a:lnTo>
                      <a:pt x="5" y="49"/>
                    </a:lnTo>
                    <a:lnTo>
                      <a:pt x="6" y="51"/>
                    </a:lnTo>
                    <a:lnTo>
                      <a:pt x="6" y="54"/>
                    </a:lnTo>
                    <a:lnTo>
                      <a:pt x="7" y="56"/>
                    </a:lnTo>
                    <a:lnTo>
                      <a:pt x="6" y="60"/>
                    </a:lnTo>
                    <a:lnTo>
                      <a:pt x="5" y="63"/>
                    </a:lnTo>
                    <a:lnTo>
                      <a:pt x="4" y="67"/>
                    </a:lnTo>
                    <a:lnTo>
                      <a:pt x="4" y="70"/>
                    </a:lnTo>
                    <a:lnTo>
                      <a:pt x="2" y="74"/>
                    </a:lnTo>
                    <a:lnTo>
                      <a:pt x="4" y="76"/>
                    </a:lnTo>
                    <a:lnTo>
                      <a:pt x="5" y="78"/>
                    </a:lnTo>
                    <a:lnTo>
                      <a:pt x="6" y="81"/>
                    </a:lnTo>
                    <a:lnTo>
                      <a:pt x="6" y="83"/>
                    </a:lnTo>
                    <a:lnTo>
                      <a:pt x="5" y="87"/>
                    </a:lnTo>
                    <a:lnTo>
                      <a:pt x="4" y="90"/>
                    </a:lnTo>
                    <a:lnTo>
                      <a:pt x="2" y="93"/>
                    </a:lnTo>
                    <a:lnTo>
                      <a:pt x="1" y="96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3"/>
                    </a:lnTo>
                    <a:lnTo>
                      <a:pt x="4" y="106"/>
                    </a:lnTo>
                    <a:lnTo>
                      <a:pt x="5" y="107"/>
                    </a:lnTo>
                    <a:lnTo>
                      <a:pt x="6" y="109"/>
                    </a:lnTo>
                    <a:lnTo>
                      <a:pt x="6" y="112"/>
                    </a:lnTo>
                    <a:lnTo>
                      <a:pt x="5" y="113"/>
                    </a:lnTo>
                    <a:lnTo>
                      <a:pt x="4" y="114"/>
                    </a:lnTo>
                    <a:lnTo>
                      <a:pt x="2" y="116"/>
                    </a:lnTo>
                    <a:lnTo>
                      <a:pt x="1" y="119"/>
                    </a:lnTo>
                    <a:lnTo>
                      <a:pt x="2" y="120"/>
                    </a:lnTo>
                    <a:lnTo>
                      <a:pt x="4" y="122"/>
                    </a:lnTo>
                    <a:lnTo>
                      <a:pt x="5" y="124"/>
                    </a:lnTo>
                    <a:lnTo>
                      <a:pt x="6" y="125"/>
                    </a:lnTo>
                    <a:lnTo>
                      <a:pt x="7" y="127"/>
                    </a:lnTo>
                    <a:lnTo>
                      <a:pt x="5" y="134"/>
                    </a:lnTo>
                    <a:lnTo>
                      <a:pt x="2" y="140"/>
                    </a:lnTo>
                    <a:lnTo>
                      <a:pt x="1" y="147"/>
                    </a:lnTo>
                    <a:lnTo>
                      <a:pt x="1" y="151"/>
                    </a:lnTo>
                    <a:lnTo>
                      <a:pt x="2" y="153"/>
                    </a:lnTo>
                    <a:lnTo>
                      <a:pt x="5" y="157"/>
                    </a:lnTo>
                    <a:lnTo>
                      <a:pt x="6" y="159"/>
                    </a:lnTo>
                    <a:lnTo>
                      <a:pt x="7" y="163"/>
                    </a:lnTo>
                    <a:lnTo>
                      <a:pt x="1" y="180"/>
                    </a:lnTo>
                    <a:lnTo>
                      <a:pt x="5" y="191"/>
                    </a:lnTo>
                    <a:lnTo>
                      <a:pt x="6" y="201"/>
                    </a:lnTo>
                    <a:lnTo>
                      <a:pt x="7" y="211"/>
                    </a:lnTo>
                    <a:lnTo>
                      <a:pt x="8" y="221"/>
                    </a:lnTo>
                    <a:lnTo>
                      <a:pt x="18" y="236"/>
                    </a:lnTo>
                    <a:lnTo>
                      <a:pt x="20" y="246"/>
                    </a:lnTo>
                    <a:lnTo>
                      <a:pt x="19" y="248"/>
                    </a:lnTo>
                    <a:lnTo>
                      <a:pt x="18" y="252"/>
                    </a:lnTo>
                    <a:lnTo>
                      <a:pt x="17" y="254"/>
                    </a:lnTo>
                    <a:lnTo>
                      <a:pt x="15" y="256"/>
                    </a:lnTo>
                    <a:lnTo>
                      <a:pt x="15" y="260"/>
                    </a:lnTo>
                    <a:lnTo>
                      <a:pt x="17" y="272"/>
                    </a:lnTo>
                    <a:lnTo>
                      <a:pt x="20" y="281"/>
                    </a:lnTo>
                    <a:lnTo>
                      <a:pt x="23" y="293"/>
                    </a:lnTo>
                    <a:lnTo>
                      <a:pt x="23" y="297"/>
                    </a:lnTo>
                    <a:lnTo>
                      <a:pt x="25" y="298"/>
                    </a:lnTo>
                    <a:lnTo>
                      <a:pt x="26" y="300"/>
                    </a:lnTo>
                    <a:lnTo>
                      <a:pt x="28" y="301"/>
                    </a:lnTo>
                    <a:lnTo>
                      <a:pt x="30" y="304"/>
                    </a:lnTo>
                    <a:lnTo>
                      <a:pt x="32" y="306"/>
                    </a:lnTo>
                    <a:lnTo>
                      <a:pt x="33" y="308"/>
                    </a:lnTo>
                    <a:lnTo>
                      <a:pt x="33" y="314"/>
                    </a:lnTo>
                    <a:lnTo>
                      <a:pt x="33" y="322"/>
                    </a:lnTo>
                    <a:lnTo>
                      <a:pt x="34" y="327"/>
                    </a:lnTo>
                    <a:lnTo>
                      <a:pt x="37" y="331"/>
                    </a:lnTo>
                    <a:lnTo>
                      <a:pt x="41" y="333"/>
                    </a:lnTo>
                    <a:lnTo>
                      <a:pt x="46" y="332"/>
                    </a:lnTo>
                    <a:lnTo>
                      <a:pt x="50" y="330"/>
                    </a:lnTo>
                    <a:lnTo>
                      <a:pt x="52" y="326"/>
                    </a:lnTo>
                    <a:lnTo>
                      <a:pt x="55" y="323"/>
                    </a:lnTo>
                    <a:lnTo>
                      <a:pt x="56" y="318"/>
                    </a:lnTo>
                    <a:lnTo>
                      <a:pt x="53" y="307"/>
                    </a:lnTo>
                    <a:lnTo>
                      <a:pt x="49" y="298"/>
                    </a:lnTo>
                    <a:lnTo>
                      <a:pt x="44" y="288"/>
                    </a:lnTo>
                    <a:lnTo>
                      <a:pt x="41" y="278"/>
                    </a:lnTo>
                    <a:lnTo>
                      <a:pt x="43" y="275"/>
                    </a:lnTo>
                    <a:lnTo>
                      <a:pt x="44" y="269"/>
                    </a:lnTo>
                    <a:lnTo>
                      <a:pt x="44" y="267"/>
                    </a:lnTo>
                    <a:lnTo>
                      <a:pt x="44" y="265"/>
                    </a:lnTo>
                    <a:lnTo>
                      <a:pt x="43" y="262"/>
                    </a:lnTo>
                    <a:lnTo>
                      <a:pt x="41" y="260"/>
                    </a:lnTo>
                    <a:lnTo>
                      <a:pt x="39" y="257"/>
                    </a:lnTo>
                    <a:lnTo>
                      <a:pt x="38" y="255"/>
                    </a:lnTo>
                    <a:lnTo>
                      <a:pt x="37" y="253"/>
                    </a:lnTo>
                    <a:lnTo>
                      <a:pt x="33" y="233"/>
                    </a:lnTo>
                    <a:lnTo>
                      <a:pt x="31" y="215"/>
                    </a:lnTo>
                    <a:lnTo>
                      <a:pt x="31" y="196"/>
                    </a:lnTo>
                    <a:lnTo>
                      <a:pt x="31" y="186"/>
                    </a:lnTo>
                    <a:lnTo>
                      <a:pt x="33" y="178"/>
                    </a:lnTo>
                    <a:lnTo>
                      <a:pt x="33" y="170"/>
                    </a:lnTo>
                    <a:lnTo>
                      <a:pt x="32" y="160"/>
                    </a:lnTo>
                    <a:lnTo>
                      <a:pt x="28" y="152"/>
                    </a:lnTo>
                    <a:lnTo>
                      <a:pt x="25" y="145"/>
                    </a:lnTo>
                    <a:lnTo>
                      <a:pt x="24" y="135"/>
                    </a:lnTo>
                    <a:lnTo>
                      <a:pt x="24" y="133"/>
                    </a:lnTo>
                    <a:lnTo>
                      <a:pt x="25" y="132"/>
                    </a:lnTo>
                    <a:lnTo>
                      <a:pt x="27" y="131"/>
                    </a:lnTo>
                    <a:lnTo>
                      <a:pt x="28" y="129"/>
                    </a:lnTo>
                    <a:lnTo>
                      <a:pt x="30" y="127"/>
                    </a:lnTo>
                    <a:lnTo>
                      <a:pt x="28" y="125"/>
                    </a:lnTo>
                    <a:lnTo>
                      <a:pt x="27" y="122"/>
                    </a:lnTo>
                    <a:lnTo>
                      <a:pt x="26" y="121"/>
                    </a:lnTo>
                    <a:lnTo>
                      <a:pt x="25" y="119"/>
                    </a:lnTo>
                    <a:lnTo>
                      <a:pt x="24" y="116"/>
                    </a:lnTo>
                    <a:lnTo>
                      <a:pt x="25" y="113"/>
                    </a:lnTo>
                    <a:lnTo>
                      <a:pt x="26" y="110"/>
                    </a:lnTo>
                    <a:lnTo>
                      <a:pt x="27" y="108"/>
                    </a:lnTo>
                    <a:lnTo>
                      <a:pt x="28" y="105"/>
                    </a:lnTo>
                    <a:lnTo>
                      <a:pt x="30" y="102"/>
                    </a:lnTo>
                    <a:lnTo>
                      <a:pt x="31" y="99"/>
                    </a:lnTo>
                    <a:lnTo>
                      <a:pt x="30" y="96"/>
                    </a:lnTo>
                    <a:lnTo>
                      <a:pt x="28" y="93"/>
                    </a:lnTo>
                    <a:lnTo>
                      <a:pt x="27" y="90"/>
                    </a:lnTo>
                    <a:lnTo>
                      <a:pt x="26" y="88"/>
                    </a:lnTo>
                    <a:lnTo>
                      <a:pt x="26" y="84"/>
                    </a:lnTo>
                    <a:lnTo>
                      <a:pt x="26" y="82"/>
                    </a:lnTo>
                    <a:lnTo>
                      <a:pt x="27" y="81"/>
                    </a:lnTo>
                    <a:lnTo>
                      <a:pt x="28" y="80"/>
                    </a:lnTo>
                    <a:lnTo>
                      <a:pt x="28" y="77"/>
                    </a:lnTo>
                    <a:lnTo>
                      <a:pt x="27" y="74"/>
                    </a:lnTo>
                    <a:lnTo>
                      <a:pt x="26" y="71"/>
                    </a:lnTo>
                    <a:lnTo>
                      <a:pt x="25" y="68"/>
                    </a:lnTo>
                    <a:lnTo>
                      <a:pt x="25" y="64"/>
                    </a:lnTo>
                    <a:lnTo>
                      <a:pt x="26" y="62"/>
                    </a:lnTo>
                    <a:lnTo>
                      <a:pt x="27" y="60"/>
                    </a:lnTo>
                    <a:lnTo>
                      <a:pt x="28" y="57"/>
                    </a:lnTo>
                    <a:lnTo>
                      <a:pt x="31" y="55"/>
                    </a:lnTo>
                    <a:lnTo>
                      <a:pt x="32" y="52"/>
                    </a:lnTo>
                    <a:lnTo>
                      <a:pt x="33" y="49"/>
                    </a:lnTo>
                    <a:lnTo>
                      <a:pt x="32" y="46"/>
                    </a:lnTo>
                    <a:lnTo>
                      <a:pt x="31" y="45"/>
                    </a:lnTo>
                    <a:lnTo>
                      <a:pt x="30" y="43"/>
                    </a:lnTo>
                    <a:lnTo>
                      <a:pt x="28" y="42"/>
                    </a:lnTo>
                    <a:lnTo>
                      <a:pt x="28" y="39"/>
                    </a:lnTo>
                    <a:lnTo>
                      <a:pt x="30" y="30"/>
                    </a:lnTo>
                    <a:lnTo>
                      <a:pt x="33" y="23"/>
                    </a:lnTo>
                    <a:lnTo>
                      <a:pt x="36" y="13"/>
                    </a:lnTo>
                    <a:lnTo>
                      <a:pt x="34" y="10"/>
                    </a:lnTo>
                    <a:lnTo>
                      <a:pt x="33" y="6"/>
                    </a:lnTo>
                    <a:lnTo>
                      <a:pt x="31" y="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5" name="Freeform 30"/>
              <p:cNvSpPr>
                <a:spLocks/>
              </p:cNvSpPr>
              <p:nvPr/>
            </p:nvSpPr>
            <p:spPr bwMode="auto">
              <a:xfrm>
                <a:off x="5918982" y="1396704"/>
                <a:ext cx="19993" cy="24201"/>
              </a:xfrm>
              <a:custGeom>
                <a:avLst/>
                <a:gdLst>
                  <a:gd name="T0" fmla="*/ 0 w 19"/>
                  <a:gd name="T1" fmla="*/ 11 h 23"/>
                  <a:gd name="T2" fmla="*/ 0 w 19"/>
                  <a:gd name="T3" fmla="*/ 7 h 23"/>
                  <a:gd name="T4" fmla="*/ 2 w 19"/>
                  <a:gd name="T5" fmla="*/ 4 h 23"/>
                  <a:gd name="T6" fmla="*/ 6 w 19"/>
                  <a:gd name="T7" fmla="*/ 1 h 23"/>
                  <a:gd name="T8" fmla="*/ 9 w 19"/>
                  <a:gd name="T9" fmla="*/ 0 h 23"/>
                  <a:gd name="T10" fmla="*/ 13 w 19"/>
                  <a:gd name="T11" fmla="*/ 1 h 23"/>
                  <a:gd name="T12" fmla="*/ 16 w 19"/>
                  <a:gd name="T13" fmla="*/ 4 h 23"/>
                  <a:gd name="T14" fmla="*/ 19 w 19"/>
                  <a:gd name="T15" fmla="*/ 7 h 23"/>
                  <a:gd name="T16" fmla="*/ 19 w 19"/>
                  <a:gd name="T17" fmla="*/ 11 h 23"/>
                  <a:gd name="T18" fmla="*/ 19 w 19"/>
                  <a:gd name="T19" fmla="*/ 16 h 23"/>
                  <a:gd name="T20" fmla="*/ 16 w 19"/>
                  <a:gd name="T21" fmla="*/ 19 h 23"/>
                  <a:gd name="T22" fmla="*/ 13 w 19"/>
                  <a:gd name="T23" fmla="*/ 22 h 23"/>
                  <a:gd name="T24" fmla="*/ 9 w 19"/>
                  <a:gd name="T25" fmla="*/ 23 h 23"/>
                  <a:gd name="T26" fmla="*/ 6 w 19"/>
                  <a:gd name="T27" fmla="*/ 22 h 23"/>
                  <a:gd name="T28" fmla="*/ 2 w 19"/>
                  <a:gd name="T29" fmla="*/ 19 h 23"/>
                  <a:gd name="T30" fmla="*/ 0 w 19"/>
                  <a:gd name="T31" fmla="*/ 16 h 23"/>
                  <a:gd name="T32" fmla="*/ 0 w 19"/>
                  <a:gd name="T33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" h="23">
                    <a:moveTo>
                      <a:pt x="0" y="11"/>
                    </a:moveTo>
                    <a:lnTo>
                      <a:pt x="0" y="7"/>
                    </a:lnTo>
                    <a:lnTo>
                      <a:pt x="2" y="4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3" y="1"/>
                    </a:lnTo>
                    <a:lnTo>
                      <a:pt x="16" y="4"/>
                    </a:lnTo>
                    <a:lnTo>
                      <a:pt x="19" y="7"/>
                    </a:lnTo>
                    <a:lnTo>
                      <a:pt x="19" y="11"/>
                    </a:lnTo>
                    <a:lnTo>
                      <a:pt x="19" y="16"/>
                    </a:lnTo>
                    <a:lnTo>
                      <a:pt x="16" y="19"/>
                    </a:lnTo>
                    <a:lnTo>
                      <a:pt x="13" y="22"/>
                    </a:lnTo>
                    <a:lnTo>
                      <a:pt x="9" y="23"/>
                    </a:lnTo>
                    <a:lnTo>
                      <a:pt x="6" y="22"/>
                    </a:lnTo>
                    <a:lnTo>
                      <a:pt x="2" y="19"/>
                    </a:lnTo>
                    <a:lnTo>
                      <a:pt x="0" y="16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6" name="Freeform 31"/>
              <p:cNvSpPr>
                <a:spLocks/>
              </p:cNvSpPr>
              <p:nvPr/>
            </p:nvSpPr>
            <p:spPr bwMode="auto">
              <a:xfrm>
                <a:off x="5918982" y="1431428"/>
                <a:ext cx="16836" cy="25253"/>
              </a:xfrm>
              <a:custGeom>
                <a:avLst/>
                <a:gdLst>
                  <a:gd name="T0" fmla="*/ 0 w 16"/>
                  <a:gd name="T1" fmla="*/ 12 h 24"/>
                  <a:gd name="T2" fmla="*/ 0 w 16"/>
                  <a:gd name="T3" fmla="*/ 8 h 24"/>
                  <a:gd name="T4" fmla="*/ 2 w 16"/>
                  <a:gd name="T5" fmla="*/ 4 h 24"/>
                  <a:gd name="T6" fmla="*/ 4 w 16"/>
                  <a:gd name="T7" fmla="*/ 2 h 24"/>
                  <a:gd name="T8" fmla="*/ 8 w 16"/>
                  <a:gd name="T9" fmla="*/ 0 h 24"/>
                  <a:gd name="T10" fmla="*/ 12 w 16"/>
                  <a:gd name="T11" fmla="*/ 2 h 24"/>
                  <a:gd name="T12" fmla="*/ 14 w 16"/>
                  <a:gd name="T13" fmla="*/ 4 h 24"/>
                  <a:gd name="T14" fmla="*/ 16 w 16"/>
                  <a:gd name="T15" fmla="*/ 8 h 24"/>
                  <a:gd name="T16" fmla="*/ 16 w 16"/>
                  <a:gd name="T17" fmla="*/ 12 h 24"/>
                  <a:gd name="T18" fmla="*/ 16 w 16"/>
                  <a:gd name="T19" fmla="*/ 17 h 24"/>
                  <a:gd name="T20" fmla="*/ 14 w 16"/>
                  <a:gd name="T21" fmla="*/ 21 h 24"/>
                  <a:gd name="T22" fmla="*/ 12 w 16"/>
                  <a:gd name="T23" fmla="*/ 23 h 24"/>
                  <a:gd name="T24" fmla="*/ 8 w 16"/>
                  <a:gd name="T25" fmla="*/ 24 h 24"/>
                  <a:gd name="T26" fmla="*/ 4 w 16"/>
                  <a:gd name="T27" fmla="*/ 23 h 24"/>
                  <a:gd name="T28" fmla="*/ 2 w 16"/>
                  <a:gd name="T29" fmla="*/ 21 h 24"/>
                  <a:gd name="T30" fmla="*/ 0 w 16"/>
                  <a:gd name="T31" fmla="*/ 17 h 24"/>
                  <a:gd name="T32" fmla="*/ 0 w 16"/>
                  <a:gd name="T3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0" y="12"/>
                    </a:moveTo>
                    <a:lnTo>
                      <a:pt x="0" y="8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14" y="4"/>
                    </a:lnTo>
                    <a:lnTo>
                      <a:pt x="16" y="8"/>
                    </a:lnTo>
                    <a:lnTo>
                      <a:pt x="16" y="12"/>
                    </a:lnTo>
                    <a:lnTo>
                      <a:pt x="16" y="17"/>
                    </a:lnTo>
                    <a:lnTo>
                      <a:pt x="14" y="21"/>
                    </a:lnTo>
                    <a:lnTo>
                      <a:pt x="12" y="23"/>
                    </a:lnTo>
                    <a:lnTo>
                      <a:pt x="8" y="24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7" name="Freeform 32"/>
              <p:cNvSpPr>
                <a:spLocks/>
              </p:cNvSpPr>
              <p:nvPr/>
            </p:nvSpPr>
            <p:spPr bwMode="auto">
              <a:xfrm>
                <a:off x="5916878" y="1473517"/>
                <a:ext cx="18940" cy="24201"/>
              </a:xfrm>
              <a:custGeom>
                <a:avLst/>
                <a:gdLst>
                  <a:gd name="T0" fmla="*/ 0 w 18"/>
                  <a:gd name="T1" fmla="*/ 11 h 23"/>
                  <a:gd name="T2" fmla="*/ 0 w 18"/>
                  <a:gd name="T3" fmla="*/ 7 h 23"/>
                  <a:gd name="T4" fmla="*/ 3 w 18"/>
                  <a:gd name="T5" fmla="*/ 3 h 23"/>
                  <a:gd name="T6" fmla="*/ 5 w 18"/>
                  <a:gd name="T7" fmla="*/ 1 h 23"/>
                  <a:gd name="T8" fmla="*/ 9 w 18"/>
                  <a:gd name="T9" fmla="*/ 0 h 23"/>
                  <a:gd name="T10" fmla="*/ 12 w 18"/>
                  <a:gd name="T11" fmla="*/ 1 h 23"/>
                  <a:gd name="T12" fmla="*/ 15 w 18"/>
                  <a:gd name="T13" fmla="*/ 3 h 23"/>
                  <a:gd name="T14" fmla="*/ 17 w 18"/>
                  <a:gd name="T15" fmla="*/ 7 h 23"/>
                  <a:gd name="T16" fmla="*/ 18 w 18"/>
                  <a:gd name="T17" fmla="*/ 11 h 23"/>
                  <a:gd name="T18" fmla="*/ 17 w 18"/>
                  <a:gd name="T19" fmla="*/ 16 h 23"/>
                  <a:gd name="T20" fmla="*/ 15 w 18"/>
                  <a:gd name="T21" fmla="*/ 20 h 23"/>
                  <a:gd name="T22" fmla="*/ 12 w 18"/>
                  <a:gd name="T23" fmla="*/ 23 h 23"/>
                  <a:gd name="T24" fmla="*/ 9 w 18"/>
                  <a:gd name="T25" fmla="*/ 23 h 23"/>
                  <a:gd name="T26" fmla="*/ 5 w 18"/>
                  <a:gd name="T27" fmla="*/ 23 h 23"/>
                  <a:gd name="T28" fmla="*/ 3 w 18"/>
                  <a:gd name="T29" fmla="*/ 20 h 23"/>
                  <a:gd name="T30" fmla="*/ 0 w 18"/>
                  <a:gd name="T31" fmla="*/ 16 h 23"/>
                  <a:gd name="T32" fmla="*/ 0 w 18"/>
                  <a:gd name="T33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3">
                    <a:moveTo>
                      <a:pt x="0" y="11"/>
                    </a:moveTo>
                    <a:lnTo>
                      <a:pt x="0" y="7"/>
                    </a:lnTo>
                    <a:lnTo>
                      <a:pt x="3" y="3"/>
                    </a:lnTo>
                    <a:lnTo>
                      <a:pt x="5" y="1"/>
                    </a:lnTo>
                    <a:lnTo>
                      <a:pt x="9" y="0"/>
                    </a:lnTo>
                    <a:lnTo>
                      <a:pt x="12" y="1"/>
                    </a:lnTo>
                    <a:lnTo>
                      <a:pt x="15" y="3"/>
                    </a:lnTo>
                    <a:lnTo>
                      <a:pt x="17" y="7"/>
                    </a:lnTo>
                    <a:lnTo>
                      <a:pt x="18" y="11"/>
                    </a:lnTo>
                    <a:lnTo>
                      <a:pt x="17" y="16"/>
                    </a:lnTo>
                    <a:lnTo>
                      <a:pt x="15" y="20"/>
                    </a:lnTo>
                    <a:lnTo>
                      <a:pt x="12" y="23"/>
                    </a:lnTo>
                    <a:lnTo>
                      <a:pt x="9" y="23"/>
                    </a:lnTo>
                    <a:lnTo>
                      <a:pt x="5" y="23"/>
                    </a:lnTo>
                    <a:lnTo>
                      <a:pt x="3" y="20"/>
                    </a:lnTo>
                    <a:lnTo>
                      <a:pt x="0" y="16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8" name="Freeform 33"/>
              <p:cNvSpPr>
                <a:spLocks/>
              </p:cNvSpPr>
              <p:nvPr/>
            </p:nvSpPr>
            <p:spPr bwMode="auto">
              <a:xfrm>
                <a:off x="5914774" y="1516658"/>
                <a:ext cx="18940" cy="25253"/>
              </a:xfrm>
              <a:custGeom>
                <a:avLst/>
                <a:gdLst>
                  <a:gd name="T0" fmla="*/ 0 w 18"/>
                  <a:gd name="T1" fmla="*/ 12 h 24"/>
                  <a:gd name="T2" fmla="*/ 1 w 18"/>
                  <a:gd name="T3" fmla="*/ 7 h 24"/>
                  <a:gd name="T4" fmla="*/ 4 w 18"/>
                  <a:gd name="T5" fmla="*/ 4 h 24"/>
                  <a:gd name="T6" fmla="*/ 6 w 18"/>
                  <a:gd name="T7" fmla="*/ 1 h 24"/>
                  <a:gd name="T8" fmla="*/ 10 w 18"/>
                  <a:gd name="T9" fmla="*/ 0 h 24"/>
                  <a:gd name="T10" fmla="*/ 13 w 18"/>
                  <a:gd name="T11" fmla="*/ 1 h 24"/>
                  <a:gd name="T12" fmla="*/ 16 w 18"/>
                  <a:gd name="T13" fmla="*/ 4 h 24"/>
                  <a:gd name="T14" fmla="*/ 18 w 18"/>
                  <a:gd name="T15" fmla="*/ 7 h 24"/>
                  <a:gd name="T16" fmla="*/ 18 w 18"/>
                  <a:gd name="T17" fmla="*/ 12 h 24"/>
                  <a:gd name="T18" fmla="*/ 18 w 18"/>
                  <a:gd name="T19" fmla="*/ 17 h 24"/>
                  <a:gd name="T20" fmla="*/ 16 w 18"/>
                  <a:gd name="T21" fmla="*/ 20 h 24"/>
                  <a:gd name="T22" fmla="*/ 13 w 18"/>
                  <a:gd name="T23" fmla="*/ 24 h 24"/>
                  <a:gd name="T24" fmla="*/ 10 w 18"/>
                  <a:gd name="T25" fmla="*/ 24 h 24"/>
                  <a:gd name="T26" fmla="*/ 6 w 18"/>
                  <a:gd name="T27" fmla="*/ 24 h 24"/>
                  <a:gd name="T28" fmla="*/ 4 w 18"/>
                  <a:gd name="T29" fmla="*/ 20 h 24"/>
                  <a:gd name="T30" fmla="*/ 1 w 18"/>
                  <a:gd name="T31" fmla="*/ 17 h 24"/>
                  <a:gd name="T32" fmla="*/ 0 w 18"/>
                  <a:gd name="T3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4">
                    <a:moveTo>
                      <a:pt x="0" y="12"/>
                    </a:moveTo>
                    <a:lnTo>
                      <a:pt x="1" y="7"/>
                    </a:lnTo>
                    <a:lnTo>
                      <a:pt x="4" y="4"/>
                    </a:lnTo>
                    <a:lnTo>
                      <a:pt x="6" y="1"/>
                    </a:lnTo>
                    <a:lnTo>
                      <a:pt x="10" y="0"/>
                    </a:lnTo>
                    <a:lnTo>
                      <a:pt x="13" y="1"/>
                    </a:lnTo>
                    <a:lnTo>
                      <a:pt x="16" y="4"/>
                    </a:lnTo>
                    <a:lnTo>
                      <a:pt x="18" y="7"/>
                    </a:lnTo>
                    <a:lnTo>
                      <a:pt x="18" y="12"/>
                    </a:lnTo>
                    <a:lnTo>
                      <a:pt x="18" y="17"/>
                    </a:lnTo>
                    <a:lnTo>
                      <a:pt x="16" y="20"/>
                    </a:lnTo>
                    <a:lnTo>
                      <a:pt x="13" y="24"/>
                    </a:lnTo>
                    <a:lnTo>
                      <a:pt x="10" y="24"/>
                    </a:lnTo>
                    <a:lnTo>
                      <a:pt x="6" y="24"/>
                    </a:lnTo>
                    <a:lnTo>
                      <a:pt x="4" y="20"/>
                    </a:lnTo>
                    <a:lnTo>
                      <a:pt x="1" y="1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9" name="Freeform 34"/>
              <p:cNvSpPr>
                <a:spLocks/>
              </p:cNvSpPr>
              <p:nvPr/>
            </p:nvSpPr>
            <p:spPr bwMode="auto">
              <a:xfrm>
                <a:off x="5920034" y="1554538"/>
                <a:ext cx="18940" cy="24201"/>
              </a:xfrm>
              <a:custGeom>
                <a:avLst/>
                <a:gdLst>
                  <a:gd name="T0" fmla="*/ 0 w 18"/>
                  <a:gd name="T1" fmla="*/ 12 h 23"/>
                  <a:gd name="T2" fmla="*/ 1 w 18"/>
                  <a:gd name="T3" fmla="*/ 7 h 23"/>
                  <a:gd name="T4" fmla="*/ 2 w 18"/>
                  <a:gd name="T5" fmla="*/ 3 h 23"/>
                  <a:gd name="T6" fmla="*/ 5 w 18"/>
                  <a:gd name="T7" fmla="*/ 1 h 23"/>
                  <a:gd name="T8" fmla="*/ 8 w 18"/>
                  <a:gd name="T9" fmla="*/ 0 h 23"/>
                  <a:gd name="T10" fmla="*/ 12 w 18"/>
                  <a:gd name="T11" fmla="*/ 1 h 23"/>
                  <a:gd name="T12" fmla="*/ 14 w 18"/>
                  <a:gd name="T13" fmla="*/ 3 h 23"/>
                  <a:gd name="T14" fmla="*/ 16 w 18"/>
                  <a:gd name="T15" fmla="*/ 7 h 23"/>
                  <a:gd name="T16" fmla="*/ 18 w 18"/>
                  <a:gd name="T17" fmla="*/ 12 h 23"/>
                  <a:gd name="T18" fmla="*/ 16 w 18"/>
                  <a:gd name="T19" fmla="*/ 16 h 23"/>
                  <a:gd name="T20" fmla="*/ 14 w 18"/>
                  <a:gd name="T21" fmla="*/ 20 h 23"/>
                  <a:gd name="T22" fmla="*/ 12 w 18"/>
                  <a:gd name="T23" fmla="*/ 22 h 23"/>
                  <a:gd name="T24" fmla="*/ 8 w 18"/>
                  <a:gd name="T25" fmla="*/ 23 h 23"/>
                  <a:gd name="T26" fmla="*/ 5 w 18"/>
                  <a:gd name="T27" fmla="*/ 22 h 23"/>
                  <a:gd name="T28" fmla="*/ 2 w 18"/>
                  <a:gd name="T29" fmla="*/ 20 h 23"/>
                  <a:gd name="T30" fmla="*/ 1 w 18"/>
                  <a:gd name="T31" fmla="*/ 16 h 23"/>
                  <a:gd name="T32" fmla="*/ 0 w 18"/>
                  <a:gd name="T33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3">
                    <a:moveTo>
                      <a:pt x="0" y="12"/>
                    </a:moveTo>
                    <a:lnTo>
                      <a:pt x="1" y="7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8" y="0"/>
                    </a:lnTo>
                    <a:lnTo>
                      <a:pt x="12" y="1"/>
                    </a:lnTo>
                    <a:lnTo>
                      <a:pt x="14" y="3"/>
                    </a:lnTo>
                    <a:lnTo>
                      <a:pt x="16" y="7"/>
                    </a:lnTo>
                    <a:lnTo>
                      <a:pt x="18" y="12"/>
                    </a:lnTo>
                    <a:lnTo>
                      <a:pt x="16" y="16"/>
                    </a:lnTo>
                    <a:lnTo>
                      <a:pt x="14" y="20"/>
                    </a:lnTo>
                    <a:lnTo>
                      <a:pt x="12" y="22"/>
                    </a:lnTo>
                    <a:lnTo>
                      <a:pt x="8" y="23"/>
                    </a:lnTo>
                    <a:lnTo>
                      <a:pt x="5" y="22"/>
                    </a:lnTo>
                    <a:lnTo>
                      <a:pt x="2" y="20"/>
                    </a:lnTo>
                    <a:lnTo>
                      <a:pt x="1" y="1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0" name="Freeform 35"/>
              <p:cNvSpPr>
                <a:spLocks/>
              </p:cNvSpPr>
              <p:nvPr/>
            </p:nvSpPr>
            <p:spPr bwMode="auto">
              <a:xfrm>
                <a:off x="5922139" y="1591366"/>
                <a:ext cx="18940" cy="25253"/>
              </a:xfrm>
              <a:custGeom>
                <a:avLst/>
                <a:gdLst>
                  <a:gd name="T0" fmla="*/ 0 w 18"/>
                  <a:gd name="T1" fmla="*/ 12 h 24"/>
                  <a:gd name="T2" fmla="*/ 1 w 18"/>
                  <a:gd name="T3" fmla="*/ 7 h 24"/>
                  <a:gd name="T4" fmla="*/ 3 w 18"/>
                  <a:gd name="T5" fmla="*/ 4 h 24"/>
                  <a:gd name="T6" fmla="*/ 6 w 18"/>
                  <a:gd name="T7" fmla="*/ 1 h 24"/>
                  <a:gd name="T8" fmla="*/ 9 w 18"/>
                  <a:gd name="T9" fmla="*/ 0 h 24"/>
                  <a:gd name="T10" fmla="*/ 12 w 18"/>
                  <a:gd name="T11" fmla="*/ 1 h 24"/>
                  <a:gd name="T12" fmla="*/ 16 w 18"/>
                  <a:gd name="T13" fmla="*/ 4 h 24"/>
                  <a:gd name="T14" fmla="*/ 17 w 18"/>
                  <a:gd name="T15" fmla="*/ 7 h 24"/>
                  <a:gd name="T16" fmla="*/ 18 w 18"/>
                  <a:gd name="T17" fmla="*/ 12 h 24"/>
                  <a:gd name="T18" fmla="*/ 17 w 18"/>
                  <a:gd name="T19" fmla="*/ 17 h 24"/>
                  <a:gd name="T20" fmla="*/ 16 w 18"/>
                  <a:gd name="T21" fmla="*/ 20 h 24"/>
                  <a:gd name="T22" fmla="*/ 12 w 18"/>
                  <a:gd name="T23" fmla="*/ 23 h 24"/>
                  <a:gd name="T24" fmla="*/ 9 w 18"/>
                  <a:gd name="T25" fmla="*/ 24 h 24"/>
                  <a:gd name="T26" fmla="*/ 6 w 18"/>
                  <a:gd name="T27" fmla="*/ 23 h 24"/>
                  <a:gd name="T28" fmla="*/ 3 w 18"/>
                  <a:gd name="T29" fmla="*/ 20 h 24"/>
                  <a:gd name="T30" fmla="*/ 1 w 18"/>
                  <a:gd name="T31" fmla="*/ 17 h 24"/>
                  <a:gd name="T32" fmla="*/ 0 w 18"/>
                  <a:gd name="T3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4">
                    <a:moveTo>
                      <a:pt x="0" y="12"/>
                    </a:moveTo>
                    <a:lnTo>
                      <a:pt x="1" y="7"/>
                    </a:lnTo>
                    <a:lnTo>
                      <a:pt x="3" y="4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2" y="1"/>
                    </a:lnTo>
                    <a:lnTo>
                      <a:pt x="16" y="4"/>
                    </a:lnTo>
                    <a:lnTo>
                      <a:pt x="17" y="7"/>
                    </a:lnTo>
                    <a:lnTo>
                      <a:pt x="18" y="12"/>
                    </a:lnTo>
                    <a:lnTo>
                      <a:pt x="17" y="17"/>
                    </a:lnTo>
                    <a:lnTo>
                      <a:pt x="16" y="20"/>
                    </a:lnTo>
                    <a:lnTo>
                      <a:pt x="12" y="23"/>
                    </a:lnTo>
                    <a:lnTo>
                      <a:pt x="9" y="24"/>
                    </a:lnTo>
                    <a:lnTo>
                      <a:pt x="6" y="23"/>
                    </a:lnTo>
                    <a:lnTo>
                      <a:pt x="3" y="20"/>
                    </a:lnTo>
                    <a:lnTo>
                      <a:pt x="1" y="1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1" name="Freeform 36"/>
              <p:cNvSpPr>
                <a:spLocks/>
              </p:cNvSpPr>
              <p:nvPr/>
            </p:nvSpPr>
            <p:spPr bwMode="auto">
              <a:xfrm>
                <a:off x="5929505" y="1628193"/>
                <a:ext cx="17888" cy="25253"/>
              </a:xfrm>
              <a:custGeom>
                <a:avLst/>
                <a:gdLst>
                  <a:gd name="T0" fmla="*/ 0 w 17"/>
                  <a:gd name="T1" fmla="*/ 11 h 24"/>
                  <a:gd name="T2" fmla="*/ 0 w 17"/>
                  <a:gd name="T3" fmla="*/ 7 h 24"/>
                  <a:gd name="T4" fmla="*/ 3 w 17"/>
                  <a:gd name="T5" fmla="*/ 3 h 24"/>
                  <a:gd name="T6" fmla="*/ 5 w 17"/>
                  <a:gd name="T7" fmla="*/ 1 h 24"/>
                  <a:gd name="T8" fmla="*/ 9 w 17"/>
                  <a:gd name="T9" fmla="*/ 0 h 24"/>
                  <a:gd name="T10" fmla="*/ 12 w 17"/>
                  <a:gd name="T11" fmla="*/ 1 h 24"/>
                  <a:gd name="T12" fmla="*/ 15 w 17"/>
                  <a:gd name="T13" fmla="*/ 3 h 24"/>
                  <a:gd name="T14" fmla="*/ 17 w 17"/>
                  <a:gd name="T15" fmla="*/ 7 h 24"/>
                  <a:gd name="T16" fmla="*/ 17 w 17"/>
                  <a:gd name="T17" fmla="*/ 11 h 24"/>
                  <a:gd name="T18" fmla="*/ 17 w 17"/>
                  <a:gd name="T19" fmla="*/ 16 h 24"/>
                  <a:gd name="T20" fmla="*/ 15 w 17"/>
                  <a:gd name="T21" fmla="*/ 21 h 24"/>
                  <a:gd name="T22" fmla="*/ 12 w 17"/>
                  <a:gd name="T23" fmla="*/ 23 h 24"/>
                  <a:gd name="T24" fmla="*/ 9 w 17"/>
                  <a:gd name="T25" fmla="*/ 24 h 24"/>
                  <a:gd name="T26" fmla="*/ 5 w 17"/>
                  <a:gd name="T27" fmla="*/ 23 h 24"/>
                  <a:gd name="T28" fmla="*/ 3 w 17"/>
                  <a:gd name="T29" fmla="*/ 21 h 24"/>
                  <a:gd name="T30" fmla="*/ 0 w 17"/>
                  <a:gd name="T31" fmla="*/ 16 h 24"/>
                  <a:gd name="T32" fmla="*/ 0 w 17"/>
                  <a:gd name="T33" fmla="*/ 1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24">
                    <a:moveTo>
                      <a:pt x="0" y="11"/>
                    </a:moveTo>
                    <a:lnTo>
                      <a:pt x="0" y="7"/>
                    </a:lnTo>
                    <a:lnTo>
                      <a:pt x="3" y="3"/>
                    </a:lnTo>
                    <a:lnTo>
                      <a:pt x="5" y="1"/>
                    </a:lnTo>
                    <a:lnTo>
                      <a:pt x="9" y="0"/>
                    </a:lnTo>
                    <a:lnTo>
                      <a:pt x="12" y="1"/>
                    </a:lnTo>
                    <a:lnTo>
                      <a:pt x="15" y="3"/>
                    </a:lnTo>
                    <a:lnTo>
                      <a:pt x="17" y="7"/>
                    </a:lnTo>
                    <a:lnTo>
                      <a:pt x="17" y="11"/>
                    </a:lnTo>
                    <a:lnTo>
                      <a:pt x="17" y="16"/>
                    </a:lnTo>
                    <a:lnTo>
                      <a:pt x="15" y="21"/>
                    </a:lnTo>
                    <a:lnTo>
                      <a:pt x="12" y="23"/>
                    </a:lnTo>
                    <a:lnTo>
                      <a:pt x="9" y="24"/>
                    </a:lnTo>
                    <a:lnTo>
                      <a:pt x="5" y="23"/>
                    </a:lnTo>
                    <a:lnTo>
                      <a:pt x="3" y="21"/>
                    </a:lnTo>
                    <a:lnTo>
                      <a:pt x="0" y="16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2" name="Freeform 37"/>
              <p:cNvSpPr>
                <a:spLocks/>
              </p:cNvSpPr>
              <p:nvPr/>
            </p:nvSpPr>
            <p:spPr bwMode="auto">
              <a:xfrm>
                <a:off x="5940027" y="1662917"/>
                <a:ext cx="18940" cy="24201"/>
              </a:xfrm>
              <a:custGeom>
                <a:avLst/>
                <a:gdLst>
                  <a:gd name="T0" fmla="*/ 0 w 18"/>
                  <a:gd name="T1" fmla="*/ 12 h 23"/>
                  <a:gd name="T2" fmla="*/ 1 w 18"/>
                  <a:gd name="T3" fmla="*/ 7 h 23"/>
                  <a:gd name="T4" fmla="*/ 2 w 18"/>
                  <a:gd name="T5" fmla="*/ 3 h 23"/>
                  <a:gd name="T6" fmla="*/ 5 w 18"/>
                  <a:gd name="T7" fmla="*/ 1 h 23"/>
                  <a:gd name="T8" fmla="*/ 8 w 18"/>
                  <a:gd name="T9" fmla="*/ 0 h 23"/>
                  <a:gd name="T10" fmla="*/ 12 w 18"/>
                  <a:gd name="T11" fmla="*/ 1 h 23"/>
                  <a:gd name="T12" fmla="*/ 15 w 18"/>
                  <a:gd name="T13" fmla="*/ 3 h 23"/>
                  <a:gd name="T14" fmla="*/ 16 w 18"/>
                  <a:gd name="T15" fmla="*/ 7 h 23"/>
                  <a:gd name="T16" fmla="*/ 18 w 18"/>
                  <a:gd name="T17" fmla="*/ 12 h 23"/>
                  <a:gd name="T18" fmla="*/ 16 w 18"/>
                  <a:gd name="T19" fmla="*/ 16 h 23"/>
                  <a:gd name="T20" fmla="*/ 15 w 18"/>
                  <a:gd name="T21" fmla="*/ 20 h 23"/>
                  <a:gd name="T22" fmla="*/ 12 w 18"/>
                  <a:gd name="T23" fmla="*/ 23 h 23"/>
                  <a:gd name="T24" fmla="*/ 8 w 18"/>
                  <a:gd name="T25" fmla="*/ 23 h 23"/>
                  <a:gd name="T26" fmla="*/ 5 w 18"/>
                  <a:gd name="T27" fmla="*/ 23 h 23"/>
                  <a:gd name="T28" fmla="*/ 2 w 18"/>
                  <a:gd name="T29" fmla="*/ 20 h 23"/>
                  <a:gd name="T30" fmla="*/ 1 w 18"/>
                  <a:gd name="T31" fmla="*/ 16 h 23"/>
                  <a:gd name="T32" fmla="*/ 0 w 18"/>
                  <a:gd name="T33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3">
                    <a:moveTo>
                      <a:pt x="0" y="12"/>
                    </a:moveTo>
                    <a:lnTo>
                      <a:pt x="1" y="7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8" y="0"/>
                    </a:lnTo>
                    <a:lnTo>
                      <a:pt x="12" y="1"/>
                    </a:lnTo>
                    <a:lnTo>
                      <a:pt x="15" y="3"/>
                    </a:lnTo>
                    <a:lnTo>
                      <a:pt x="16" y="7"/>
                    </a:lnTo>
                    <a:lnTo>
                      <a:pt x="18" y="12"/>
                    </a:lnTo>
                    <a:lnTo>
                      <a:pt x="16" y="16"/>
                    </a:lnTo>
                    <a:lnTo>
                      <a:pt x="15" y="20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5" y="23"/>
                    </a:lnTo>
                    <a:lnTo>
                      <a:pt x="2" y="20"/>
                    </a:lnTo>
                    <a:lnTo>
                      <a:pt x="1" y="1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3" name="Freeform 38"/>
              <p:cNvSpPr>
                <a:spLocks/>
              </p:cNvSpPr>
              <p:nvPr/>
            </p:nvSpPr>
            <p:spPr bwMode="auto">
              <a:xfrm>
                <a:off x="5948445" y="1698692"/>
                <a:ext cx="18940" cy="26306"/>
              </a:xfrm>
              <a:custGeom>
                <a:avLst/>
                <a:gdLst>
                  <a:gd name="T0" fmla="*/ 0 w 18"/>
                  <a:gd name="T1" fmla="*/ 13 h 25"/>
                  <a:gd name="T2" fmla="*/ 1 w 18"/>
                  <a:gd name="T3" fmla="*/ 8 h 25"/>
                  <a:gd name="T4" fmla="*/ 3 w 18"/>
                  <a:gd name="T5" fmla="*/ 4 h 25"/>
                  <a:gd name="T6" fmla="*/ 5 w 18"/>
                  <a:gd name="T7" fmla="*/ 1 h 25"/>
                  <a:gd name="T8" fmla="*/ 8 w 18"/>
                  <a:gd name="T9" fmla="*/ 0 h 25"/>
                  <a:gd name="T10" fmla="*/ 12 w 18"/>
                  <a:gd name="T11" fmla="*/ 1 h 25"/>
                  <a:gd name="T12" fmla="*/ 14 w 18"/>
                  <a:gd name="T13" fmla="*/ 4 h 25"/>
                  <a:gd name="T14" fmla="*/ 17 w 18"/>
                  <a:gd name="T15" fmla="*/ 8 h 25"/>
                  <a:gd name="T16" fmla="*/ 18 w 18"/>
                  <a:gd name="T17" fmla="*/ 13 h 25"/>
                  <a:gd name="T18" fmla="*/ 17 w 18"/>
                  <a:gd name="T19" fmla="*/ 18 h 25"/>
                  <a:gd name="T20" fmla="*/ 14 w 18"/>
                  <a:gd name="T21" fmla="*/ 22 h 25"/>
                  <a:gd name="T22" fmla="*/ 12 w 18"/>
                  <a:gd name="T23" fmla="*/ 24 h 25"/>
                  <a:gd name="T24" fmla="*/ 8 w 18"/>
                  <a:gd name="T25" fmla="*/ 25 h 25"/>
                  <a:gd name="T26" fmla="*/ 5 w 18"/>
                  <a:gd name="T27" fmla="*/ 24 h 25"/>
                  <a:gd name="T28" fmla="*/ 3 w 18"/>
                  <a:gd name="T29" fmla="*/ 22 h 25"/>
                  <a:gd name="T30" fmla="*/ 1 w 18"/>
                  <a:gd name="T31" fmla="*/ 18 h 25"/>
                  <a:gd name="T32" fmla="*/ 0 w 18"/>
                  <a:gd name="T33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5">
                    <a:moveTo>
                      <a:pt x="0" y="13"/>
                    </a:moveTo>
                    <a:lnTo>
                      <a:pt x="1" y="8"/>
                    </a:lnTo>
                    <a:lnTo>
                      <a:pt x="3" y="4"/>
                    </a:lnTo>
                    <a:lnTo>
                      <a:pt x="5" y="1"/>
                    </a:lnTo>
                    <a:lnTo>
                      <a:pt x="8" y="0"/>
                    </a:lnTo>
                    <a:lnTo>
                      <a:pt x="12" y="1"/>
                    </a:lnTo>
                    <a:lnTo>
                      <a:pt x="14" y="4"/>
                    </a:lnTo>
                    <a:lnTo>
                      <a:pt x="17" y="8"/>
                    </a:lnTo>
                    <a:lnTo>
                      <a:pt x="18" y="13"/>
                    </a:lnTo>
                    <a:lnTo>
                      <a:pt x="17" y="18"/>
                    </a:lnTo>
                    <a:lnTo>
                      <a:pt x="14" y="22"/>
                    </a:lnTo>
                    <a:lnTo>
                      <a:pt x="12" y="24"/>
                    </a:lnTo>
                    <a:lnTo>
                      <a:pt x="8" y="25"/>
                    </a:lnTo>
                    <a:lnTo>
                      <a:pt x="5" y="24"/>
                    </a:lnTo>
                    <a:lnTo>
                      <a:pt x="3" y="22"/>
                    </a:lnTo>
                    <a:lnTo>
                      <a:pt x="1" y="18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4" name="Freeform 39"/>
              <p:cNvSpPr>
                <a:spLocks/>
              </p:cNvSpPr>
              <p:nvPr/>
            </p:nvSpPr>
            <p:spPr bwMode="auto">
              <a:xfrm>
                <a:off x="5963176" y="1732363"/>
                <a:ext cx="17888" cy="25253"/>
              </a:xfrm>
              <a:custGeom>
                <a:avLst/>
                <a:gdLst>
                  <a:gd name="T0" fmla="*/ 0 w 17"/>
                  <a:gd name="T1" fmla="*/ 12 h 24"/>
                  <a:gd name="T2" fmla="*/ 0 w 17"/>
                  <a:gd name="T3" fmla="*/ 7 h 24"/>
                  <a:gd name="T4" fmla="*/ 3 w 17"/>
                  <a:gd name="T5" fmla="*/ 4 h 24"/>
                  <a:gd name="T6" fmla="*/ 5 w 17"/>
                  <a:gd name="T7" fmla="*/ 1 h 24"/>
                  <a:gd name="T8" fmla="*/ 9 w 17"/>
                  <a:gd name="T9" fmla="*/ 0 h 24"/>
                  <a:gd name="T10" fmla="*/ 12 w 17"/>
                  <a:gd name="T11" fmla="*/ 1 h 24"/>
                  <a:gd name="T12" fmla="*/ 15 w 17"/>
                  <a:gd name="T13" fmla="*/ 4 h 24"/>
                  <a:gd name="T14" fmla="*/ 17 w 17"/>
                  <a:gd name="T15" fmla="*/ 7 h 24"/>
                  <a:gd name="T16" fmla="*/ 17 w 17"/>
                  <a:gd name="T17" fmla="*/ 12 h 24"/>
                  <a:gd name="T18" fmla="*/ 17 w 17"/>
                  <a:gd name="T19" fmla="*/ 17 h 24"/>
                  <a:gd name="T20" fmla="*/ 15 w 17"/>
                  <a:gd name="T21" fmla="*/ 20 h 24"/>
                  <a:gd name="T22" fmla="*/ 12 w 17"/>
                  <a:gd name="T23" fmla="*/ 23 h 24"/>
                  <a:gd name="T24" fmla="*/ 9 w 17"/>
                  <a:gd name="T25" fmla="*/ 24 h 24"/>
                  <a:gd name="T26" fmla="*/ 5 w 17"/>
                  <a:gd name="T27" fmla="*/ 23 h 24"/>
                  <a:gd name="T28" fmla="*/ 3 w 17"/>
                  <a:gd name="T29" fmla="*/ 20 h 24"/>
                  <a:gd name="T30" fmla="*/ 0 w 17"/>
                  <a:gd name="T31" fmla="*/ 17 h 24"/>
                  <a:gd name="T32" fmla="*/ 0 w 17"/>
                  <a:gd name="T3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24">
                    <a:moveTo>
                      <a:pt x="0" y="12"/>
                    </a:moveTo>
                    <a:lnTo>
                      <a:pt x="0" y="7"/>
                    </a:lnTo>
                    <a:lnTo>
                      <a:pt x="3" y="4"/>
                    </a:lnTo>
                    <a:lnTo>
                      <a:pt x="5" y="1"/>
                    </a:lnTo>
                    <a:lnTo>
                      <a:pt x="9" y="0"/>
                    </a:lnTo>
                    <a:lnTo>
                      <a:pt x="12" y="1"/>
                    </a:lnTo>
                    <a:lnTo>
                      <a:pt x="15" y="4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7" y="17"/>
                    </a:lnTo>
                    <a:lnTo>
                      <a:pt x="15" y="20"/>
                    </a:lnTo>
                    <a:lnTo>
                      <a:pt x="12" y="23"/>
                    </a:lnTo>
                    <a:lnTo>
                      <a:pt x="9" y="24"/>
                    </a:lnTo>
                    <a:lnTo>
                      <a:pt x="5" y="23"/>
                    </a:lnTo>
                    <a:lnTo>
                      <a:pt x="3" y="20"/>
                    </a:lnTo>
                    <a:lnTo>
                      <a:pt x="0" y="1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5" name="Freeform 40"/>
              <p:cNvSpPr>
                <a:spLocks/>
              </p:cNvSpPr>
              <p:nvPr/>
            </p:nvSpPr>
            <p:spPr bwMode="auto">
              <a:xfrm>
                <a:off x="5985272" y="1772348"/>
                <a:ext cx="16836" cy="25253"/>
              </a:xfrm>
              <a:custGeom>
                <a:avLst/>
                <a:gdLst>
                  <a:gd name="T0" fmla="*/ 0 w 16"/>
                  <a:gd name="T1" fmla="*/ 12 h 24"/>
                  <a:gd name="T2" fmla="*/ 0 w 16"/>
                  <a:gd name="T3" fmla="*/ 7 h 24"/>
                  <a:gd name="T4" fmla="*/ 2 w 16"/>
                  <a:gd name="T5" fmla="*/ 4 h 24"/>
                  <a:gd name="T6" fmla="*/ 4 w 16"/>
                  <a:gd name="T7" fmla="*/ 1 h 24"/>
                  <a:gd name="T8" fmla="*/ 8 w 16"/>
                  <a:gd name="T9" fmla="*/ 0 h 24"/>
                  <a:gd name="T10" fmla="*/ 11 w 16"/>
                  <a:gd name="T11" fmla="*/ 1 h 24"/>
                  <a:gd name="T12" fmla="*/ 14 w 16"/>
                  <a:gd name="T13" fmla="*/ 4 h 24"/>
                  <a:gd name="T14" fmla="*/ 16 w 16"/>
                  <a:gd name="T15" fmla="*/ 7 h 24"/>
                  <a:gd name="T16" fmla="*/ 16 w 16"/>
                  <a:gd name="T17" fmla="*/ 12 h 24"/>
                  <a:gd name="T18" fmla="*/ 16 w 16"/>
                  <a:gd name="T19" fmla="*/ 17 h 24"/>
                  <a:gd name="T20" fmla="*/ 14 w 16"/>
                  <a:gd name="T21" fmla="*/ 20 h 24"/>
                  <a:gd name="T22" fmla="*/ 11 w 16"/>
                  <a:gd name="T23" fmla="*/ 23 h 24"/>
                  <a:gd name="T24" fmla="*/ 8 w 16"/>
                  <a:gd name="T25" fmla="*/ 24 h 24"/>
                  <a:gd name="T26" fmla="*/ 4 w 16"/>
                  <a:gd name="T27" fmla="*/ 23 h 24"/>
                  <a:gd name="T28" fmla="*/ 2 w 16"/>
                  <a:gd name="T29" fmla="*/ 20 h 24"/>
                  <a:gd name="T30" fmla="*/ 0 w 16"/>
                  <a:gd name="T31" fmla="*/ 17 h 24"/>
                  <a:gd name="T32" fmla="*/ 0 w 16"/>
                  <a:gd name="T3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0" y="12"/>
                    </a:moveTo>
                    <a:lnTo>
                      <a:pt x="0" y="7"/>
                    </a:lnTo>
                    <a:lnTo>
                      <a:pt x="2" y="4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1" y="1"/>
                    </a:lnTo>
                    <a:lnTo>
                      <a:pt x="14" y="4"/>
                    </a:lnTo>
                    <a:lnTo>
                      <a:pt x="16" y="7"/>
                    </a:lnTo>
                    <a:lnTo>
                      <a:pt x="16" y="12"/>
                    </a:lnTo>
                    <a:lnTo>
                      <a:pt x="16" y="17"/>
                    </a:lnTo>
                    <a:lnTo>
                      <a:pt x="14" y="20"/>
                    </a:lnTo>
                    <a:lnTo>
                      <a:pt x="11" y="23"/>
                    </a:lnTo>
                    <a:lnTo>
                      <a:pt x="8" y="24"/>
                    </a:lnTo>
                    <a:lnTo>
                      <a:pt x="4" y="23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6" name="Freeform 41"/>
              <p:cNvSpPr>
                <a:spLocks/>
              </p:cNvSpPr>
              <p:nvPr/>
            </p:nvSpPr>
            <p:spPr bwMode="auto">
              <a:xfrm>
                <a:off x="6004212" y="1808123"/>
                <a:ext cx="17888" cy="26306"/>
              </a:xfrm>
              <a:custGeom>
                <a:avLst/>
                <a:gdLst>
                  <a:gd name="T0" fmla="*/ 0 w 17"/>
                  <a:gd name="T1" fmla="*/ 12 h 25"/>
                  <a:gd name="T2" fmla="*/ 0 w 17"/>
                  <a:gd name="T3" fmla="*/ 9 h 25"/>
                  <a:gd name="T4" fmla="*/ 3 w 17"/>
                  <a:gd name="T5" fmla="*/ 4 h 25"/>
                  <a:gd name="T6" fmla="*/ 5 w 17"/>
                  <a:gd name="T7" fmla="*/ 2 h 25"/>
                  <a:gd name="T8" fmla="*/ 9 w 17"/>
                  <a:gd name="T9" fmla="*/ 0 h 25"/>
                  <a:gd name="T10" fmla="*/ 12 w 17"/>
                  <a:gd name="T11" fmla="*/ 2 h 25"/>
                  <a:gd name="T12" fmla="*/ 15 w 17"/>
                  <a:gd name="T13" fmla="*/ 4 h 25"/>
                  <a:gd name="T14" fmla="*/ 17 w 17"/>
                  <a:gd name="T15" fmla="*/ 9 h 25"/>
                  <a:gd name="T16" fmla="*/ 17 w 17"/>
                  <a:gd name="T17" fmla="*/ 12 h 25"/>
                  <a:gd name="T18" fmla="*/ 17 w 17"/>
                  <a:gd name="T19" fmla="*/ 17 h 25"/>
                  <a:gd name="T20" fmla="*/ 15 w 17"/>
                  <a:gd name="T21" fmla="*/ 22 h 25"/>
                  <a:gd name="T22" fmla="*/ 12 w 17"/>
                  <a:gd name="T23" fmla="*/ 24 h 25"/>
                  <a:gd name="T24" fmla="*/ 9 w 17"/>
                  <a:gd name="T25" fmla="*/ 25 h 25"/>
                  <a:gd name="T26" fmla="*/ 5 w 17"/>
                  <a:gd name="T27" fmla="*/ 24 h 25"/>
                  <a:gd name="T28" fmla="*/ 3 w 17"/>
                  <a:gd name="T29" fmla="*/ 22 h 25"/>
                  <a:gd name="T30" fmla="*/ 0 w 17"/>
                  <a:gd name="T31" fmla="*/ 17 h 25"/>
                  <a:gd name="T32" fmla="*/ 0 w 17"/>
                  <a:gd name="T3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25">
                    <a:moveTo>
                      <a:pt x="0" y="12"/>
                    </a:moveTo>
                    <a:lnTo>
                      <a:pt x="0" y="9"/>
                    </a:lnTo>
                    <a:lnTo>
                      <a:pt x="3" y="4"/>
                    </a:lnTo>
                    <a:lnTo>
                      <a:pt x="5" y="2"/>
                    </a:lnTo>
                    <a:lnTo>
                      <a:pt x="9" y="0"/>
                    </a:lnTo>
                    <a:lnTo>
                      <a:pt x="12" y="2"/>
                    </a:lnTo>
                    <a:lnTo>
                      <a:pt x="15" y="4"/>
                    </a:lnTo>
                    <a:lnTo>
                      <a:pt x="17" y="9"/>
                    </a:lnTo>
                    <a:lnTo>
                      <a:pt x="17" y="12"/>
                    </a:lnTo>
                    <a:lnTo>
                      <a:pt x="17" y="17"/>
                    </a:lnTo>
                    <a:lnTo>
                      <a:pt x="15" y="22"/>
                    </a:lnTo>
                    <a:lnTo>
                      <a:pt x="12" y="24"/>
                    </a:lnTo>
                    <a:lnTo>
                      <a:pt x="9" y="25"/>
                    </a:lnTo>
                    <a:lnTo>
                      <a:pt x="5" y="24"/>
                    </a:lnTo>
                    <a:lnTo>
                      <a:pt x="3" y="22"/>
                    </a:lnTo>
                    <a:lnTo>
                      <a:pt x="0" y="1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7" name="Freeform 42"/>
              <p:cNvSpPr>
                <a:spLocks/>
              </p:cNvSpPr>
              <p:nvPr/>
            </p:nvSpPr>
            <p:spPr bwMode="auto">
              <a:xfrm>
                <a:off x="6026309" y="1843899"/>
                <a:ext cx="17888" cy="24201"/>
              </a:xfrm>
              <a:custGeom>
                <a:avLst/>
                <a:gdLst>
                  <a:gd name="T0" fmla="*/ 0 w 17"/>
                  <a:gd name="T1" fmla="*/ 12 h 23"/>
                  <a:gd name="T2" fmla="*/ 1 w 17"/>
                  <a:gd name="T3" fmla="*/ 7 h 23"/>
                  <a:gd name="T4" fmla="*/ 2 w 17"/>
                  <a:gd name="T5" fmla="*/ 2 h 23"/>
                  <a:gd name="T6" fmla="*/ 4 w 17"/>
                  <a:gd name="T7" fmla="*/ 0 h 23"/>
                  <a:gd name="T8" fmla="*/ 8 w 17"/>
                  <a:gd name="T9" fmla="*/ 0 h 23"/>
                  <a:gd name="T10" fmla="*/ 11 w 17"/>
                  <a:gd name="T11" fmla="*/ 0 h 23"/>
                  <a:gd name="T12" fmla="*/ 14 w 17"/>
                  <a:gd name="T13" fmla="*/ 2 h 23"/>
                  <a:gd name="T14" fmla="*/ 16 w 17"/>
                  <a:gd name="T15" fmla="*/ 7 h 23"/>
                  <a:gd name="T16" fmla="*/ 17 w 17"/>
                  <a:gd name="T17" fmla="*/ 12 h 23"/>
                  <a:gd name="T18" fmla="*/ 16 w 17"/>
                  <a:gd name="T19" fmla="*/ 16 h 23"/>
                  <a:gd name="T20" fmla="*/ 14 w 17"/>
                  <a:gd name="T21" fmla="*/ 20 h 23"/>
                  <a:gd name="T22" fmla="*/ 11 w 17"/>
                  <a:gd name="T23" fmla="*/ 22 h 23"/>
                  <a:gd name="T24" fmla="*/ 8 w 17"/>
                  <a:gd name="T25" fmla="*/ 23 h 23"/>
                  <a:gd name="T26" fmla="*/ 4 w 17"/>
                  <a:gd name="T27" fmla="*/ 22 h 23"/>
                  <a:gd name="T28" fmla="*/ 2 w 17"/>
                  <a:gd name="T29" fmla="*/ 20 h 23"/>
                  <a:gd name="T30" fmla="*/ 1 w 17"/>
                  <a:gd name="T31" fmla="*/ 16 h 23"/>
                  <a:gd name="T32" fmla="*/ 0 w 17"/>
                  <a:gd name="T33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23">
                    <a:moveTo>
                      <a:pt x="0" y="12"/>
                    </a:moveTo>
                    <a:lnTo>
                      <a:pt x="1" y="7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4" y="2"/>
                    </a:lnTo>
                    <a:lnTo>
                      <a:pt x="16" y="7"/>
                    </a:lnTo>
                    <a:lnTo>
                      <a:pt x="17" y="12"/>
                    </a:lnTo>
                    <a:lnTo>
                      <a:pt x="16" y="16"/>
                    </a:lnTo>
                    <a:lnTo>
                      <a:pt x="14" y="20"/>
                    </a:lnTo>
                    <a:lnTo>
                      <a:pt x="11" y="22"/>
                    </a:lnTo>
                    <a:lnTo>
                      <a:pt x="8" y="23"/>
                    </a:lnTo>
                    <a:lnTo>
                      <a:pt x="4" y="22"/>
                    </a:lnTo>
                    <a:lnTo>
                      <a:pt x="2" y="20"/>
                    </a:lnTo>
                    <a:lnTo>
                      <a:pt x="1" y="1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8" name="Freeform 43"/>
              <p:cNvSpPr>
                <a:spLocks/>
              </p:cNvSpPr>
              <p:nvPr/>
            </p:nvSpPr>
            <p:spPr bwMode="auto">
              <a:xfrm>
                <a:off x="5597003" y="1639768"/>
                <a:ext cx="1072214" cy="510328"/>
              </a:xfrm>
              <a:custGeom>
                <a:avLst/>
                <a:gdLst>
                  <a:gd name="T0" fmla="*/ 462 w 1019"/>
                  <a:gd name="T1" fmla="*/ 78 h 485"/>
                  <a:gd name="T2" fmla="*/ 418 w 1019"/>
                  <a:gd name="T3" fmla="*/ 70 h 485"/>
                  <a:gd name="T4" fmla="*/ 410 w 1019"/>
                  <a:gd name="T5" fmla="*/ 105 h 485"/>
                  <a:gd name="T6" fmla="*/ 393 w 1019"/>
                  <a:gd name="T7" fmla="*/ 127 h 485"/>
                  <a:gd name="T8" fmla="*/ 419 w 1019"/>
                  <a:gd name="T9" fmla="*/ 172 h 485"/>
                  <a:gd name="T10" fmla="*/ 469 w 1019"/>
                  <a:gd name="T11" fmla="*/ 166 h 485"/>
                  <a:gd name="T12" fmla="*/ 372 w 1019"/>
                  <a:gd name="T13" fmla="*/ 234 h 485"/>
                  <a:gd name="T14" fmla="*/ 310 w 1019"/>
                  <a:gd name="T15" fmla="*/ 164 h 485"/>
                  <a:gd name="T16" fmla="*/ 340 w 1019"/>
                  <a:gd name="T17" fmla="*/ 140 h 485"/>
                  <a:gd name="T18" fmla="*/ 357 w 1019"/>
                  <a:gd name="T19" fmla="*/ 117 h 485"/>
                  <a:gd name="T20" fmla="*/ 308 w 1019"/>
                  <a:gd name="T21" fmla="*/ 104 h 485"/>
                  <a:gd name="T22" fmla="*/ 284 w 1019"/>
                  <a:gd name="T23" fmla="*/ 60 h 485"/>
                  <a:gd name="T24" fmla="*/ 205 w 1019"/>
                  <a:gd name="T25" fmla="*/ 72 h 485"/>
                  <a:gd name="T26" fmla="*/ 182 w 1019"/>
                  <a:gd name="T27" fmla="*/ 78 h 485"/>
                  <a:gd name="T28" fmla="*/ 201 w 1019"/>
                  <a:gd name="T29" fmla="*/ 126 h 485"/>
                  <a:gd name="T30" fmla="*/ 163 w 1019"/>
                  <a:gd name="T31" fmla="*/ 142 h 485"/>
                  <a:gd name="T32" fmla="*/ 171 w 1019"/>
                  <a:gd name="T33" fmla="*/ 182 h 485"/>
                  <a:gd name="T34" fmla="*/ 222 w 1019"/>
                  <a:gd name="T35" fmla="*/ 190 h 485"/>
                  <a:gd name="T36" fmla="*/ 176 w 1019"/>
                  <a:gd name="T37" fmla="*/ 265 h 485"/>
                  <a:gd name="T38" fmla="*/ 104 w 1019"/>
                  <a:gd name="T39" fmla="*/ 240 h 485"/>
                  <a:gd name="T40" fmla="*/ 137 w 1019"/>
                  <a:gd name="T41" fmla="*/ 232 h 485"/>
                  <a:gd name="T42" fmla="*/ 144 w 1019"/>
                  <a:gd name="T43" fmla="*/ 181 h 485"/>
                  <a:gd name="T44" fmla="*/ 103 w 1019"/>
                  <a:gd name="T45" fmla="*/ 168 h 485"/>
                  <a:gd name="T46" fmla="*/ 61 w 1019"/>
                  <a:gd name="T47" fmla="*/ 189 h 485"/>
                  <a:gd name="T48" fmla="*/ 32 w 1019"/>
                  <a:gd name="T49" fmla="*/ 171 h 485"/>
                  <a:gd name="T50" fmla="*/ 61 w 1019"/>
                  <a:gd name="T51" fmla="*/ 299 h 485"/>
                  <a:gd name="T52" fmla="*/ 105 w 1019"/>
                  <a:gd name="T53" fmla="*/ 386 h 485"/>
                  <a:gd name="T54" fmla="*/ 147 w 1019"/>
                  <a:gd name="T55" fmla="*/ 464 h 485"/>
                  <a:gd name="T56" fmla="*/ 316 w 1019"/>
                  <a:gd name="T57" fmla="*/ 483 h 485"/>
                  <a:gd name="T58" fmla="*/ 518 w 1019"/>
                  <a:gd name="T59" fmla="*/ 483 h 485"/>
                  <a:gd name="T60" fmla="*/ 821 w 1019"/>
                  <a:gd name="T61" fmla="*/ 469 h 485"/>
                  <a:gd name="T62" fmla="*/ 866 w 1019"/>
                  <a:gd name="T63" fmla="*/ 382 h 485"/>
                  <a:gd name="T64" fmla="*/ 901 w 1019"/>
                  <a:gd name="T65" fmla="*/ 342 h 485"/>
                  <a:gd name="T66" fmla="*/ 927 w 1019"/>
                  <a:gd name="T67" fmla="*/ 293 h 485"/>
                  <a:gd name="T68" fmla="*/ 979 w 1019"/>
                  <a:gd name="T69" fmla="*/ 207 h 485"/>
                  <a:gd name="T70" fmla="*/ 1008 w 1019"/>
                  <a:gd name="T71" fmla="*/ 121 h 485"/>
                  <a:gd name="T72" fmla="*/ 959 w 1019"/>
                  <a:gd name="T73" fmla="*/ 133 h 485"/>
                  <a:gd name="T74" fmla="*/ 898 w 1019"/>
                  <a:gd name="T75" fmla="*/ 115 h 485"/>
                  <a:gd name="T76" fmla="*/ 860 w 1019"/>
                  <a:gd name="T77" fmla="*/ 145 h 485"/>
                  <a:gd name="T78" fmla="*/ 868 w 1019"/>
                  <a:gd name="T79" fmla="*/ 198 h 485"/>
                  <a:gd name="T80" fmla="*/ 898 w 1019"/>
                  <a:gd name="T81" fmla="*/ 238 h 485"/>
                  <a:gd name="T82" fmla="*/ 775 w 1019"/>
                  <a:gd name="T83" fmla="*/ 226 h 485"/>
                  <a:gd name="T84" fmla="*/ 807 w 1019"/>
                  <a:gd name="T85" fmla="*/ 197 h 485"/>
                  <a:gd name="T86" fmla="*/ 849 w 1019"/>
                  <a:gd name="T87" fmla="*/ 158 h 485"/>
                  <a:gd name="T88" fmla="*/ 810 w 1019"/>
                  <a:gd name="T89" fmla="*/ 125 h 485"/>
                  <a:gd name="T90" fmla="*/ 798 w 1019"/>
                  <a:gd name="T91" fmla="*/ 89 h 485"/>
                  <a:gd name="T92" fmla="*/ 774 w 1019"/>
                  <a:gd name="T93" fmla="*/ 64 h 485"/>
                  <a:gd name="T94" fmla="*/ 744 w 1019"/>
                  <a:gd name="T95" fmla="*/ 62 h 485"/>
                  <a:gd name="T96" fmla="*/ 722 w 1019"/>
                  <a:gd name="T97" fmla="*/ 66 h 485"/>
                  <a:gd name="T98" fmla="*/ 696 w 1019"/>
                  <a:gd name="T99" fmla="*/ 100 h 485"/>
                  <a:gd name="T100" fmla="*/ 674 w 1019"/>
                  <a:gd name="T101" fmla="*/ 98 h 485"/>
                  <a:gd name="T102" fmla="*/ 647 w 1019"/>
                  <a:gd name="T103" fmla="*/ 128 h 485"/>
                  <a:gd name="T104" fmla="*/ 652 w 1019"/>
                  <a:gd name="T105" fmla="*/ 170 h 485"/>
                  <a:gd name="T106" fmla="*/ 702 w 1019"/>
                  <a:gd name="T107" fmla="*/ 181 h 485"/>
                  <a:gd name="T108" fmla="*/ 566 w 1019"/>
                  <a:gd name="T109" fmla="*/ 207 h 485"/>
                  <a:gd name="T110" fmla="*/ 574 w 1019"/>
                  <a:gd name="T111" fmla="*/ 152 h 485"/>
                  <a:gd name="T112" fmla="*/ 604 w 1019"/>
                  <a:gd name="T113" fmla="*/ 123 h 485"/>
                  <a:gd name="T114" fmla="*/ 593 w 1019"/>
                  <a:gd name="T115" fmla="*/ 100 h 485"/>
                  <a:gd name="T116" fmla="*/ 588 w 1019"/>
                  <a:gd name="T117" fmla="*/ 68 h 485"/>
                  <a:gd name="T118" fmla="*/ 544 w 1019"/>
                  <a:gd name="T119" fmla="*/ 68 h 485"/>
                  <a:gd name="T120" fmla="*/ 563 w 1019"/>
                  <a:gd name="T121" fmla="*/ 42 h 485"/>
                  <a:gd name="T122" fmla="*/ 527 w 1019"/>
                  <a:gd name="T123" fmla="*/ 21 h 485"/>
                  <a:gd name="T124" fmla="*/ 491 w 1019"/>
                  <a:gd name="T125" fmla="*/ 27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19" h="485">
                    <a:moveTo>
                      <a:pt x="453" y="31"/>
                    </a:moveTo>
                    <a:lnTo>
                      <a:pt x="450" y="35"/>
                    </a:lnTo>
                    <a:lnTo>
                      <a:pt x="450" y="38"/>
                    </a:lnTo>
                    <a:lnTo>
                      <a:pt x="454" y="42"/>
                    </a:lnTo>
                    <a:lnTo>
                      <a:pt x="460" y="47"/>
                    </a:lnTo>
                    <a:lnTo>
                      <a:pt x="463" y="54"/>
                    </a:lnTo>
                    <a:lnTo>
                      <a:pt x="466" y="61"/>
                    </a:lnTo>
                    <a:lnTo>
                      <a:pt x="466" y="69"/>
                    </a:lnTo>
                    <a:lnTo>
                      <a:pt x="462" y="78"/>
                    </a:lnTo>
                    <a:lnTo>
                      <a:pt x="457" y="83"/>
                    </a:lnTo>
                    <a:lnTo>
                      <a:pt x="449" y="87"/>
                    </a:lnTo>
                    <a:lnTo>
                      <a:pt x="441" y="86"/>
                    </a:lnTo>
                    <a:lnTo>
                      <a:pt x="433" y="81"/>
                    </a:lnTo>
                    <a:lnTo>
                      <a:pt x="427" y="75"/>
                    </a:lnTo>
                    <a:lnTo>
                      <a:pt x="423" y="70"/>
                    </a:lnTo>
                    <a:lnTo>
                      <a:pt x="422" y="69"/>
                    </a:lnTo>
                    <a:lnTo>
                      <a:pt x="419" y="70"/>
                    </a:lnTo>
                    <a:lnTo>
                      <a:pt x="418" y="70"/>
                    </a:lnTo>
                    <a:lnTo>
                      <a:pt x="417" y="72"/>
                    </a:lnTo>
                    <a:lnTo>
                      <a:pt x="416" y="74"/>
                    </a:lnTo>
                    <a:lnTo>
                      <a:pt x="415" y="75"/>
                    </a:lnTo>
                    <a:lnTo>
                      <a:pt x="416" y="79"/>
                    </a:lnTo>
                    <a:lnTo>
                      <a:pt x="416" y="81"/>
                    </a:lnTo>
                    <a:lnTo>
                      <a:pt x="417" y="83"/>
                    </a:lnTo>
                    <a:lnTo>
                      <a:pt x="417" y="87"/>
                    </a:lnTo>
                    <a:lnTo>
                      <a:pt x="416" y="96"/>
                    </a:lnTo>
                    <a:lnTo>
                      <a:pt x="410" y="105"/>
                    </a:lnTo>
                    <a:lnTo>
                      <a:pt x="402" y="111"/>
                    </a:lnTo>
                    <a:lnTo>
                      <a:pt x="399" y="113"/>
                    </a:lnTo>
                    <a:lnTo>
                      <a:pt x="397" y="114"/>
                    </a:lnTo>
                    <a:lnTo>
                      <a:pt x="395" y="114"/>
                    </a:lnTo>
                    <a:lnTo>
                      <a:pt x="393" y="115"/>
                    </a:lnTo>
                    <a:lnTo>
                      <a:pt x="392" y="118"/>
                    </a:lnTo>
                    <a:lnTo>
                      <a:pt x="392" y="120"/>
                    </a:lnTo>
                    <a:lnTo>
                      <a:pt x="392" y="125"/>
                    </a:lnTo>
                    <a:lnTo>
                      <a:pt x="393" y="127"/>
                    </a:lnTo>
                    <a:lnTo>
                      <a:pt x="396" y="130"/>
                    </a:lnTo>
                    <a:lnTo>
                      <a:pt x="398" y="132"/>
                    </a:lnTo>
                    <a:lnTo>
                      <a:pt x="401" y="134"/>
                    </a:lnTo>
                    <a:lnTo>
                      <a:pt x="404" y="137"/>
                    </a:lnTo>
                    <a:lnTo>
                      <a:pt x="412" y="144"/>
                    </a:lnTo>
                    <a:lnTo>
                      <a:pt x="416" y="151"/>
                    </a:lnTo>
                    <a:lnTo>
                      <a:pt x="417" y="158"/>
                    </a:lnTo>
                    <a:lnTo>
                      <a:pt x="417" y="165"/>
                    </a:lnTo>
                    <a:lnTo>
                      <a:pt x="419" y="172"/>
                    </a:lnTo>
                    <a:lnTo>
                      <a:pt x="424" y="175"/>
                    </a:lnTo>
                    <a:lnTo>
                      <a:pt x="429" y="171"/>
                    </a:lnTo>
                    <a:lnTo>
                      <a:pt x="433" y="166"/>
                    </a:lnTo>
                    <a:lnTo>
                      <a:pt x="437" y="162"/>
                    </a:lnTo>
                    <a:lnTo>
                      <a:pt x="442" y="158"/>
                    </a:lnTo>
                    <a:lnTo>
                      <a:pt x="451" y="156"/>
                    </a:lnTo>
                    <a:lnTo>
                      <a:pt x="460" y="157"/>
                    </a:lnTo>
                    <a:lnTo>
                      <a:pt x="466" y="160"/>
                    </a:lnTo>
                    <a:lnTo>
                      <a:pt x="469" y="166"/>
                    </a:lnTo>
                    <a:lnTo>
                      <a:pt x="470" y="172"/>
                    </a:lnTo>
                    <a:lnTo>
                      <a:pt x="472" y="177"/>
                    </a:lnTo>
                    <a:lnTo>
                      <a:pt x="469" y="187"/>
                    </a:lnTo>
                    <a:lnTo>
                      <a:pt x="462" y="197"/>
                    </a:lnTo>
                    <a:lnTo>
                      <a:pt x="450" y="209"/>
                    </a:lnTo>
                    <a:lnTo>
                      <a:pt x="436" y="220"/>
                    </a:lnTo>
                    <a:lnTo>
                      <a:pt x="417" y="228"/>
                    </a:lnTo>
                    <a:lnTo>
                      <a:pt x="396" y="233"/>
                    </a:lnTo>
                    <a:lnTo>
                      <a:pt x="372" y="234"/>
                    </a:lnTo>
                    <a:lnTo>
                      <a:pt x="357" y="232"/>
                    </a:lnTo>
                    <a:lnTo>
                      <a:pt x="340" y="226"/>
                    </a:lnTo>
                    <a:lnTo>
                      <a:pt x="326" y="217"/>
                    </a:lnTo>
                    <a:lnTo>
                      <a:pt x="313" y="207"/>
                    </a:lnTo>
                    <a:lnTo>
                      <a:pt x="304" y="195"/>
                    </a:lnTo>
                    <a:lnTo>
                      <a:pt x="302" y="179"/>
                    </a:lnTo>
                    <a:lnTo>
                      <a:pt x="302" y="172"/>
                    </a:lnTo>
                    <a:lnTo>
                      <a:pt x="306" y="166"/>
                    </a:lnTo>
                    <a:lnTo>
                      <a:pt x="310" y="164"/>
                    </a:lnTo>
                    <a:lnTo>
                      <a:pt x="321" y="163"/>
                    </a:lnTo>
                    <a:lnTo>
                      <a:pt x="328" y="164"/>
                    </a:lnTo>
                    <a:lnTo>
                      <a:pt x="338" y="168"/>
                    </a:lnTo>
                    <a:lnTo>
                      <a:pt x="346" y="169"/>
                    </a:lnTo>
                    <a:lnTo>
                      <a:pt x="347" y="164"/>
                    </a:lnTo>
                    <a:lnTo>
                      <a:pt x="345" y="159"/>
                    </a:lnTo>
                    <a:lnTo>
                      <a:pt x="341" y="153"/>
                    </a:lnTo>
                    <a:lnTo>
                      <a:pt x="339" y="147"/>
                    </a:lnTo>
                    <a:lnTo>
                      <a:pt x="340" y="140"/>
                    </a:lnTo>
                    <a:lnTo>
                      <a:pt x="347" y="133"/>
                    </a:lnTo>
                    <a:lnTo>
                      <a:pt x="350" y="131"/>
                    </a:lnTo>
                    <a:lnTo>
                      <a:pt x="352" y="130"/>
                    </a:lnTo>
                    <a:lnTo>
                      <a:pt x="354" y="127"/>
                    </a:lnTo>
                    <a:lnTo>
                      <a:pt x="357" y="125"/>
                    </a:lnTo>
                    <a:lnTo>
                      <a:pt x="358" y="123"/>
                    </a:lnTo>
                    <a:lnTo>
                      <a:pt x="359" y="120"/>
                    </a:lnTo>
                    <a:lnTo>
                      <a:pt x="358" y="119"/>
                    </a:lnTo>
                    <a:lnTo>
                      <a:pt x="357" y="117"/>
                    </a:lnTo>
                    <a:lnTo>
                      <a:pt x="342" y="115"/>
                    </a:lnTo>
                    <a:lnTo>
                      <a:pt x="334" y="111"/>
                    </a:lnTo>
                    <a:lnTo>
                      <a:pt x="328" y="106"/>
                    </a:lnTo>
                    <a:lnTo>
                      <a:pt x="325" y="100"/>
                    </a:lnTo>
                    <a:lnTo>
                      <a:pt x="322" y="94"/>
                    </a:lnTo>
                    <a:lnTo>
                      <a:pt x="321" y="91"/>
                    </a:lnTo>
                    <a:lnTo>
                      <a:pt x="320" y="89"/>
                    </a:lnTo>
                    <a:lnTo>
                      <a:pt x="313" y="96"/>
                    </a:lnTo>
                    <a:lnTo>
                      <a:pt x="308" y="104"/>
                    </a:lnTo>
                    <a:lnTo>
                      <a:pt x="301" y="108"/>
                    </a:lnTo>
                    <a:lnTo>
                      <a:pt x="291" y="111"/>
                    </a:lnTo>
                    <a:lnTo>
                      <a:pt x="284" y="108"/>
                    </a:lnTo>
                    <a:lnTo>
                      <a:pt x="278" y="101"/>
                    </a:lnTo>
                    <a:lnTo>
                      <a:pt x="275" y="94"/>
                    </a:lnTo>
                    <a:lnTo>
                      <a:pt x="272" y="86"/>
                    </a:lnTo>
                    <a:lnTo>
                      <a:pt x="275" y="76"/>
                    </a:lnTo>
                    <a:lnTo>
                      <a:pt x="280" y="68"/>
                    </a:lnTo>
                    <a:lnTo>
                      <a:pt x="284" y="60"/>
                    </a:lnTo>
                    <a:lnTo>
                      <a:pt x="287" y="50"/>
                    </a:lnTo>
                    <a:lnTo>
                      <a:pt x="256" y="57"/>
                    </a:lnTo>
                    <a:lnTo>
                      <a:pt x="245" y="53"/>
                    </a:lnTo>
                    <a:lnTo>
                      <a:pt x="236" y="44"/>
                    </a:lnTo>
                    <a:lnTo>
                      <a:pt x="227" y="35"/>
                    </a:lnTo>
                    <a:lnTo>
                      <a:pt x="225" y="48"/>
                    </a:lnTo>
                    <a:lnTo>
                      <a:pt x="222" y="59"/>
                    </a:lnTo>
                    <a:lnTo>
                      <a:pt x="214" y="67"/>
                    </a:lnTo>
                    <a:lnTo>
                      <a:pt x="205" y="72"/>
                    </a:lnTo>
                    <a:lnTo>
                      <a:pt x="193" y="73"/>
                    </a:lnTo>
                    <a:lnTo>
                      <a:pt x="191" y="73"/>
                    </a:lnTo>
                    <a:lnTo>
                      <a:pt x="188" y="72"/>
                    </a:lnTo>
                    <a:lnTo>
                      <a:pt x="187" y="70"/>
                    </a:lnTo>
                    <a:lnTo>
                      <a:pt x="186" y="69"/>
                    </a:lnTo>
                    <a:lnTo>
                      <a:pt x="184" y="69"/>
                    </a:lnTo>
                    <a:lnTo>
                      <a:pt x="182" y="69"/>
                    </a:lnTo>
                    <a:lnTo>
                      <a:pt x="182" y="73"/>
                    </a:lnTo>
                    <a:lnTo>
                      <a:pt x="182" y="78"/>
                    </a:lnTo>
                    <a:lnTo>
                      <a:pt x="181" y="81"/>
                    </a:lnTo>
                    <a:lnTo>
                      <a:pt x="193" y="85"/>
                    </a:lnTo>
                    <a:lnTo>
                      <a:pt x="203" y="92"/>
                    </a:lnTo>
                    <a:lnTo>
                      <a:pt x="208" y="100"/>
                    </a:lnTo>
                    <a:lnTo>
                      <a:pt x="210" y="112"/>
                    </a:lnTo>
                    <a:lnTo>
                      <a:pt x="210" y="115"/>
                    </a:lnTo>
                    <a:lnTo>
                      <a:pt x="207" y="119"/>
                    </a:lnTo>
                    <a:lnTo>
                      <a:pt x="205" y="123"/>
                    </a:lnTo>
                    <a:lnTo>
                      <a:pt x="201" y="126"/>
                    </a:lnTo>
                    <a:lnTo>
                      <a:pt x="198" y="128"/>
                    </a:lnTo>
                    <a:lnTo>
                      <a:pt x="194" y="130"/>
                    </a:lnTo>
                    <a:lnTo>
                      <a:pt x="182" y="127"/>
                    </a:lnTo>
                    <a:lnTo>
                      <a:pt x="173" y="121"/>
                    </a:lnTo>
                    <a:lnTo>
                      <a:pt x="165" y="112"/>
                    </a:lnTo>
                    <a:lnTo>
                      <a:pt x="159" y="117"/>
                    </a:lnTo>
                    <a:lnTo>
                      <a:pt x="160" y="125"/>
                    </a:lnTo>
                    <a:lnTo>
                      <a:pt x="162" y="132"/>
                    </a:lnTo>
                    <a:lnTo>
                      <a:pt x="163" y="142"/>
                    </a:lnTo>
                    <a:lnTo>
                      <a:pt x="162" y="152"/>
                    </a:lnTo>
                    <a:lnTo>
                      <a:pt x="159" y="160"/>
                    </a:lnTo>
                    <a:lnTo>
                      <a:pt x="149" y="166"/>
                    </a:lnTo>
                    <a:lnTo>
                      <a:pt x="150" y="169"/>
                    </a:lnTo>
                    <a:lnTo>
                      <a:pt x="149" y="170"/>
                    </a:lnTo>
                    <a:lnTo>
                      <a:pt x="149" y="172"/>
                    </a:lnTo>
                    <a:lnTo>
                      <a:pt x="149" y="175"/>
                    </a:lnTo>
                    <a:lnTo>
                      <a:pt x="161" y="176"/>
                    </a:lnTo>
                    <a:lnTo>
                      <a:pt x="171" y="182"/>
                    </a:lnTo>
                    <a:lnTo>
                      <a:pt x="178" y="190"/>
                    </a:lnTo>
                    <a:lnTo>
                      <a:pt x="182" y="202"/>
                    </a:lnTo>
                    <a:lnTo>
                      <a:pt x="185" y="215"/>
                    </a:lnTo>
                    <a:lnTo>
                      <a:pt x="191" y="213"/>
                    </a:lnTo>
                    <a:lnTo>
                      <a:pt x="193" y="206"/>
                    </a:lnTo>
                    <a:lnTo>
                      <a:pt x="199" y="198"/>
                    </a:lnTo>
                    <a:lnTo>
                      <a:pt x="207" y="192"/>
                    </a:lnTo>
                    <a:lnTo>
                      <a:pt x="214" y="189"/>
                    </a:lnTo>
                    <a:lnTo>
                      <a:pt x="222" y="190"/>
                    </a:lnTo>
                    <a:lnTo>
                      <a:pt x="230" y="195"/>
                    </a:lnTo>
                    <a:lnTo>
                      <a:pt x="233" y="202"/>
                    </a:lnTo>
                    <a:lnTo>
                      <a:pt x="235" y="209"/>
                    </a:lnTo>
                    <a:lnTo>
                      <a:pt x="235" y="219"/>
                    </a:lnTo>
                    <a:lnTo>
                      <a:pt x="230" y="227"/>
                    </a:lnTo>
                    <a:lnTo>
                      <a:pt x="222" y="238"/>
                    </a:lnTo>
                    <a:lnTo>
                      <a:pt x="208" y="248"/>
                    </a:lnTo>
                    <a:lnTo>
                      <a:pt x="193" y="258"/>
                    </a:lnTo>
                    <a:lnTo>
                      <a:pt x="176" y="265"/>
                    </a:lnTo>
                    <a:lnTo>
                      <a:pt x="157" y="268"/>
                    </a:lnTo>
                    <a:lnTo>
                      <a:pt x="147" y="270"/>
                    </a:lnTo>
                    <a:lnTo>
                      <a:pt x="136" y="270"/>
                    </a:lnTo>
                    <a:lnTo>
                      <a:pt x="125" y="270"/>
                    </a:lnTo>
                    <a:lnTo>
                      <a:pt x="116" y="267"/>
                    </a:lnTo>
                    <a:lnTo>
                      <a:pt x="109" y="264"/>
                    </a:lnTo>
                    <a:lnTo>
                      <a:pt x="104" y="258"/>
                    </a:lnTo>
                    <a:lnTo>
                      <a:pt x="102" y="249"/>
                    </a:lnTo>
                    <a:lnTo>
                      <a:pt x="104" y="240"/>
                    </a:lnTo>
                    <a:lnTo>
                      <a:pt x="110" y="233"/>
                    </a:lnTo>
                    <a:lnTo>
                      <a:pt x="118" y="230"/>
                    </a:lnTo>
                    <a:lnTo>
                      <a:pt x="124" y="232"/>
                    </a:lnTo>
                    <a:lnTo>
                      <a:pt x="129" y="233"/>
                    </a:lnTo>
                    <a:lnTo>
                      <a:pt x="134" y="236"/>
                    </a:lnTo>
                    <a:lnTo>
                      <a:pt x="135" y="236"/>
                    </a:lnTo>
                    <a:lnTo>
                      <a:pt x="136" y="235"/>
                    </a:lnTo>
                    <a:lnTo>
                      <a:pt x="137" y="233"/>
                    </a:lnTo>
                    <a:lnTo>
                      <a:pt x="137" y="232"/>
                    </a:lnTo>
                    <a:lnTo>
                      <a:pt x="137" y="229"/>
                    </a:lnTo>
                    <a:lnTo>
                      <a:pt x="136" y="226"/>
                    </a:lnTo>
                    <a:lnTo>
                      <a:pt x="133" y="217"/>
                    </a:lnTo>
                    <a:lnTo>
                      <a:pt x="130" y="207"/>
                    </a:lnTo>
                    <a:lnTo>
                      <a:pt x="134" y="197"/>
                    </a:lnTo>
                    <a:lnTo>
                      <a:pt x="142" y="187"/>
                    </a:lnTo>
                    <a:lnTo>
                      <a:pt x="144" y="184"/>
                    </a:lnTo>
                    <a:lnTo>
                      <a:pt x="144" y="183"/>
                    </a:lnTo>
                    <a:lnTo>
                      <a:pt x="144" y="181"/>
                    </a:lnTo>
                    <a:lnTo>
                      <a:pt x="143" y="179"/>
                    </a:lnTo>
                    <a:lnTo>
                      <a:pt x="141" y="178"/>
                    </a:lnTo>
                    <a:lnTo>
                      <a:pt x="139" y="178"/>
                    </a:lnTo>
                    <a:lnTo>
                      <a:pt x="134" y="178"/>
                    </a:lnTo>
                    <a:lnTo>
                      <a:pt x="127" y="179"/>
                    </a:lnTo>
                    <a:lnTo>
                      <a:pt x="120" y="179"/>
                    </a:lnTo>
                    <a:lnTo>
                      <a:pt x="114" y="178"/>
                    </a:lnTo>
                    <a:lnTo>
                      <a:pt x="108" y="174"/>
                    </a:lnTo>
                    <a:lnTo>
                      <a:pt x="103" y="168"/>
                    </a:lnTo>
                    <a:lnTo>
                      <a:pt x="98" y="163"/>
                    </a:lnTo>
                    <a:lnTo>
                      <a:pt x="96" y="160"/>
                    </a:lnTo>
                    <a:lnTo>
                      <a:pt x="95" y="171"/>
                    </a:lnTo>
                    <a:lnTo>
                      <a:pt x="91" y="181"/>
                    </a:lnTo>
                    <a:lnTo>
                      <a:pt x="84" y="189"/>
                    </a:lnTo>
                    <a:lnTo>
                      <a:pt x="75" y="191"/>
                    </a:lnTo>
                    <a:lnTo>
                      <a:pt x="70" y="191"/>
                    </a:lnTo>
                    <a:lnTo>
                      <a:pt x="66" y="190"/>
                    </a:lnTo>
                    <a:lnTo>
                      <a:pt x="61" y="189"/>
                    </a:lnTo>
                    <a:lnTo>
                      <a:pt x="59" y="187"/>
                    </a:lnTo>
                    <a:lnTo>
                      <a:pt x="57" y="183"/>
                    </a:lnTo>
                    <a:lnTo>
                      <a:pt x="57" y="179"/>
                    </a:lnTo>
                    <a:lnTo>
                      <a:pt x="57" y="156"/>
                    </a:lnTo>
                    <a:lnTo>
                      <a:pt x="54" y="156"/>
                    </a:lnTo>
                    <a:lnTo>
                      <a:pt x="52" y="156"/>
                    </a:lnTo>
                    <a:lnTo>
                      <a:pt x="48" y="155"/>
                    </a:lnTo>
                    <a:lnTo>
                      <a:pt x="42" y="165"/>
                    </a:lnTo>
                    <a:lnTo>
                      <a:pt x="32" y="171"/>
                    </a:lnTo>
                    <a:lnTo>
                      <a:pt x="20" y="172"/>
                    </a:lnTo>
                    <a:lnTo>
                      <a:pt x="9" y="170"/>
                    </a:lnTo>
                    <a:lnTo>
                      <a:pt x="0" y="164"/>
                    </a:lnTo>
                    <a:lnTo>
                      <a:pt x="7" y="187"/>
                    </a:lnTo>
                    <a:lnTo>
                      <a:pt x="16" y="207"/>
                    </a:lnTo>
                    <a:lnTo>
                      <a:pt x="26" y="224"/>
                    </a:lnTo>
                    <a:lnTo>
                      <a:pt x="37" y="247"/>
                    </a:lnTo>
                    <a:lnTo>
                      <a:pt x="48" y="273"/>
                    </a:lnTo>
                    <a:lnTo>
                      <a:pt x="61" y="299"/>
                    </a:lnTo>
                    <a:lnTo>
                      <a:pt x="76" y="324"/>
                    </a:lnTo>
                    <a:lnTo>
                      <a:pt x="82" y="335"/>
                    </a:lnTo>
                    <a:lnTo>
                      <a:pt x="88" y="342"/>
                    </a:lnTo>
                    <a:lnTo>
                      <a:pt x="92" y="348"/>
                    </a:lnTo>
                    <a:lnTo>
                      <a:pt x="95" y="355"/>
                    </a:lnTo>
                    <a:lnTo>
                      <a:pt x="93" y="366"/>
                    </a:lnTo>
                    <a:lnTo>
                      <a:pt x="95" y="374"/>
                    </a:lnTo>
                    <a:lnTo>
                      <a:pt x="99" y="381"/>
                    </a:lnTo>
                    <a:lnTo>
                      <a:pt x="105" y="386"/>
                    </a:lnTo>
                    <a:lnTo>
                      <a:pt x="111" y="390"/>
                    </a:lnTo>
                    <a:lnTo>
                      <a:pt x="116" y="395"/>
                    </a:lnTo>
                    <a:lnTo>
                      <a:pt x="116" y="400"/>
                    </a:lnTo>
                    <a:lnTo>
                      <a:pt x="115" y="408"/>
                    </a:lnTo>
                    <a:lnTo>
                      <a:pt x="117" y="418"/>
                    </a:lnTo>
                    <a:lnTo>
                      <a:pt x="122" y="431"/>
                    </a:lnTo>
                    <a:lnTo>
                      <a:pt x="129" y="443"/>
                    </a:lnTo>
                    <a:lnTo>
                      <a:pt x="137" y="454"/>
                    </a:lnTo>
                    <a:lnTo>
                      <a:pt x="147" y="464"/>
                    </a:lnTo>
                    <a:lnTo>
                      <a:pt x="155" y="471"/>
                    </a:lnTo>
                    <a:lnTo>
                      <a:pt x="163" y="473"/>
                    </a:lnTo>
                    <a:lnTo>
                      <a:pt x="178" y="473"/>
                    </a:lnTo>
                    <a:lnTo>
                      <a:pt x="197" y="475"/>
                    </a:lnTo>
                    <a:lnTo>
                      <a:pt x="219" y="476"/>
                    </a:lnTo>
                    <a:lnTo>
                      <a:pt x="244" y="478"/>
                    </a:lnTo>
                    <a:lnTo>
                      <a:pt x="269" y="481"/>
                    </a:lnTo>
                    <a:lnTo>
                      <a:pt x="294" y="482"/>
                    </a:lnTo>
                    <a:lnTo>
                      <a:pt x="316" y="483"/>
                    </a:lnTo>
                    <a:lnTo>
                      <a:pt x="335" y="484"/>
                    </a:lnTo>
                    <a:lnTo>
                      <a:pt x="348" y="485"/>
                    </a:lnTo>
                    <a:lnTo>
                      <a:pt x="353" y="485"/>
                    </a:lnTo>
                    <a:lnTo>
                      <a:pt x="366" y="485"/>
                    </a:lnTo>
                    <a:lnTo>
                      <a:pt x="386" y="484"/>
                    </a:lnTo>
                    <a:lnTo>
                      <a:pt x="412" y="484"/>
                    </a:lnTo>
                    <a:lnTo>
                      <a:pt x="444" y="484"/>
                    </a:lnTo>
                    <a:lnTo>
                      <a:pt x="479" y="484"/>
                    </a:lnTo>
                    <a:lnTo>
                      <a:pt x="518" y="483"/>
                    </a:lnTo>
                    <a:lnTo>
                      <a:pt x="558" y="483"/>
                    </a:lnTo>
                    <a:lnTo>
                      <a:pt x="600" y="482"/>
                    </a:lnTo>
                    <a:lnTo>
                      <a:pt x="640" y="481"/>
                    </a:lnTo>
                    <a:lnTo>
                      <a:pt x="680" y="479"/>
                    </a:lnTo>
                    <a:lnTo>
                      <a:pt x="717" y="477"/>
                    </a:lnTo>
                    <a:lnTo>
                      <a:pt x="751" y="476"/>
                    </a:lnTo>
                    <a:lnTo>
                      <a:pt x="781" y="473"/>
                    </a:lnTo>
                    <a:lnTo>
                      <a:pt x="805" y="471"/>
                    </a:lnTo>
                    <a:lnTo>
                      <a:pt x="821" y="469"/>
                    </a:lnTo>
                    <a:lnTo>
                      <a:pt x="836" y="462"/>
                    </a:lnTo>
                    <a:lnTo>
                      <a:pt x="847" y="451"/>
                    </a:lnTo>
                    <a:lnTo>
                      <a:pt x="858" y="436"/>
                    </a:lnTo>
                    <a:lnTo>
                      <a:pt x="865" y="419"/>
                    </a:lnTo>
                    <a:lnTo>
                      <a:pt x="868" y="402"/>
                    </a:lnTo>
                    <a:lnTo>
                      <a:pt x="868" y="389"/>
                    </a:lnTo>
                    <a:lnTo>
                      <a:pt x="866" y="386"/>
                    </a:lnTo>
                    <a:lnTo>
                      <a:pt x="866" y="383"/>
                    </a:lnTo>
                    <a:lnTo>
                      <a:pt x="866" y="382"/>
                    </a:lnTo>
                    <a:lnTo>
                      <a:pt x="868" y="381"/>
                    </a:lnTo>
                    <a:lnTo>
                      <a:pt x="869" y="381"/>
                    </a:lnTo>
                    <a:lnTo>
                      <a:pt x="871" y="380"/>
                    </a:lnTo>
                    <a:lnTo>
                      <a:pt x="874" y="379"/>
                    </a:lnTo>
                    <a:lnTo>
                      <a:pt x="876" y="377"/>
                    </a:lnTo>
                    <a:lnTo>
                      <a:pt x="885" y="370"/>
                    </a:lnTo>
                    <a:lnTo>
                      <a:pt x="894" y="363"/>
                    </a:lnTo>
                    <a:lnTo>
                      <a:pt x="898" y="354"/>
                    </a:lnTo>
                    <a:lnTo>
                      <a:pt x="901" y="342"/>
                    </a:lnTo>
                    <a:lnTo>
                      <a:pt x="898" y="330"/>
                    </a:lnTo>
                    <a:lnTo>
                      <a:pt x="898" y="326"/>
                    </a:lnTo>
                    <a:lnTo>
                      <a:pt x="901" y="325"/>
                    </a:lnTo>
                    <a:lnTo>
                      <a:pt x="904" y="324"/>
                    </a:lnTo>
                    <a:lnTo>
                      <a:pt x="909" y="323"/>
                    </a:lnTo>
                    <a:lnTo>
                      <a:pt x="915" y="318"/>
                    </a:lnTo>
                    <a:lnTo>
                      <a:pt x="921" y="310"/>
                    </a:lnTo>
                    <a:lnTo>
                      <a:pt x="927" y="296"/>
                    </a:lnTo>
                    <a:lnTo>
                      <a:pt x="927" y="293"/>
                    </a:lnTo>
                    <a:lnTo>
                      <a:pt x="927" y="291"/>
                    </a:lnTo>
                    <a:lnTo>
                      <a:pt x="927" y="289"/>
                    </a:lnTo>
                    <a:lnTo>
                      <a:pt x="927" y="285"/>
                    </a:lnTo>
                    <a:lnTo>
                      <a:pt x="927" y="283"/>
                    </a:lnTo>
                    <a:lnTo>
                      <a:pt x="928" y="280"/>
                    </a:lnTo>
                    <a:lnTo>
                      <a:pt x="940" y="264"/>
                    </a:lnTo>
                    <a:lnTo>
                      <a:pt x="953" y="246"/>
                    </a:lnTo>
                    <a:lnTo>
                      <a:pt x="966" y="227"/>
                    </a:lnTo>
                    <a:lnTo>
                      <a:pt x="979" y="207"/>
                    </a:lnTo>
                    <a:lnTo>
                      <a:pt x="992" y="188"/>
                    </a:lnTo>
                    <a:lnTo>
                      <a:pt x="1003" y="170"/>
                    </a:lnTo>
                    <a:lnTo>
                      <a:pt x="1011" y="152"/>
                    </a:lnTo>
                    <a:lnTo>
                      <a:pt x="1017" y="137"/>
                    </a:lnTo>
                    <a:lnTo>
                      <a:pt x="1019" y="124"/>
                    </a:lnTo>
                    <a:lnTo>
                      <a:pt x="1018" y="113"/>
                    </a:lnTo>
                    <a:lnTo>
                      <a:pt x="1016" y="114"/>
                    </a:lnTo>
                    <a:lnTo>
                      <a:pt x="1012" y="118"/>
                    </a:lnTo>
                    <a:lnTo>
                      <a:pt x="1008" y="121"/>
                    </a:lnTo>
                    <a:lnTo>
                      <a:pt x="1000" y="126"/>
                    </a:lnTo>
                    <a:lnTo>
                      <a:pt x="993" y="128"/>
                    </a:lnTo>
                    <a:lnTo>
                      <a:pt x="986" y="127"/>
                    </a:lnTo>
                    <a:lnTo>
                      <a:pt x="979" y="123"/>
                    </a:lnTo>
                    <a:lnTo>
                      <a:pt x="972" y="113"/>
                    </a:lnTo>
                    <a:lnTo>
                      <a:pt x="958" y="112"/>
                    </a:lnTo>
                    <a:lnTo>
                      <a:pt x="960" y="118"/>
                    </a:lnTo>
                    <a:lnTo>
                      <a:pt x="960" y="125"/>
                    </a:lnTo>
                    <a:lnTo>
                      <a:pt x="959" y="133"/>
                    </a:lnTo>
                    <a:lnTo>
                      <a:pt x="957" y="142"/>
                    </a:lnTo>
                    <a:lnTo>
                      <a:pt x="953" y="149"/>
                    </a:lnTo>
                    <a:lnTo>
                      <a:pt x="947" y="155"/>
                    </a:lnTo>
                    <a:lnTo>
                      <a:pt x="941" y="157"/>
                    </a:lnTo>
                    <a:lnTo>
                      <a:pt x="933" y="155"/>
                    </a:lnTo>
                    <a:lnTo>
                      <a:pt x="925" y="149"/>
                    </a:lnTo>
                    <a:lnTo>
                      <a:pt x="915" y="136"/>
                    </a:lnTo>
                    <a:lnTo>
                      <a:pt x="904" y="115"/>
                    </a:lnTo>
                    <a:lnTo>
                      <a:pt x="898" y="115"/>
                    </a:lnTo>
                    <a:lnTo>
                      <a:pt x="894" y="117"/>
                    </a:lnTo>
                    <a:lnTo>
                      <a:pt x="893" y="119"/>
                    </a:lnTo>
                    <a:lnTo>
                      <a:pt x="890" y="124"/>
                    </a:lnTo>
                    <a:lnTo>
                      <a:pt x="888" y="131"/>
                    </a:lnTo>
                    <a:lnTo>
                      <a:pt x="884" y="137"/>
                    </a:lnTo>
                    <a:lnTo>
                      <a:pt x="878" y="143"/>
                    </a:lnTo>
                    <a:lnTo>
                      <a:pt x="871" y="145"/>
                    </a:lnTo>
                    <a:lnTo>
                      <a:pt x="862" y="144"/>
                    </a:lnTo>
                    <a:lnTo>
                      <a:pt x="860" y="145"/>
                    </a:lnTo>
                    <a:lnTo>
                      <a:pt x="859" y="147"/>
                    </a:lnTo>
                    <a:lnTo>
                      <a:pt x="859" y="149"/>
                    </a:lnTo>
                    <a:lnTo>
                      <a:pt x="858" y="150"/>
                    </a:lnTo>
                    <a:lnTo>
                      <a:pt x="870" y="160"/>
                    </a:lnTo>
                    <a:lnTo>
                      <a:pt x="875" y="171"/>
                    </a:lnTo>
                    <a:lnTo>
                      <a:pt x="875" y="181"/>
                    </a:lnTo>
                    <a:lnTo>
                      <a:pt x="871" y="189"/>
                    </a:lnTo>
                    <a:lnTo>
                      <a:pt x="865" y="195"/>
                    </a:lnTo>
                    <a:lnTo>
                      <a:pt x="868" y="198"/>
                    </a:lnTo>
                    <a:lnTo>
                      <a:pt x="872" y="200"/>
                    </a:lnTo>
                    <a:lnTo>
                      <a:pt x="879" y="201"/>
                    </a:lnTo>
                    <a:lnTo>
                      <a:pt x="887" y="202"/>
                    </a:lnTo>
                    <a:lnTo>
                      <a:pt x="894" y="204"/>
                    </a:lnTo>
                    <a:lnTo>
                      <a:pt x="898" y="208"/>
                    </a:lnTo>
                    <a:lnTo>
                      <a:pt x="901" y="215"/>
                    </a:lnTo>
                    <a:lnTo>
                      <a:pt x="902" y="226"/>
                    </a:lnTo>
                    <a:lnTo>
                      <a:pt x="901" y="233"/>
                    </a:lnTo>
                    <a:lnTo>
                      <a:pt x="898" y="238"/>
                    </a:lnTo>
                    <a:lnTo>
                      <a:pt x="894" y="241"/>
                    </a:lnTo>
                    <a:lnTo>
                      <a:pt x="887" y="245"/>
                    </a:lnTo>
                    <a:lnTo>
                      <a:pt x="871" y="252"/>
                    </a:lnTo>
                    <a:lnTo>
                      <a:pt x="855" y="255"/>
                    </a:lnTo>
                    <a:lnTo>
                      <a:pt x="836" y="254"/>
                    </a:lnTo>
                    <a:lnTo>
                      <a:pt x="818" y="251"/>
                    </a:lnTo>
                    <a:lnTo>
                      <a:pt x="801" y="245"/>
                    </a:lnTo>
                    <a:lnTo>
                      <a:pt x="786" y="236"/>
                    </a:lnTo>
                    <a:lnTo>
                      <a:pt x="775" y="226"/>
                    </a:lnTo>
                    <a:lnTo>
                      <a:pt x="767" y="215"/>
                    </a:lnTo>
                    <a:lnTo>
                      <a:pt x="764" y="204"/>
                    </a:lnTo>
                    <a:lnTo>
                      <a:pt x="768" y="192"/>
                    </a:lnTo>
                    <a:lnTo>
                      <a:pt x="778" y="182"/>
                    </a:lnTo>
                    <a:lnTo>
                      <a:pt x="788" y="182"/>
                    </a:lnTo>
                    <a:lnTo>
                      <a:pt x="794" y="185"/>
                    </a:lnTo>
                    <a:lnTo>
                      <a:pt x="799" y="189"/>
                    </a:lnTo>
                    <a:lnTo>
                      <a:pt x="802" y="194"/>
                    </a:lnTo>
                    <a:lnTo>
                      <a:pt x="807" y="197"/>
                    </a:lnTo>
                    <a:lnTo>
                      <a:pt x="812" y="197"/>
                    </a:lnTo>
                    <a:lnTo>
                      <a:pt x="811" y="196"/>
                    </a:lnTo>
                    <a:lnTo>
                      <a:pt x="813" y="192"/>
                    </a:lnTo>
                    <a:lnTo>
                      <a:pt x="818" y="188"/>
                    </a:lnTo>
                    <a:lnTo>
                      <a:pt x="825" y="181"/>
                    </a:lnTo>
                    <a:lnTo>
                      <a:pt x="832" y="174"/>
                    </a:lnTo>
                    <a:lnTo>
                      <a:pt x="839" y="168"/>
                    </a:lnTo>
                    <a:lnTo>
                      <a:pt x="845" y="162"/>
                    </a:lnTo>
                    <a:lnTo>
                      <a:pt x="849" y="158"/>
                    </a:lnTo>
                    <a:lnTo>
                      <a:pt x="850" y="156"/>
                    </a:lnTo>
                    <a:lnTo>
                      <a:pt x="845" y="152"/>
                    </a:lnTo>
                    <a:lnTo>
                      <a:pt x="842" y="144"/>
                    </a:lnTo>
                    <a:lnTo>
                      <a:pt x="838" y="133"/>
                    </a:lnTo>
                    <a:lnTo>
                      <a:pt x="834" y="123"/>
                    </a:lnTo>
                    <a:lnTo>
                      <a:pt x="831" y="114"/>
                    </a:lnTo>
                    <a:lnTo>
                      <a:pt x="826" y="111"/>
                    </a:lnTo>
                    <a:lnTo>
                      <a:pt x="818" y="120"/>
                    </a:lnTo>
                    <a:lnTo>
                      <a:pt x="810" y="125"/>
                    </a:lnTo>
                    <a:lnTo>
                      <a:pt x="802" y="125"/>
                    </a:lnTo>
                    <a:lnTo>
                      <a:pt x="795" y="123"/>
                    </a:lnTo>
                    <a:lnTo>
                      <a:pt x="789" y="118"/>
                    </a:lnTo>
                    <a:lnTo>
                      <a:pt x="786" y="114"/>
                    </a:lnTo>
                    <a:lnTo>
                      <a:pt x="785" y="104"/>
                    </a:lnTo>
                    <a:lnTo>
                      <a:pt x="786" y="96"/>
                    </a:lnTo>
                    <a:lnTo>
                      <a:pt x="789" y="93"/>
                    </a:lnTo>
                    <a:lnTo>
                      <a:pt x="793" y="91"/>
                    </a:lnTo>
                    <a:lnTo>
                      <a:pt x="798" y="89"/>
                    </a:lnTo>
                    <a:lnTo>
                      <a:pt x="802" y="88"/>
                    </a:lnTo>
                    <a:lnTo>
                      <a:pt x="806" y="87"/>
                    </a:lnTo>
                    <a:lnTo>
                      <a:pt x="806" y="82"/>
                    </a:lnTo>
                    <a:lnTo>
                      <a:pt x="804" y="76"/>
                    </a:lnTo>
                    <a:lnTo>
                      <a:pt x="795" y="76"/>
                    </a:lnTo>
                    <a:lnTo>
                      <a:pt x="788" y="74"/>
                    </a:lnTo>
                    <a:lnTo>
                      <a:pt x="782" y="72"/>
                    </a:lnTo>
                    <a:lnTo>
                      <a:pt x="778" y="68"/>
                    </a:lnTo>
                    <a:lnTo>
                      <a:pt x="774" y="64"/>
                    </a:lnTo>
                    <a:lnTo>
                      <a:pt x="773" y="57"/>
                    </a:lnTo>
                    <a:lnTo>
                      <a:pt x="773" y="49"/>
                    </a:lnTo>
                    <a:lnTo>
                      <a:pt x="774" y="43"/>
                    </a:lnTo>
                    <a:lnTo>
                      <a:pt x="776" y="40"/>
                    </a:lnTo>
                    <a:lnTo>
                      <a:pt x="767" y="36"/>
                    </a:lnTo>
                    <a:lnTo>
                      <a:pt x="764" y="43"/>
                    </a:lnTo>
                    <a:lnTo>
                      <a:pt x="760" y="51"/>
                    </a:lnTo>
                    <a:lnTo>
                      <a:pt x="753" y="57"/>
                    </a:lnTo>
                    <a:lnTo>
                      <a:pt x="744" y="62"/>
                    </a:lnTo>
                    <a:lnTo>
                      <a:pt x="738" y="61"/>
                    </a:lnTo>
                    <a:lnTo>
                      <a:pt x="731" y="59"/>
                    </a:lnTo>
                    <a:lnTo>
                      <a:pt x="723" y="55"/>
                    </a:lnTo>
                    <a:lnTo>
                      <a:pt x="722" y="55"/>
                    </a:lnTo>
                    <a:lnTo>
                      <a:pt x="722" y="57"/>
                    </a:lnTo>
                    <a:lnTo>
                      <a:pt x="721" y="60"/>
                    </a:lnTo>
                    <a:lnTo>
                      <a:pt x="721" y="62"/>
                    </a:lnTo>
                    <a:lnTo>
                      <a:pt x="721" y="64"/>
                    </a:lnTo>
                    <a:lnTo>
                      <a:pt x="722" y="66"/>
                    </a:lnTo>
                    <a:lnTo>
                      <a:pt x="727" y="72"/>
                    </a:lnTo>
                    <a:lnTo>
                      <a:pt x="730" y="79"/>
                    </a:lnTo>
                    <a:lnTo>
                      <a:pt x="730" y="86"/>
                    </a:lnTo>
                    <a:lnTo>
                      <a:pt x="729" y="94"/>
                    </a:lnTo>
                    <a:lnTo>
                      <a:pt x="724" y="99"/>
                    </a:lnTo>
                    <a:lnTo>
                      <a:pt x="716" y="102"/>
                    </a:lnTo>
                    <a:lnTo>
                      <a:pt x="708" y="102"/>
                    </a:lnTo>
                    <a:lnTo>
                      <a:pt x="700" y="101"/>
                    </a:lnTo>
                    <a:lnTo>
                      <a:pt x="696" y="100"/>
                    </a:lnTo>
                    <a:lnTo>
                      <a:pt x="692" y="98"/>
                    </a:lnTo>
                    <a:lnTo>
                      <a:pt x="690" y="93"/>
                    </a:lnTo>
                    <a:lnTo>
                      <a:pt x="686" y="89"/>
                    </a:lnTo>
                    <a:lnTo>
                      <a:pt x="685" y="86"/>
                    </a:lnTo>
                    <a:lnTo>
                      <a:pt x="684" y="82"/>
                    </a:lnTo>
                    <a:lnTo>
                      <a:pt x="678" y="83"/>
                    </a:lnTo>
                    <a:lnTo>
                      <a:pt x="676" y="87"/>
                    </a:lnTo>
                    <a:lnTo>
                      <a:pt x="676" y="93"/>
                    </a:lnTo>
                    <a:lnTo>
                      <a:pt x="674" y="98"/>
                    </a:lnTo>
                    <a:lnTo>
                      <a:pt x="672" y="105"/>
                    </a:lnTo>
                    <a:lnTo>
                      <a:pt x="665" y="111"/>
                    </a:lnTo>
                    <a:lnTo>
                      <a:pt x="660" y="112"/>
                    </a:lnTo>
                    <a:lnTo>
                      <a:pt x="653" y="114"/>
                    </a:lnTo>
                    <a:lnTo>
                      <a:pt x="646" y="115"/>
                    </a:lnTo>
                    <a:lnTo>
                      <a:pt x="641" y="118"/>
                    </a:lnTo>
                    <a:lnTo>
                      <a:pt x="639" y="121"/>
                    </a:lnTo>
                    <a:lnTo>
                      <a:pt x="641" y="124"/>
                    </a:lnTo>
                    <a:lnTo>
                      <a:pt x="647" y="128"/>
                    </a:lnTo>
                    <a:lnTo>
                      <a:pt x="653" y="133"/>
                    </a:lnTo>
                    <a:lnTo>
                      <a:pt x="658" y="139"/>
                    </a:lnTo>
                    <a:lnTo>
                      <a:pt x="661" y="146"/>
                    </a:lnTo>
                    <a:lnTo>
                      <a:pt x="660" y="155"/>
                    </a:lnTo>
                    <a:lnTo>
                      <a:pt x="654" y="166"/>
                    </a:lnTo>
                    <a:lnTo>
                      <a:pt x="652" y="168"/>
                    </a:lnTo>
                    <a:lnTo>
                      <a:pt x="651" y="169"/>
                    </a:lnTo>
                    <a:lnTo>
                      <a:pt x="651" y="170"/>
                    </a:lnTo>
                    <a:lnTo>
                      <a:pt x="652" y="170"/>
                    </a:lnTo>
                    <a:lnTo>
                      <a:pt x="653" y="171"/>
                    </a:lnTo>
                    <a:lnTo>
                      <a:pt x="654" y="172"/>
                    </a:lnTo>
                    <a:lnTo>
                      <a:pt x="657" y="174"/>
                    </a:lnTo>
                    <a:lnTo>
                      <a:pt x="671" y="168"/>
                    </a:lnTo>
                    <a:lnTo>
                      <a:pt x="683" y="166"/>
                    </a:lnTo>
                    <a:lnTo>
                      <a:pt x="691" y="168"/>
                    </a:lnTo>
                    <a:lnTo>
                      <a:pt x="697" y="171"/>
                    </a:lnTo>
                    <a:lnTo>
                      <a:pt x="700" y="176"/>
                    </a:lnTo>
                    <a:lnTo>
                      <a:pt x="702" y="181"/>
                    </a:lnTo>
                    <a:lnTo>
                      <a:pt x="703" y="185"/>
                    </a:lnTo>
                    <a:lnTo>
                      <a:pt x="703" y="189"/>
                    </a:lnTo>
                    <a:lnTo>
                      <a:pt x="702" y="191"/>
                    </a:lnTo>
                    <a:lnTo>
                      <a:pt x="684" y="208"/>
                    </a:lnTo>
                    <a:lnTo>
                      <a:pt x="664" y="219"/>
                    </a:lnTo>
                    <a:lnTo>
                      <a:pt x="642" y="223"/>
                    </a:lnTo>
                    <a:lnTo>
                      <a:pt x="619" y="223"/>
                    </a:lnTo>
                    <a:lnTo>
                      <a:pt x="594" y="217"/>
                    </a:lnTo>
                    <a:lnTo>
                      <a:pt x="566" y="207"/>
                    </a:lnTo>
                    <a:lnTo>
                      <a:pt x="557" y="201"/>
                    </a:lnTo>
                    <a:lnTo>
                      <a:pt x="549" y="191"/>
                    </a:lnTo>
                    <a:lnTo>
                      <a:pt x="542" y="181"/>
                    </a:lnTo>
                    <a:lnTo>
                      <a:pt x="539" y="169"/>
                    </a:lnTo>
                    <a:lnTo>
                      <a:pt x="542" y="164"/>
                    </a:lnTo>
                    <a:lnTo>
                      <a:pt x="546" y="157"/>
                    </a:lnTo>
                    <a:lnTo>
                      <a:pt x="555" y="151"/>
                    </a:lnTo>
                    <a:lnTo>
                      <a:pt x="564" y="149"/>
                    </a:lnTo>
                    <a:lnTo>
                      <a:pt x="574" y="152"/>
                    </a:lnTo>
                    <a:lnTo>
                      <a:pt x="581" y="160"/>
                    </a:lnTo>
                    <a:lnTo>
                      <a:pt x="585" y="170"/>
                    </a:lnTo>
                    <a:lnTo>
                      <a:pt x="595" y="168"/>
                    </a:lnTo>
                    <a:lnTo>
                      <a:pt x="594" y="160"/>
                    </a:lnTo>
                    <a:lnTo>
                      <a:pt x="593" y="152"/>
                    </a:lnTo>
                    <a:lnTo>
                      <a:pt x="593" y="144"/>
                    </a:lnTo>
                    <a:lnTo>
                      <a:pt x="594" y="136"/>
                    </a:lnTo>
                    <a:lnTo>
                      <a:pt x="597" y="128"/>
                    </a:lnTo>
                    <a:lnTo>
                      <a:pt x="604" y="123"/>
                    </a:lnTo>
                    <a:lnTo>
                      <a:pt x="615" y="117"/>
                    </a:lnTo>
                    <a:lnTo>
                      <a:pt x="617" y="117"/>
                    </a:lnTo>
                    <a:lnTo>
                      <a:pt x="617" y="115"/>
                    </a:lnTo>
                    <a:lnTo>
                      <a:pt x="617" y="113"/>
                    </a:lnTo>
                    <a:lnTo>
                      <a:pt x="617" y="112"/>
                    </a:lnTo>
                    <a:lnTo>
                      <a:pt x="616" y="108"/>
                    </a:lnTo>
                    <a:lnTo>
                      <a:pt x="608" y="108"/>
                    </a:lnTo>
                    <a:lnTo>
                      <a:pt x="599" y="105"/>
                    </a:lnTo>
                    <a:lnTo>
                      <a:pt x="593" y="100"/>
                    </a:lnTo>
                    <a:lnTo>
                      <a:pt x="589" y="93"/>
                    </a:lnTo>
                    <a:lnTo>
                      <a:pt x="590" y="85"/>
                    </a:lnTo>
                    <a:lnTo>
                      <a:pt x="591" y="76"/>
                    </a:lnTo>
                    <a:lnTo>
                      <a:pt x="595" y="69"/>
                    </a:lnTo>
                    <a:lnTo>
                      <a:pt x="593" y="68"/>
                    </a:lnTo>
                    <a:lnTo>
                      <a:pt x="591" y="67"/>
                    </a:lnTo>
                    <a:lnTo>
                      <a:pt x="590" y="66"/>
                    </a:lnTo>
                    <a:lnTo>
                      <a:pt x="589" y="67"/>
                    </a:lnTo>
                    <a:lnTo>
                      <a:pt x="588" y="68"/>
                    </a:lnTo>
                    <a:lnTo>
                      <a:pt x="581" y="75"/>
                    </a:lnTo>
                    <a:lnTo>
                      <a:pt x="569" y="80"/>
                    </a:lnTo>
                    <a:lnTo>
                      <a:pt x="556" y="81"/>
                    </a:lnTo>
                    <a:lnTo>
                      <a:pt x="553" y="80"/>
                    </a:lnTo>
                    <a:lnTo>
                      <a:pt x="550" y="79"/>
                    </a:lnTo>
                    <a:lnTo>
                      <a:pt x="548" y="78"/>
                    </a:lnTo>
                    <a:lnTo>
                      <a:pt x="546" y="75"/>
                    </a:lnTo>
                    <a:lnTo>
                      <a:pt x="544" y="72"/>
                    </a:lnTo>
                    <a:lnTo>
                      <a:pt x="544" y="68"/>
                    </a:lnTo>
                    <a:lnTo>
                      <a:pt x="544" y="61"/>
                    </a:lnTo>
                    <a:lnTo>
                      <a:pt x="546" y="54"/>
                    </a:lnTo>
                    <a:lnTo>
                      <a:pt x="550" y="48"/>
                    </a:lnTo>
                    <a:lnTo>
                      <a:pt x="552" y="47"/>
                    </a:lnTo>
                    <a:lnTo>
                      <a:pt x="555" y="47"/>
                    </a:lnTo>
                    <a:lnTo>
                      <a:pt x="557" y="45"/>
                    </a:lnTo>
                    <a:lnTo>
                      <a:pt x="559" y="44"/>
                    </a:lnTo>
                    <a:lnTo>
                      <a:pt x="562" y="43"/>
                    </a:lnTo>
                    <a:lnTo>
                      <a:pt x="563" y="42"/>
                    </a:lnTo>
                    <a:lnTo>
                      <a:pt x="563" y="40"/>
                    </a:lnTo>
                    <a:lnTo>
                      <a:pt x="563" y="37"/>
                    </a:lnTo>
                    <a:lnTo>
                      <a:pt x="562" y="35"/>
                    </a:lnTo>
                    <a:lnTo>
                      <a:pt x="562" y="31"/>
                    </a:lnTo>
                    <a:lnTo>
                      <a:pt x="551" y="34"/>
                    </a:lnTo>
                    <a:lnTo>
                      <a:pt x="542" y="35"/>
                    </a:lnTo>
                    <a:lnTo>
                      <a:pt x="536" y="32"/>
                    </a:lnTo>
                    <a:lnTo>
                      <a:pt x="531" y="28"/>
                    </a:lnTo>
                    <a:lnTo>
                      <a:pt x="527" y="21"/>
                    </a:lnTo>
                    <a:lnTo>
                      <a:pt x="524" y="12"/>
                    </a:lnTo>
                    <a:lnTo>
                      <a:pt x="520" y="6"/>
                    </a:lnTo>
                    <a:lnTo>
                      <a:pt x="516" y="2"/>
                    </a:lnTo>
                    <a:lnTo>
                      <a:pt x="510" y="0"/>
                    </a:lnTo>
                    <a:lnTo>
                      <a:pt x="504" y="3"/>
                    </a:lnTo>
                    <a:lnTo>
                      <a:pt x="500" y="8"/>
                    </a:lnTo>
                    <a:lnTo>
                      <a:pt x="498" y="15"/>
                    </a:lnTo>
                    <a:lnTo>
                      <a:pt x="494" y="21"/>
                    </a:lnTo>
                    <a:lnTo>
                      <a:pt x="491" y="27"/>
                    </a:lnTo>
                    <a:lnTo>
                      <a:pt x="482" y="31"/>
                    </a:lnTo>
                    <a:lnTo>
                      <a:pt x="473" y="32"/>
                    </a:lnTo>
                    <a:lnTo>
                      <a:pt x="465" y="31"/>
                    </a:lnTo>
                    <a:lnTo>
                      <a:pt x="453" y="3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9" name="Freeform 44"/>
              <p:cNvSpPr>
                <a:spLocks/>
              </p:cNvSpPr>
              <p:nvPr/>
            </p:nvSpPr>
            <p:spPr bwMode="auto">
              <a:xfrm>
                <a:off x="5680128" y="1843899"/>
                <a:ext cx="894388" cy="290413"/>
              </a:xfrm>
              <a:custGeom>
                <a:avLst/>
                <a:gdLst>
                  <a:gd name="T0" fmla="*/ 834 w 850"/>
                  <a:gd name="T1" fmla="*/ 64 h 276"/>
                  <a:gd name="T2" fmla="*/ 793 w 850"/>
                  <a:gd name="T3" fmla="*/ 73 h 276"/>
                  <a:gd name="T4" fmla="*/ 742 w 850"/>
                  <a:gd name="T5" fmla="*/ 71 h 276"/>
                  <a:gd name="T6" fmla="*/ 697 w 850"/>
                  <a:gd name="T7" fmla="*/ 46 h 276"/>
                  <a:gd name="T8" fmla="*/ 663 w 850"/>
                  <a:gd name="T9" fmla="*/ 7 h 276"/>
                  <a:gd name="T10" fmla="*/ 661 w 850"/>
                  <a:gd name="T11" fmla="*/ 6 h 276"/>
                  <a:gd name="T12" fmla="*/ 657 w 850"/>
                  <a:gd name="T13" fmla="*/ 6 h 276"/>
                  <a:gd name="T14" fmla="*/ 655 w 850"/>
                  <a:gd name="T15" fmla="*/ 4 h 276"/>
                  <a:gd name="T16" fmla="*/ 614 w 850"/>
                  <a:gd name="T17" fmla="*/ 33 h 276"/>
                  <a:gd name="T18" fmla="*/ 574 w 850"/>
                  <a:gd name="T19" fmla="*/ 51 h 276"/>
                  <a:gd name="T20" fmla="*/ 527 w 850"/>
                  <a:gd name="T21" fmla="*/ 51 h 276"/>
                  <a:gd name="T22" fmla="*/ 487 w 850"/>
                  <a:gd name="T23" fmla="*/ 40 h 276"/>
                  <a:gd name="T24" fmla="*/ 445 w 850"/>
                  <a:gd name="T25" fmla="*/ 19 h 276"/>
                  <a:gd name="T26" fmla="*/ 420 w 850"/>
                  <a:gd name="T27" fmla="*/ 0 h 276"/>
                  <a:gd name="T28" fmla="*/ 402 w 850"/>
                  <a:gd name="T29" fmla="*/ 19 h 276"/>
                  <a:gd name="T30" fmla="*/ 371 w 850"/>
                  <a:gd name="T31" fmla="*/ 42 h 276"/>
                  <a:gd name="T32" fmla="*/ 331 w 850"/>
                  <a:gd name="T33" fmla="*/ 57 h 276"/>
                  <a:gd name="T34" fmla="*/ 301 w 850"/>
                  <a:gd name="T35" fmla="*/ 60 h 276"/>
                  <a:gd name="T36" fmla="*/ 275 w 850"/>
                  <a:gd name="T37" fmla="*/ 57 h 276"/>
                  <a:gd name="T38" fmla="*/ 239 w 850"/>
                  <a:gd name="T39" fmla="*/ 42 h 276"/>
                  <a:gd name="T40" fmla="*/ 209 w 850"/>
                  <a:gd name="T41" fmla="*/ 26 h 276"/>
                  <a:gd name="T42" fmla="*/ 192 w 850"/>
                  <a:gd name="T43" fmla="*/ 16 h 276"/>
                  <a:gd name="T44" fmla="*/ 144 w 850"/>
                  <a:gd name="T45" fmla="*/ 67 h 276"/>
                  <a:gd name="T46" fmla="*/ 97 w 850"/>
                  <a:gd name="T47" fmla="*/ 92 h 276"/>
                  <a:gd name="T48" fmla="*/ 56 w 850"/>
                  <a:gd name="T49" fmla="*/ 100 h 276"/>
                  <a:gd name="T50" fmla="*/ 24 w 850"/>
                  <a:gd name="T51" fmla="*/ 98 h 276"/>
                  <a:gd name="T52" fmla="*/ 5 w 850"/>
                  <a:gd name="T53" fmla="*/ 96 h 276"/>
                  <a:gd name="T54" fmla="*/ 6 w 850"/>
                  <a:gd name="T55" fmla="*/ 108 h 276"/>
                  <a:gd name="T56" fmla="*/ 22 w 850"/>
                  <a:gd name="T57" fmla="*/ 137 h 276"/>
                  <a:gd name="T58" fmla="*/ 37 w 850"/>
                  <a:gd name="T59" fmla="*/ 172 h 276"/>
                  <a:gd name="T60" fmla="*/ 46 w 850"/>
                  <a:gd name="T61" fmla="*/ 199 h 276"/>
                  <a:gd name="T62" fmla="*/ 44 w 850"/>
                  <a:gd name="T63" fmla="*/ 220 h 276"/>
                  <a:gd name="T64" fmla="*/ 48 w 850"/>
                  <a:gd name="T65" fmla="*/ 234 h 276"/>
                  <a:gd name="T66" fmla="*/ 57 w 850"/>
                  <a:gd name="T67" fmla="*/ 240 h 276"/>
                  <a:gd name="T68" fmla="*/ 68 w 850"/>
                  <a:gd name="T69" fmla="*/ 243 h 276"/>
                  <a:gd name="T70" fmla="*/ 82 w 850"/>
                  <a:gd name="T71" fmla="*/ 252 h 276"/>
                  <a:gd name="T72" fmla="*/ 86 w 850"/>
                  <a:gd name="T73" fmla="*/ 262 h 276"/>
                  <a:gd name="T74" fmla="*/ 103 w 850"/>
                  <a:gd name="T75" fmla="*/ 268 h 276"/>
                  <a:gd name="T76" fmla="*/ 148 w 850"/>
                  <a:gd name="T77" fmla="*/ 271 h 276"/>
                  <a:gd name="T78" fmla="*/ 216 w 850"/>
                  <a:gd name="T79" fmla="*/ 274 h 276"/>
                  <a:gd name="T80" fmla="*/ 298 w 850"/>
                  <a:gd name="T81" fmla="*/ 275 h 276"/>
                  <a:gd name="T82" fmla="*/ 389 w 850"/>
                  <a:gd name="T83" fmla="*/ 276 h 276"/>
                  <a:gd name="T84" fmla="*/ 480 w 850"/>
                  <a:gd name="T85" fmla="*/ 275 h 276"/>
                  <a:gd name="T86" fmla="*/ 567 w 850"/>
                  <a:gd name="T87" fmla="*/ 274 h 276"/>
                  <a:gd name="T88" fmla="*/ 642 w 850"/>
                  <a:gd name="T89" fmla="*/ 271 h 276"/>
                  <a:gd name="T90" fmla="*/ 696 w 850"/>
                  <a:gd name="T91" fmla="*/ 268 h 276"/>
                  <a:gd name="T92" fmla="*/ 726 w 850"/>
                  <a:gd name="T93" fmla="*/ 264 h 276"/>
                  <a:gd name="T94" fmla="*/ 753 w 850"/>
                  <a:gd name="T95" fmla="*/ 250 h 276"/>
                  <a:gd name="T96" fmla="*/ 768 w 850"/>
                  <a:gd name="T97" fmla="*/ 226 h 276"/>
                  <a:gd name="T98" fmla="*/ 777 w 850"/>
                  <a:gd name="T99" fmla="*/ 193 h 276"/>
                  <a:gd name="T100" fmla="*/ 784 w 850"/>
                  <a:gd name="T101" fmla="*/ 176 h 276"/>
                  <a:gd name="T102" fmla="*/ 795 w 850"/>
                  <a:gd name="T103" fmla="*/ 160 h 276"/>
                  <a:gd name="T104" fmla="*/ 800 w 850"/>
                  <a:gd name="T105" fmla="*/ 140 h 276"/>
                  <a:gd name="T106" fmla="*/ 810 w 850"/>
                  <a:gd name="T107" fmla="*/ 125 h 276"/>
                  <a:gd name="T108" fmla="*/ 827 w 850"/>
                  <a:gd name="T109" fmla="*/ 105 h 276"/>
                  <a:gd name="T110" fmla="*/ 828 w 850"/>
                  <a:gd name="T111" fmla="*/ 80 h 276"/>
                  <a:gd name="T112" fmla="*/ 828 w 850"/>
                  <a:gd name="T113" fmla="*/ 77 h 276"/>
                  <a:gd name="T114" fmla="*/ 832 w 850"/>
                  <a:gd name="T115" fmla="*/ 76 h 276"/>
                  <a:gd name="T116" fmla="*/ 837 w 850"/>
                  <a:gd name="T117" fmla="*/ 74 h 276"/>
                  <a:gd name="T118" fmla="*/ 843 w 850"/>
                  <a:gd name="T119" fmla="*/ 73 h 276"/>
                  <a:gd name="T120" fmla="*/ 849 w 850"/>
                  <a:gd name="T121" fmla="*/ 67 h 276"/>
                  <a:gd name="T122" fmla="*/ 850 w 850"/>
                  <a:gd name="T123" fmla="*/ 53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50" h="276">
                    <a:moveTo>
                      <a:pt x="850" y="53"/>
                    </a:moveTo>
                    <a:lnTo>
                      <a:pt x="834" y="64"/>
                    </a:lnTo>
                    <a:lnTo>
                      <a:pt x="815" y="70"/>
                    </a:lnTo>
                    <a:lnTo>
                      <a:pt x="793" y="73"/>
                    </a:lnTo>
                    <a:lnTo>
                      <a:pt x="768" y="74"/>
                    </a:lnTo>
                    <a:lnTo>
                      <a:pt x="742" y="71"/>
                    </a:lnTo>
                    <a:lnTo>
                      <a:pt x="719" y="61"/>
                    </a:lnTo>
                    <a:lnTo>
                      <a:pt x="697" y="46"/>
                    </a:lnTo>
                    <a:lnTo>
                      <a:pt x="678" y="28"/>
                    </a:lnTo>
                    <a:lnTo>
                      <a:pt x="663" y="7"/>
                    </a:lnTo>
                    <a:lnTo>
                      <a:pt x="662" y="6"/>
                    </a:lnTo>
                    <a:lnTo>
                      <a:pt x="661" y="6"/>
                    </a:lnTo>
                    <a:lnTo>
                      <a:pt x="658" y="6"/>
                    </a:lnTo>
                    <a:lnTo>
                      <a:pt x="657" y="6"/>
                    </a:lnTo>
                    <a:lnTo>
                      <a:pt x="656" y="6"/>
                    </a:lnTo>
                    <a:lnTo>
                      <a:pt x="655" y="4"/>
                    </a:lnTo>
                    <a:lnTo>
                      <a:pt x="634" y="20"/>
                    </a:lnTo>
                    <a:lnTo>
                      <a:pt x="614" y="33"/>
                    </a:lnTo>
                    <a:lnTo>
                      <a:pt x="595" y="44"/>
                    </a:lnTo>
                    <a:lnTo>
                      <a:pt x="574" y="51"/>
                    </a:lnTo>
                    <a:lnTo>
                      <a:pt x="552" y="53"/>
                    </a:lnTo>
                    <a:lnTo>
                      <a:pt x="527" y="51"/>
                    </a:lnTo>
                    <a:lnTo>
                      <a:pt x="506" y="47"/>
                    </a:lnTo>
                    <a:lnTo>
                      <a:pt x="487" y="40"/>
                    </a:lnTo>
                    <a:lnTo>
                      <a:pt x="467" y="30"/>
                    </a:lnTo>
                    <a:lnTo>
                      <a:pt x="445" y="19"/>
                    </a:lnTo>
                    <a:lnTo>
                      <a:pt x="432" y="10"/>
                    </a:lnTo>
                    <a:lnTo>
                      <a:pt x="420" y="0"/>
                    </a:lnTo>
                    <a:lnTo>
                      <a:pt x="412" y="12"/>
                    </a:lnTo>
                    <a:lnTo>
                      <a:pt x="402" y="19"/>
                    </a:lnTo>
                    <a:lnTo>
                      <a:pt x="391" y="28"/>
                    </a:lnTo>
                    <a:lnTo>
                      <a:pt x="371" y="42"/>
                    </a:lnTo>
                    <a:lnTo>
                      <a:pt x="351" y="52"/>
                    </a:lnTo>
                    <a:lnTo>
                      <a:pt x="331" y="57"/>
                    </a:lnTo>
                    <a:lnTo>
                      <a:pt x="314" y="60"/>
                    </a:lnTo>
                    <a:lnTo>
                      <a:pt x="301" y="60"/>
                    </a:lnTo>
                    <a:lnTo>
                      <a:pt x="295" y="60"/>
                    </a:lnTo>
                    <a:lnTo>
                      <a:pt x="275" y="57"/>
                    </a:lnTo>
                    <a:lnTo>
                      <a:pt x="256" y="51"/>
                    </a:lnTo>
                    <a:lnTo>
                      <a:pt x="239" y="42"/>
                    </a:lnTo>
                    <a:lnTo>
                      <a:pt x="223" y="34"/>
                    </a:lnTo>
                    <a:lnTo>
                      <a:pt x="209" y="26"/>
                    </a:lnTo>
                    <a:lnTo>
                      <a:pt x="199" y="20"/>
                    </a:lnTo>
                    <a:lnTo>
                      <a:pt x="192" y="16"/>
                    </a:lnTo>
                    <a:lnTo>
                      <a:pt x="167" y="46"/>
                    </a:lnTo>
                    <a:lnTo>
                      <a:pt x="144" y="67"/>
                    </a:lnTo>
                    <a:lnTo>
                      <a:pt x="120" y="83"/>
                    </a:lnTo>
                    <a:lnTo>
                      <a:pt x="97" y="92"/>
                    </a:lnTo>
                    <a:lnTo>
                      <a:pt x="76" y="98"/>
                    </a:lnTo>
                    <a:lnTo>
                      <a:pt x="56" y="100"/>
                    </a:lnTo>
                    <a:lnTo>
                      <a:pt x="39" y="99"/>
                    </a:lnTo>
                    <a:lnTo>
                      <a:pt x="24" y="98"/>
                    </a:lnTo>
                    <a:lnTo>
                      <a:pt x="13" y="97"/>
                    </a:lnTo>
                    <a:lnTo>
                      <a:pt x="5" y="96"/>
                    </a:lnTo>
                    <a:lnTo>
                      <a:pt x="0" y="97"/>
                    </a:lnTo>
                    <a:lnTo>
                      <a:pt x="6" y="108"/>
                    </a:lnTo>
                    <a:lnTo>
                      <a:pt x="13" y="122"/>
                    </a:lnTo>
                    <a:lnTo>
                      <a:pt x="22" y="137"/>
                    </a:lnTo>
                    <a:lnTo>
                      <a:pt x="30" y="155"/>
                    </a:lnTo>
                    <a:lnTo>
                      <a:pt x="37" y="172"/>
                    </a:lnTo>
                    <a:lnTo>
                      <a:pt x="43" y="187"/>
                    </a:lnTo>
                    <a:lnTo>
                      <a:pt x="46" y="199"/>
                    </a:lnTo>
                    <a:lnTo>
                      <a:pt x="46" y="207"/>
                    </a:lnTo>
                    <a:lnTo>
                      <a:pt x="44" y="220"/>
                    </a:lnTo>
                    <a:lnTo>
                      <a:pt x="45" y="228"/>
                    </a:lnTo>
                    <a:lnTo>
                      <a:pt x="48" y="234"/>
                    </a:lnTo>
                    <a:lnTo>
                      <a:pt x="52" y="238"/>
                    </a:lnTo>
                    <a:lnTo>
                      <a:pt x="57" y="240"/>
                    </a:lnTo>
                    <a:lnTo>
                      <a:pt x="63" y="242"/>
                    </a:lnTo>
                    <a:lnTo>
                      <a:pt x="68" y="243"/>
                    </a:lnTo>
                    <a:lnTo>
                      <a:pt x="77" y="247"/>
                    </a:lnTo>
                    <a:lnTo>
                      <a:pt x="82" y="252"/>
                    </a:lnTo>
                    <a:lnTo>
                      <a:pt x="84" y="257"/>
                    </a:lnTo>
                    <a:lnTo>
                      <a:pt x="86" y="262"/>
                    </a:lnTo>
                    <a:lnTo>
                      <a:pt x="92" y="264"/>
                    </a:lnTo>
                    <a:lnTo>
                      <a:pt x="103" y="268"/>
                    </a:lnTo>
                    <a:lnTo>
                      <a:pt x="122" y="269"/>
                    </a:lnTo>
                    <a:lnTo>
                      <a:pt x="148" y="271"/>
                    </a:lnTo>
                    <a:lnTo>
                      <a:pt x="180" y="272"/>
                    </a:lnTo>
                    <a:lnTo>
                      <a:pt x="216" y="274"/>
                    </a:lnTo>
                    <a:lnTo>
                      <a:pt x="255" y="275"/>
                    </a:lnTo>
                    <a:lnTo>
                      <a:pt x="298" y="275"/>
                    </a:lnTo>
                    <a:lnTo>
                      <a:pt x="343" y="276"/>
                    </a:lnTo>
                    <a:lnTo>
                      <a:pt x="389" y="276"/>
                    </a:lnTo>
                    <a:lnTo>
                      <a:pt x="435" y="275"/>
                    </a:lnTo>
                    <a:lnTo>
                      <a:pt x="480" y="275"/>
                    </a:lnTo>
                    <a:lnTo>
                      <a:pt x="525" y="274"/>
                    </a:lnTo>
                    <a:lnTo>
                      <a:pt x="567" y="274"/>
                    </a:lnTo>
                    <a:lnTo>
                      <a:pt x="606" y="272"/>
                    </a:lnTo>
                    <a:lnTo>
                      <a:pt x="642" y="271"/>
                    </a:lnTo>
                    <a:lnTo>
                      <a:pt x="671" y="269"/>
                    </a:lnTo>
                    <a:lnTo>
                      <a:pt x="696" y="268"/>
                    </a:lnTo>
                    <a:lnTo>
                      <a:pt x="715" y="266"/>
                    </a:lnTo>
                    <a:lnTo>
                      <a:pt x="726" y="264"/>
                    </a:lnTo>
                    <a:lnTo>
                      <a:pt x="741" y="258"/>
                    </a:lnTo>
                    <a:lnTo>
                      <a:pt x="753" y="250"/>
                    </a:lnTo>
                    <a:lnTo>
                      <a:pt x="761" y="239"/>
                    </a:lnTo>
                    <a:lnTo>
                      <a:pt x="768" y="226"/>
                    </a:lnTo>
                    <a:lnTo>
                      <a:pt x="773" y="211"/>
                    </a:lnTo>
                    <a:lnTo>
                      <a:pt x="777" y="193"/>
                    </a:lnTo>
                    <a:lnTo>
                      <a:pt x="780" y="182"/>
                    </a:lnTo>
                    <a:lnTo>
                      <a:pt x="784" y="176"/>
                    </a:lnTo>
                    <a:lnTo>
                      <a:pt x="790" y="169"/>
                    </a:lnTo>
                    <a:lnTo>
                      <a:pt x="795" y="160"/>
                    </a:lnTo>
                    <a:lnTo>
                      <a:pt x="798" y="149"/>
                    </a:lnTo>
                    <a:lnTo>
                      <a:pt x="800" y="140"/>
                    </a:lnTo>
                    <a:lnTo>
                      <a:pt x="803" y="132"/>
                    </a:lnTo>
                    <a:lnTo>
                      <a:pt x="810" y="125"/>
                    </a:lnTo>
                    <a:lnTo>
                      <a:pt x="819" y="117"/>
                    </a:lnTo>
                    <a:lnTo>
                      <a:pt x="827" y="105"/>
                    </a:lnTo>
                    <a:lnTo>
                      <a:pt x="829" y="93"/>
                    </a:lnTo>
                    <a:lnTo>
                      <a:pt x="828" y="80"/>
                    </a:lnTo>
                    <a:lnTo>
                      <a:pt x="827" y="78"/>
                    </a:lnTo>
                    <a:lnTo>
                      <a:pt x="828" y="77"/>
                    </a:lnTo>
                    <a:lnTo>
                      <a:pt x="830" y="76"/>
                    </a:lnTo>
                    <a:lnTo>
                      <a:pt x="832" y="76"/>
                    </a:lnTo>
                    <a:lnTo>
                      <a:pt x="835" y="76"/>
                    </a:lnTo>
                    <a:lnTo>
                      <a:pt x="837" y="74"/>
                    </a:lnTo>
                    <a:lnTo>
                      <a:pt x="841" y="74"/>
                    </a:lnTo>
                    <a:lnTo>
                      <a:pt x="843" y="73"/>
                    </a:lnTo>
                    <a:lnTo>
                      <a:pt x="846" y="72"/>
                    </a:lnTo>
                    <a:lnTo>
                      <a:pt x="849" y="67"/>
                    </a:lnTo>
                    <a:lnTo>
                      <a:pt x="850" y="60"/>
                    </a:lnTo>
                    <a:lnTo>
                      <a:pt x="850" y="53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0" name="Freeform 45"/>
              <p:cNvSpPr>
                <a:spLocks/>
              </p:cNvSpPr>
              <p:nvPr/>
            </p:nvSpPr>
            <p:spPr bwMode="auto">
              <a:xfrm>
                <a:off x="5680128" y="1843899"/>
                <a:ext cx="894388" cy="290413"/>
              </a:xfrm>
              <a:custGeom>
                <a:avLst/>
                <a:gdLst>
                  <a:gd name="T0" fmla="*/ 834 w 850"/>
                  <a:gd name="T1" fmla="*/ 64 h 276"/>
                  <a:gd name="T2" fmla="*/ 793 w 850"/>
                  <a:gd name="T3" fmla="*/ 73 h 276"/>
                  <a:gd name="T4" fmla="*/ 742 w 850"/>
                  <a:gd name="T5" fmla="*/ 71 h 276"/>
                  <a:gd name="T6" fmla="*/ 697 w 850"/>
                  <a:gd name="T7" fmla="*/ 46 h 276"/>
                  <a:gd name="T8" fmla="*/ 663 w 850"/>
                  <a:gd name="T9" fmla="*/ 7 h 276"/>
                  <a:gd name="T10" fmla="*/ 661 w 850"/>
                  <a:gd name="T11" fmla="*/ 6 h 276"/>
                  <a:gd name="T12" fmla="*/ 657 w 850"/>
                  <a:gd name="T13" fmla="*/ 6 h 276"/>
                  <a:gd name="T14" fmla="*/ 655 w 850"/>
                  <a:gd name="T15" fmla="*/ 4 h 276"/>
                  <a:gd name="T16" fmla="*/ 614 w 850"/>
                  <a:gd name="T17" fmla="*/ 33 h 276"/>
                  <a:gd name="T18" fmla="*/ 574 w 850"/>
                  <a:gd name="T19" fmla="*/ 51 h 276"/>
                  <a:gd name="T20" fmla="*/ 527 w 850"/>
                  <a:gd name="T21" fmla="*/ 51 h 276"/>
                  <a:gd name="T22" fmla="*/ 487 w 850"/>
                  <a:gd name="T23" fmla="*/ 40 h 276"/>
                  <a:gd name="T24" fmla="*/ 445 w 850"/>
                  <a:gd name="T25" fmla="*/ 19 h 276"/>
                  <a:gd name="T26" fmla="*/ 420 w 850"/>
                  <a:gd name="T27" fmla="*/ 0 h 276"/>
                  <a:gd name="T28" fmla="*/ 402 w 850"/>
                  <a:gd name="T29" fmla="*/ 19 h 276"/>
                  <a:gd name="T30" fmla="*/ 371 w 850"/>
                  <a:gd name="T31" fmla="*/ 42 h 276"/>
                  <a:gd name="T32" fmla="*/ 331 w 850"/>
                  <a:gd name="T33" fmla="*/ 57 h 276"/>
                  <a:gd name="T34" fmla="*/ 301 w 850"/>
                  <a:gd name="T35" fmla="*/ 60 h 276"/>
                  <a:gd name="T36" fmla="*/ 275 w 850"/>
                  <a:gd name="T37" fmla="*/ 57 h 276"/>
                  <a:gd name="T38" fmla="*/ 239 w 850"/>
                  <a:gd name="T39" fmla="*/ 42 h 276"/>
                  <a:gd name="T40" fmla="*/ 209 w 850"/>
                  <a:gd name="T41" fmla="*/ 26 h 276"/>
                  <a:gd name="T42" fmla="*/ 192 w 850"/>
                  <a:gd name="T43" fmla="*/ 16 h 276"/>
                  <a:gd name="T44" fmla="*/ 144 w 850"/>
                  <a:gd name="T45" fmla="*/ 67 h 276"/>
                  <a:gd name="T46" fmla="*/ 97 w 850"/>
                  <a:gd name="T47" fmla="*/ 92 h 276"/>
                  <a:gd name="T48" fmla="*/ 56 w 850"/>
                  <a:gd name="T49" fmla="*/ 100 h 276"/>
                  <a:gd name="T50" fmla="*/ 24 w 850"/>
                  <a:gd name="T51" fmla="*/ 98 h 276"/>
                  <a:gd name="T52" fmla="*/ 5 w 850"/>
                  <a:gd name="T53" fmla="*/ 96 h 276"/>
                  <a:gd name="T54" fmla="*/ 6 w 850"/>
                  <a:gd name="T55" fmla="*/ 108 h 276"/>
                  <a:gd name="T56" fmla="*/ 22 w 850"/>
                  <a:gd name="T57" fmla="*/ 137 h 276"/>
                  <a:gd name="T58" fmla="*/ 37 w 850"/>
                  <a:gd name="T59" fmla="*/ 172 h 276"/>
                  <a:gd name="T60" fmla="*/ 46 w 850"/>
                  <a:gd name="T61" fmla="*/ 199 h 276"/>
                  <a:gd name="T62" fmla="*/ 44 w 850"/>
                  <a:gd name="T63" fmla="*/ 220 h 276"/>
                  <a:gd name="T64" fmla="*/ 48 w 850"/>
                  <a:gd name="T65" fmla="*/ 234 h 276"/>
                  <a:gd name="T66" fmla="*/ 57 w 850"/>
                  <a:gd name="T67" fmla="*/ 240 h 276"/>
                  <a:gd name="T68" fmla="*/ 68 w 850"/>
                  <a:gd name="T69" fmla="*/ 243 h 276"/>
                  <a:gd name="T70" fmla="*/ 82 w 850"/>
                  <a:gd name="T71" fmla="*/ 252 h 276"/>
                  <a:gd name="T72" fmla="*/ 86 w 850"/>
                  <a:gd name="T73" fmla="*/ 262 h 276"/>
                  <a:gd name="T74" fmla="*/ 103 w 850"/>
                  <a:gd name="T75" fmla="*/ 268 h 276"/>
                  <a:gd name="T76" fmla="*/ 148 w 850"/>
                  <a:gd name="T77" fmla="*/ 271 h 276"/>
                  <a:gd name="T78" fmla="*/ 216 w 850"/>
                  <a:gd name="T79" fmla="*/ 274 h 276"/>
                  <a:gd name="T80" fmla="*/ 298 w 850"/>
                  <a:gd name="T81" fmla="*/ 275 h 276"/>
                  <a:gd name="T82" fmla="*/ 389 w 850"/>
                  <a:gd name="T83" fmla="*/ 276 h 276"/>
                  <a:gd name="T84" fmla="*/ 480 w 850"/>
                  <a:gd name="T85" fmla="*/ 275 h 276"/>
                  <a:gd name="T86" fmla="*/ 567 w 850"/>
                  <a:gd name="T87" fmla="*/ 274 h 276"/>
                  <a:gd name="T88" fmla="*/ 642 w 850"/>
                  <a:gd name="T89" fmla="*/ 271 h 276"/>
                  <a:gd name="T90" fmla="*/ 696 w 850"/>
                  <a:gd name="T91" fmla="*/ 268 h 276"/>
                  <a:gd name="T92" fmla="*/ 726 w 850"/>
                  <a:gd name="T93" fmla="*/ 264 h 276"/>
                  <a:gd name="T94" fmla="*/ 753 w 850"/>
                  <a:gd name="T95" fmla="*/ 250 h 276"/>
                  <a:gd name="T96" fmla="*/ 768 w 850"/>
                  <a:gd name="T97" fmla="*/ 226 h 276"/>
                  <a:gd name="T98" fmla="*/ 777 w 850"/>
                  <a:gd name="T99" fmla="*/ 193 h 276"/>
                  <a:gd name="T100" fmla="*/ 784 w 850"/>
                  <a:gd name="T101" fmla="*/ 176 h 276"/>
                  <a:gd name="T102" fmla="*/ 795 w 850"/>
                  <a:gd name="T103" fmla="*/ 160 h 276"/>
                  <a:gd name="T104" fmla="*/ 800 w 850"/>
                  <a:gd name="T105" fmla="*/ 140 h 276"/>
                  <a:gd name="T106" fmla="*/ 810 w 850"/>
                  <a:gd name="T107" fmla="*/ 125 h 276"/>
                  <a:gd name="T108" fmla="*/ 827 w 850"/>
                  <a:gd name="T109" fmla="*/ 105 h 276"/>
                  <a:gd name="T110" fmla="*/ 828 w 850"/>
                  <a:gd name="T111" fmla="*/ 80 h 276"/>
                  <a:gd name="T112" fmla="*/ 828 w 850"/>
                  <a:gd name="T113" fmla="*/ 77 h 276"/>
                  <a:gd name="T114" fmla="*/ 832 w 850"/>
                  <a:gd name="T115" fmla="*/ 76 h 276"/>
                  <a:gd name="T116" fmla="*/ 837 w 850"/>
                  <a:gd name="T117" fmla="*/ 74 h 276"/>
                  <a:gd name="T118" fmla="*/ 843 w 850"/>
                  <a:gd name="T119" fmla="*/ 73 h 276"/>
                  <a:gd name="T120" fmla="*/ 849 w 850"/>
                  <a:gd name="T121" fmla="*/ 67 h 276"/>
                  <a:gd name="T122" fmla="*/ 850 w 850"/>
                  <a:gd name="T123" fmla="*/ 53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50" h="276">
                    <a:moveTo>
                      <a:pt x="850" y="53"/>
                    </a:moveTo>
                    <a:lnTo>
                      <a:pt x="834" y="64"/>
                    </a:lnTo>
                    <a:lnTo>
                      <a:pt x="815" y="70"/>
                    </a:lnTo>
                    <a:lnTo>
                      <a:pt x="793" y="73"/>
                    </a:lnTo>
                    <a:lnTo>
                      <a:pt x="768" y="74"/>
                    </a:lnTo>
                    <a:lnTo>
                      <a:pt x="742" y="71"/>
                    </a:lnTo>
                    <a:lnTo>
                      <a:pt x="719" y="61"/>
                    </a:lnTo>
                    <a:lnTo>
                      <a:pt x="697" y="46"/>
                    </a:lnTo>
                    <a:lnTo>
                      <a:pt x="678" y="28"/>
                    </a:lnTo>
                    <a:lnTo>
                      <a:pt x="663" y="7"/>
                    </a:lnTo>
                    <a:lnTo>
                      <a:pt x="662" y="6"/>
                    </a:lnTo>
                    <a:lnTo>
                      <a:pt x="661" y="6"/>
                    </a:lnTo>
                    <a:lnTo>
                      <a:pt x="658" y="6"/>
                    </a:lnTo>
                    <a:lnTo>
                      <a:pt x="657" y="6"/>
                    </a:lnTo>
                    <a:lnTo>
                      <a:pt x="656" y="6"/>
                    </a:lnTo>
                    <a:lnTo>
                      <a:pt x="655" y="4"/>
                    </a:lnTo>
                    <a:lnTo>
                      <a:pt x="634" y="20"/>
                    </a:lnTo>
                    <a:lnTo>
                      <a:pt x="614" y="33"/>
                    </a:lnTo>
                    <a:lnTo>
                      <a:pt x="595" y="44"/>
                    </a:lnTo>
                    <a:lnTo>
                      <a:pt x="574" y="51"/>
                    </a:lnTo>
                    <a:lnTo>
                      <a:pt x="552" y="53"/>
                    </a:lnTo>
                    <a:lnTo>
                      <a:pt x="527" y="51"/>
                    </a:lnTo>
                    <a:lnTo>
                      <a:pt x="506" y="47"/>
                    </a:lnTo>
                    <a:lnTo>
                      <a:pt x="487" y="40"/>
                    </a:lnTo>
                    <a:lnTo>
                      <a:pt x="467" y="30"/>
                    </a:lnTo>
                    <a:lnTo>
                      <a:pt x="445" y="19"/>
                    </a:lnTo>
                    <a:lnTo>
                      <a:pt x="432" y="10"/>
                    </a:lnTo>
                    <a:lnTo>
                      <a:pt x="420" y="0"/>
                    </a:lnTo>
                    <a:lnTo>
                      <a:pt x="412" y="12"/>
                    </a:lnTo>
                    <a:lnTo>
                      <a:pt x="402" y="19"/>
                    </a:lnTo>
                    <a:lnTo>
                      <a:pt x="391" y="28"/>
                    </a:lnTo>
                    <a:lnTo>
                      <a:pt x="371" y="42"/>
                    </a:lnTo>
                    <a:lnTo>
                      <a:pt x="351" y="52"/>
                    </a:lnTo>
                    <a:lnTo>
                      <a:pt x="331" y="57"/>
                    </a:lnTo>
                    <a:lnTo>
                      <a:pt x="314" y="60"/>
                    </a:lnTo>
                    <a:lnTo>
                      <a:pt x="301" y="60"/>
                    </a:lnTo>
                    <a:lnTo>
                      <a:pt x="295" y="60"/>
                    </a:lnTo>
                    <a:lnTo>
                      <a:pt x="275" y="57"/>
                    </a:lnTo>
                    <a:lnTo>
                      <a:pt x="256" y="51"/>
                    </a:lnTo>
                    <a:lnTo>
                      <a:pt x="239" y="42"/>
                    </a:lnTo>
                    <a:lnTo>
                      <a:pt x="223" y="34"/>
                    </a:lnTo>
                    <a:lnTo>
                      <a:pt x="209" y="26"/>
                    </a:lnTo>
                    <a:lnTo>
                      <a:pt x="199" y="20"/>
                    </a:lnTo>
                    <a:lnTo>
                      <a:pt x="192" y="16"/>
                    </a:lnTo>
                    <a:lnTo>
                      <a:pt x="167" y="46"/>
                    </a:lnTo>
                    <a:lnTo>
                      <a:pt x="144" y="67"/>
                    </a:lnTo>
                    <a:lnTo>
                      <a:pt x="120" y="83"/>
                    </a:lnTo>
                    <a:lnTo>
                      <a:pt x="97" y="92"/>
                    </a:lnTo>
                    <a:lnTo>
                      <a:pt x="76" y="98"/>
                    </a:lnTo>
                    <a:lnTo>
                      <a:pt x="56" y="100"/>
                    </a:lnTo>
                    <a:lnTo>
                      <a:pt x="39" y="99"/>
                    </a:lnTo>
                    <a:lnTo>
                      <a:pt x="24" y="98"/>
                    </a:lnTo>
                    <a:lnTo>
                      <a:pt x="13" y="97"/>
                    </a:lnTo>
                    <a:lnTo>
                      <a:pt x="5" y="96"/>
                    </a:lnTo>
                    <a:lnTo>
                      <a:pt x="0" y="97"/>
                    </a:lnTo>
                    <a:lnTo>
                      <a:pt x="6" y="108"/>
                    </a:lnTo>
                    <a:lnTo>
                      <a:pt x="13" y="122"/>
                    </a:lnTo>
                    <a:lnTo>
                      <a:pt x="22" y="137"/>
                    </a:lnTo>
                    <a:lnTo>
                      <a:pt x="30" y="155"/>
                    </a:lnTo>
                    <a:lnTo>
                      <a:pt x="37" y="172"/>
                    </a:lnTo>
                    <a:lnTo>
                      <a:pt x="43" y="187"/>
                    </a:lnTo>
                    <a:lnTo>
                      <a:pt x="46" y="199"/>
                    </a:lnTo>
                    <a:lnTo>
                      <a:pt x="46" y="207"/>
                    </a:lnTo>
                    <a:lnTo>
                      <a:pt x="44" y="220"/>
                    </a:lnTo>
                    <a:lnTo>
                      <a:pt x="45" y="228"/>
                    </a:lnTo>
                    <a:lnTo>
                      <a:pt x="48" y="234"/>
                    </a:lnTo>
                    <a:lnTo>
                      <a:pt x="52" y="238"/>
                    </a:lnTo>
                    <a:lnTo>
                      <a:pt x="57" y="240"/>
                    </a:lnTo>
                    <a:lnTo>
                      <a:pt x="63" y="242"/>
                    </a:lnTo>
                    <a:lnTo>
                      <a:pt x="68" y="243"/>
                    </a:lnTo>
                    <a:lnTo>
                      <a:pt x="77" y="247"/>
                    </a:lnTo>
                    <a:lnTo>
                      <a:pt x="82" y="252"/>
                    </a:lnTo>
                    <a:lnTo>
                      <a:pt x="84" y="257"/>
                    </a:lnTo>
                    <a:lnTo>
                      <a:pt x="86" y="262"/>
                    </a:lnTo>
                    <a:lnTo>
                      <a:pt x="92" y="264"/>
                    </a:lnTo>
                    <a:lnTo>
                      <a:pt x="103" y="268"/>
                    </a:lnTo>
                    <a:lnTo>
                      <a:pt x="122" y="269"/>
                    </a:lnTo>
                    <a:lnTo>
                      <a:pt x="148" y="271"/>
                    </a:lnTo>
                    <a:lnTo>
                      <a:pt x="180" y="272"/>
                    </a:lnTo>
                    <a:lnTo>
                      <a:pt x="216" y="274"/>
                    </a:lnTo>
                    <a:lnTo>
                      <a:pt x="255" y="275"/>
                    </a:lnTo>
                    <a:lnTo>
                      <a:pt x="298" y="275"/>
                    </a:lnTo>
                    <a:lnTo>
                      <a:pt x="343" y="276"/>
                    </a:lnTo>
                    <a:lnTo>
                      <a:pt x="389" y="276"/>
                    </a:lnTo>
                    <a:lnTo>
                      <a:pt x="435" y="275"/>
                    </a:lnTo>
                    <a:lnTo>
                      <a:pt x="480" y="275"/>
                    </a:lnTo>
                    <a:lnTo>
                      <a:pt x="525" y="274"/>
                    </a:lnTo>
                    <a:lnTo>
                      <a:pt x="567" y="274"/>
                    </a:lnTo>
                    <a:lnTo>
                      <a:pt x="606" y="272"/>
                    </a:lnTo>
                    <a:lnTo>
                      <a:pt x="642" y="271"/>
                    </a:lnTo>
                    <a:lnTo>
                      <a:pt x="671" y="269"/>
                    </a:lnTo>
                    <a:lnTo>
                      <a:pt x="696" y="268"/>
                    </a:lnTo>
                    <a:lnTo>
                      <a:pt x="715" y="266"/>
                    </a:lnTo>
                    <a:lnTo>
                      <a:pt x="726" y="264"/>
                    </a:lnTo>
                    <a:lnTo>
                      <a:pt x="741" y="258"/>
                    </a:lnTo>
                    <a:lnTo>
                      <a:pt x="753" y="250"/>
                    </a:lnTo>
                    <a:lnTo>
                      <a:pt x="761" y="239"/>
                    </a:lnTo>
                    <a:lnTo>
                      <a:pt x="768" y="226"/>
                    </a:lnTo>
                    <a:lnTo>
                      <a:pt x="773" y="211"/>
                    </a:lnTo>
                    <a:lnTo>
                      <a:pt x="777" y="193"/>
                    </a:lnTo>
                    <a:lnTo>
                      <a:pt x="780" y="182"/>
                    </a:lnTo>
                    <a:lnTo>
                      <a:pt x="784" y="176"/>
                    </a:lnTo>
                    <a:lnTo>
                      <a:pt x="790" y="169"/>
                    </a:lnTo>
                    <a:lnTo>
                      <a:pt x="795" y="160"/>
                    </a:lnTo>
                    <a:lnTo>
                      <a:pt x="798" y="149"/>
                    </a:lnTo>
                    <a:lnTo>
                      <a:pt x="800" y="140"/>
                    </a:lnTo>
                    <a:lnTo>
                      <a:pt x="803" y="132"/>
                    </a:lnTo>
                    <a:lnTo>
                      <a:pt x="810" y="125"/>
                    </a:lnTo>
                    <a:lnTo>
                      <a:pt x="819" y="117"/>
                    </a:lnTo>
                    <a:lnTo>
                      <a:pt x="827" y="105"/>
                    </a:lnTo>
                    <a:lnTo>
                      <a:pt x="829" y="93"/>
                    </a:lnTo>
                    <a:lnTo>
                      <a:pt x="828" y="80"/>
                    </a:lnTo>
                    <a:lnTo>
                      <a:pt x="827" y="78"/>
                    </a:lnTo>
                    <a:lnTo>
                      <a:pt x="828" y="77"/>
                    </a:lnTo>
                    <a:lnTo>
                      <a:pt x="830" y="76"/>
                    </a:lnTo>
                    <a:lnTo>
                      <a:pt x="832" y="76"/>
                    </a:lnTo>
                    <a:lnTo>
                      <a:pt x="835" y="76"/>
                    </a:lnTo>
                    <a:lnTo>
                      <a:pt x="837" y="74"/>
                    </a:lnTo>
                    <a:lnTo>
                      <a:pt x="841" y="74"/>
                    </a:lnTo>
                    <a:lnTo>
                      <a:pt x="843" y="73"/>
                    </a:lnTo>
                    <a:lnTo>
                      <a:pt x="846" y="72"/>
                    </a:lnTo>
                    <a:lnTo>
                      <a:pt x="849" y="67"/>
                    </a:lnTo>
                    <a:lnTo>
                      <a:pt x="850" y="60"/>
                    </a:lnTo>
                    <a:lnTo>
                      <a:pt x="850" y="53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1" name="Freeform 46"/>
              <p:cNvSpPr>
                <a:spLocks/>
              </p:cNvSpPr>
              <p:nvPr/>
            </p:nvSpPr>
            <p:spPr bwMode="auto">
              <a:xfrm>
                <a:off x="5777985" y="1706058"/>
                <a:ext cx="171512" cy="139946"/>
              </a:xfrm>
              <a:custGeom>
                <a:avLst/>
                <a:gdLst>
                  <a:gd name="T0" fmla="*/ 50 w 163"/>
                  <a:gd name="T1" fmla="*/ 25 h 133"/>
                  <a:gd name="T2" fmla="*/ 55 w 163"/>
                  <a:gd name="T3" fmla="*/ 42 h 133"/>
                  <a:gd name="T4" fmla="*/ 55 w 163"/>
                  <a:gd name="T5" fmla="*/ 52 h 133"/>
                  <a:gd name="T6" fmla="*/ 54 w 163"/>
                  <a:gd name="T7" fmla="*/ 67 h 133"/>
                  <a:gd name="T8" fmla="*/ 41 w 163"/>
                  <a:gd name="T9" fmla="*/ 79 h 133"/>
                  <a:gd name="T10" fmla="*/ 22 w 163"/>
                  <a:gd name="T11" fmla="*/ 82 h 133"/>
                  <a:gd name="T12" fmla="*/ 14 w 163"/>
                  <a:gd name="T13" fmla="*/ 81 h 133"/>
                  <a:gd name="T14" fmla="*/ 7 w 163"/>
                  <a:gd name="T15" fmla="*/ 79 h 133"/>
                  <a:gd name="T16" fmla="*/ 4 w 163"/>
                  <a:gd name="T17" fmla="*/ 93 h 133"/>
                  <a:gd name="T18" fmla="*/ 6 w 163"/>
                  <a:gd name="T19" fmla="*/ 105 h 133"/>
                  <a:gd name="T20" fmla="*/ 13 w 163"/>
                  <a:gd name="T21" fmla="*/ 118 h 133"/>
                  <a:gd name="T22" fmla="*/ 28 w 163"/>
                  <a:gd name="T23" fmla="*/ 108 h 133"/>
                  <a:gd name="T24" fmla="*/ 54 w 163"/>
                  <a:gd name="T25" fmla="*/ 108 h 133"/>
                  <a:gd name="T26" fmla="*/ 83 w 163"/>
                  <a:gd name="T27" fmla="*/ 120 h 133"/>
                  <a:gd name="T28" fmla="*/ 98 w 163"/>
                  <a:gd name="T29" fmla="*/ 121 h 133"/>
                  <a:gd name="T30" fmla="*/ 109 w 163"/>
                  <a:gd name="T31" fmla="*/ 101 h 133"/>
                  <a:gd name="T32" fmla="*/ 125 w 163"/>
                  <a:gd name="T33" fmla="*/ 88 h 133"/>
                  <a:gd name="T34" fmla="*/ 142 w 163"/>
                  <a:gd name="T35" fmla="*/ 87 h 133"/>
                  <a:gd name="T36" fmla="*/ 149 w 163"/>
                  <a:gd name="T37" fmla="*/ 88 h 133"/>
                  <a:gd name="T38" fmla="*/ 155 w 163"/>
                  <a:gd name="T39" fmla="*/ 82 h 133"/>
                  <a:gd name="T40" fmla="*/ 163 w 163"/>
                  <a:gd name="T41" fmla="*/ 70 h 133"/>
                  <a:gd name="T42" fmla="*/ 154 w 163"/>
                  <a:gd name="T43" fmla="*/ 65 h 133"/>
                  <a:gd name="T44" fmla="*/ 149 w 163"/>
                  <a:gd name="T45" fmla="*/ 58 h 133"/>
                  <a:gd name="T46" fmla="*/ 141 w 163"/>
                  <a:gd name="T47" fmla="*/ 57 h 133"/>
                  <a:gd name="T48" fmla="*/ 127 w 163"/>
                  <a:gd name="T49" fmla="*/ 62 h 133"/>
                  <a:gd name="T50" fmla="*/ 99 w 163"/>
                  <a:gd name="T51" fmla="*/ 60 h 133"/>
                  <a:gd name="T52" fmla="*/ 85 w 163"/>
                  <a:gd name="T53" fmla="*/ 42 h 133"/>
                  <a:gd name="T54" fmla="*/ 83 w 163"/>
                  <a:gd name="T55" fmla="*/ 25 h 133"/>
                  <a:gd name="T56" fmla="*/ 86 w 163"/>
                  <a:gd name="T57" fmla="*/ 17 h 133"/>
                  <a:gd name="T58" fmla="*/ 82 w 163"/>
                  <a:gd name="T59" fmla="*/ 12 h 133"/>
                  <a:gd name="T60" fmla="*/ 67 w 163"/>
                  <a:gd name="T61" fmla="*/ 4 h 133"/>
                  <a:gd name="T62" fmla="*/ 60 w 163"/>
                  <a:gd name="T63" fmla="*/ 0 h 133"/>
                  <a:gd name="T64" fmla="*/ 57 w 163"/>
                  <a:gd name="T65" fmla="*/ 10 h 133"/>
                  <a:gd name="T66" fmla="*/ 47 w 163"/>
                  <a:gd name="T67" fmla="*/ 17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63" h="133">
                    <a:moveTo>
                      <a:pt x="42" y="18"/>
                    </a:moveTo>
                    <a:lnTo>
                      <a:pt x="50" y="25"/>
                    </a:lnTo>
                    <a:lnTo>
                      <a:pt x="54" y="32"/>
                    </a:lnTo>
                    <a:lnTo>
                      <a:pt x="55" y="42"/>
                    </a:lnTo>
                    <a:lnTo>
                      <a:pt x="55" y="47"/>
                    </a:lnTo>
                    <a:lnTo>
                      <a:pt x="55" y="52"/>
                    </a:lnTo>
                    <a:lnTo>
                      <a:pt x="55" y="57"/>
                    </a:lnTo>
                    <a:lnTo>
                      <a:pt x="54" y="67"/>
                    </a:lnTo>
                    <a:lnTo>
                      <a:pt x="48" y="74"/>
                    </a:lnTo>
                    <a:lnTo>
                      <a:pt x="41" y="79"/>
                    </a:lnTo>
                    <a:lnTo>
                      <a:pt x="32" y="81"/>
                    </a:lnTo>
                    <a:lnTo>
                      <a:pt x="22" y="82"/>
                    </a:lnTo>
                    <a:lnTo>
                      <a:pt x="18" y="82"/>
                    </a:lnTo>
                    <a:lnTo>
                      <a:pt x="14" y="81"/>
                    </a:lnTo>
                    <a:lnTo>
                      <a:pt x="10" y="80"/>
                    </a:lnTo>
                    <a:lnTo>
                      <a:pt x="7" y="79"/>
                    </a:lnTo>
                    <a:lnTo>
                      <a:pt x="7" y="86"/>
                    </a:lnTo>
                    <a:lnTo>
                      <a:pt x="4" y="93"/>
                    </a:lnTo>
                    <a:lnTo>
                      <a:pt x="0" y="97"/>
                    </a:lnTo>
                    <a:lnTo>
                      <a:pt x="6" y="105"/>
                    </a:lnTo>
                    <a:lnTo>
                      <a:pt x="9" y="111"/>
                    </a:lnTo>
                    <a:lnTo>
                      <a:pt x="13" y="118"/>
                    </a:lnTo>
                    <a:lnTo>
                      <a:pt x="20" y="112"/>
                    </a:lnTo>
                    <a:lnTo>
                      <a:pt x="28" y="108"/>
                    </a:lnTo>
                    <a:lnTo>
                      <a:pt x="36" y="107"/>
                    </a:lnTo>
                    <a:lnTo>
                      <a:pt x="54" y="108"/>
                    </a:lnTo>
                    <a:lnTo>
                      <a:pt x="70" y="113"/>
                    </a:lnTo>
                    <a:lnTo>
                      <a:pt x="83" y="120"/>
                    </a:lnTo>
                    <a:lnTo>
                      <a:pt x="93" y="133"/>
                    </a:lnTo>
                    <a:lnTo>
                      <a:pt x="98" y="121"/>
                    </a:lnTo>
                    <a:lnTo>
                      <a:pt x="103" y="111"/>
                    </a:lnTo>
                    <a:lnTo>
                      <a:pt x="109" y="101"/>
                    </a:lnTo>
                    <a:lnTo>
                      <a:pt x="117" y="93"/>
                    </a:lnTo>
                    <a:lnTo>
                      <a:pt x="125" y="88"/>
                    </a:lnTo>
                    <a:lnTo>
                      <a:pt x="137" y="87"/>
                    </a:lnTo>
                    <a:lnTo>
                      <a:pt x="142" y="87"/>
                    </a:lnTo>
                    <a:lnTo>
                      <a:pt x="146" y="88"/>
                    </a:lnTo>
                    <a:lnTo>
                      <a:pt x="149" y="88"/>
                    </a:lnTo>
                    <a:lnTo>
                      <a:pt x="153" y="89"/>
                    </a:lnTo>
                    <a:lnTo>
                      <a:pt x="155" y="82"/>
                    </a:lnTo>
                    <a:lnTo>
                      <a:pt x="157" y="76"/>
                    </a:lnTo>
                    <a:lnTo>
                      <a:pt x="163" y="70"/>
                    </a:lnTo>
                    <a:lnTo>
                      <a:pt x="159" y="68"/>
                    </a:lnTo>
                    <a:lnTo>
                      <a:pt x="154" y="65"/>
                    </a:lnTo>
                    <a:lnTo>
                      <a:pt x="151" y="62"/>
                    </a:lnTo>
                    <a:lnTo>
                      <a:pt x="149" y="58"/>
                    </a:lnTo>
                    <a:lnTo>
                      <a:pt x="147" y="54"/>
                    </a:lnTo>
                    <a:lnTo>
                      <a:pt x="141" y="57"/>
                    </a:lnTo>
                    <a:lnTo>
                      <a:pt x="134" y="61"/>
                    </a:lnTo>
                    <a:lnTo>
                      <a:pt x="127" y="62"/>
                    </a:lnTo>
                    <a:lnTo>
                      <a:pt x="111" y="62"/>
                    </a:lnTo>
                    <a:lnTo>
                      <a:pt x="99" y="60"/>
                    </a:lnTo>
                    <a:lnTo>
                      <a:pt x="90" y="52"/>
                    </a:lnTo>
                    <a:lnTo>
                      <a:pt x="85" y="42"/>
                    </a:lnTo>
                    <a:lnTo>
                      <a:pt x="83" y="30"/>
                    </a:lnTo>
                    <a:lnTo>
                      <a:pt x="83" y="25"/>
                    </a:lnTo>
                    <a:lnTo>
                      <a:pt x="84" y="22"/>
                    </a:lnTo>
                    <a:lnTo>
                      <a:pt x="86" y="17"/>
                    </a:lnTo>
                    <a:lnTo>
                      <a:pt x="89" y="13"/>
                    </a:lnTo>
                    <a:lnTo>
                      <a:pt x="82" y="12"/>
                    </a:lnTo>
                    <a:lnTo>
                      <a:pt x="73" y="9"/>
                    </a:lnTo>
                    <a:lnTo>
                      <a:pt x="67" y="4"/>
                    </a:lnTo>
                    <a:lnTo>
                      <a:pt x="63" y="0"/>
                    </a:lnTo>
                    <a:lnTo>
                      <a:pt x="60" y="0"/>
                    </a:lnTo>
                    <a:lnTo>
                      <a:pt x="59" y="5"/>
                    </a:lnTo>
                    <a:lnTo>
                      <a:pt x="57" y="10"/>
                    </a:lnTo>
                    <a:lnTo>
                      <a:pt x="53" y="15"/>
                    </a:lnTo>
                    <a:lnTo>
                      <a:pt x="47" y="17"/>
                    </a:lnTo>
                    <a:lnTo>
                      <a:pt x="42" y="1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2" name="Freeform 47"/>
              <p:cNvSpPr>
                <a:spLocks/>
              </p:cNvSpPr>
              <p:nvPr/>
            </p:nvSpPr>
            <p:spPr bwMode="auto">
              <a:xfrm>
                <a:off x="6035779" y="1678700"/>
                <a:ext cx="176773" cy="144155"/>
              </a:xfrm>
              <a:custGeom>
                <a:avLst/>
                <a:gdLst>
                  <a:gd name="T0" fmla="*/ 64 w 168"/>
                  <a:gd name="T1" fmla="*/ 18 h 137"/>
                  <a:gd name="T2" fmla="*/ 68 w 168"/>
                  <a:gd name="T3" fmla="*/ 35 h 137"/>
                  <a:gd name="T4" fmla="*/ 65 w 168"/>
                  <a:gd name="T5" fmla="*/ 45 h 137"/>
                  <a:gd name="T6" fmla="*/ 61 w 168"/>
                  <a:gd name="T7" fmla="*/ 59 h 137"/>
                  <a:gd name="T8" fmla="*/ 45 w 168"/>
                  <a:gd name="T9" fmla="*/ 67 h 137"/>
                  <a:gd name="T10" fmla="*/ 27 w 168"/>
                  <a:gd name="T11" fmla="*/ 69 h 137"/>
                  <a:gd name="T12" fmla="*/ 23 w 168"/>
                  <a:gd name="T13" fmla="*/ 68 h 137"/>
                  <a:gd name="T14" fmla="*/ 20 w 168"/>
                  <a:gd name="T15" fmla="*/ 65 h 137"/>
                  <a:gd name="T16" fmla="*/ 17 w 168"/>
                  <a:gd name="T17" fmla="*/ 61 h 137"/>
                  <a:gd name="T18" fmla="*/ 7 w 168"/>
                  <a:gd name="T19" fmla="*/ 77 h 137"/>
                  <a:gd name="T20" fmla="*/ 5 w 168"/>
                  <a:gd name="T21" fmla="*/ 88 h 137"/>
                  <a:gd name="T22" fmla="*/ 14 w 168"/>
                  <a:gd name="T23" fmla="*/ 97 h 137"/>
                  <a:gd name="T24" fmla="*/ 25 w 168"/>
                  <a:gd name="T25" fmla="*/ 99 h 137"/>
                  <a:gd name="T26" fmla="*/ 44 w 168"/>
                  <a:gd name="T27" fmla="*/ 95 h 137"/>
                  <a:gd name="T28" fmla="*/ 65 w 168"/>
                  <a:gd name="T29" fmla="*/ 106 h 137"/>
                  <a:gd name="T30" fmla="*/ 80 w 168"/>
                  <a:gd name="T31" fmla="*/ 125 h 137"/>
                  <a:gd name="T32" fmla="*/ 85 w 168"/>
                  <a:gd name="T33" fmla="*/ 135 h 137"/>
                  <a:gd name="T34" fmla="*/ 89 w 168"/>
                  <a:gd name="T35" fmla="*/ 135 h 137"/>
                  <a:gd name="T36" fmla="*/ 91 w 168"/>
                  <a:gd name="T37" fmla="*/ 134 h 137"/>
                  <a:gd name="T38" fmla="*/ 104 w 168"/>
                  <a:gd name="T39" fmla="*/ 108 h 137"/>
                  <a:gd name="T40" fmla="*/ 128 w 168"/>
                  <a:gd name="T41" fmla="*/ 93 h 137"/>
                  <a:gd name="T42" fmla="*/ 145 w 168"/>
                  <a:gd name="T43" fmla="*/ 93 h 137"/>
                  <a:gd name="T44" fmla="*/ 149 w 168"/>
                  <a:gd name="T45" fmla="*/ 96 h 137"/>
                  <a:gd name="T46" fmla="*/ 155 w 168"/>
                  <a:gd name="T47" fmla="*/ 100 h 137"/>
                  <a:gd name="T48" fmla="*/ 159 w 168"/>
                  <a:gd name="T49" fmla="*/ 91 h 137"/>
                  <a:gd name="T50" fmla="*/ 165 w 168"/>
                  <a:gd name="T51" fmla="*/ 84 h 137"/>
                  <a:gd name="T52" fmla="*/ 164 w 168"/>
                  <a:gd name="T53" fmla="*/ 77 h 137"/>
                  <a:gd name="T54" fmla="*/ 159 w 168"/>
                  <a:gd name="T55" fmla="*/ 63 h 137"/>
                  <a:gd name="T56" fmla="*/ 155 w 168"/>
                  <a:gd name="T57" fmla="*/ 57 h 137"/>
                  <a:gd name="T58" fmla="*/ 152 w 168"/>
                  <a:gd name="T59" fmla="*/ 59 h 137"/>
                  <a:gd name="T60" fmla="*/ 148 w 168"/>
                  <a:gd name="T61" fmla="*/ 62 h 137"/>
                  <a:gd name="T62" fmla="*/ 139 w 168"/>
                  <a:gd name="T63" fmla="*/ 63 h 137"/>
                  <a:gd name="T64" fmla="*/ 126 w 168"/>
                  <a:gd name="T65" fmla="*/ 63 h 137"/>
                  <a:gd name="T66" fmla="*/ 109 w 168"/>
                  <a:gd name="T67" fmla="*/ 52 h 137"/>
                  <a:gd name="T68" fmla="*/ 107 w 168"/>
                  <a:gd name="T69" fmla="*/ 31 h 137"/>
                  <a:gd name="T70" fmla="*/ 110 w 168"/>
                  <a:gd name="T71" fmla="*/ 18 h 137"/>
                  <a:gd name="T72" fmla="*/ 104 w 168"/>
                  <a:gd name="T73" fmla="*/ 12 h 137"/>
                  <a:gd name="T74" fmla="*/ 93 w 168"/>
                  <a:gd name="T75" fmla="*/ 6 h 137"/>
                  <a:gd name="T76" fmla="*/ 90 w 168"/>
                  <a:gd name="T77" fmla="*/ 0 h 137"/>
                  <a:gd name="T78" fmla="*/ 88 w 168"/>
                  <a:gd name="T79" fmla="*/ 5 h 137"/>
                  <a:gd name="T80" fmla="*/ 77 w 168"/>
                  <a:gd name="T81" fmla="*/ 14 h 137"/>
                  <a:gd name="T82" fmla="*/ 58 w 168"/>
                  <a:gd name="T83" fmla="*/ 1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68" h="137">
                    <a:moveTo>
                      <a:pt x="58" y="10"/>
                    </a:moveTo>
                    <a:lnTo>
                      <a:pt x="64" y="18"/>
                    </a:lnTo>
                    <a:lnTo>
                      <a:pt x="68" y="26"/>
                    </a:lnTo>
                    <a:lnTo>
                      <a:pt x="68" y="35"/>
                    </a:lnTo>
                    <a:lnTo>
                      <a:pt x="67" y="41"/>
                    </a:lnTo>
                    <a:lnTo>
                      <a:pt x="65" y="45"/>
                    </a:lnTo>
                    <a:lnTo>
                      <a:pt x="64" y="51"/>
                    </a:lnTo>
                    <a:lnTo>
                      <a:pt x="61" y="59"/>
                    </a:lnTo>
                    <a:lnTo>
                      <a:pt x="55" y="64"/>
                    </a:lnTo>
                    <a:lnTo>
                      <a:pt x="45" y="67"/>
                    </a:lnTo>
                    <a:lnTo>
                      <a:pt x="36" y="68"/>
                    </a:lnTo>
                    <a:lnTo>
                      <a:pt x="27" y="69"/>
                    </a:lnTo>
                    <a:lnTo>
                      <a:pt x="25" y="69"/>
                    </a:lnTo>
                    <a:lnTo>
                      <a:pt x="23" y="68"/>
                    </a:lnTo>
                    <a:lnTo>
                      <a:pt x="21" y="67"/>
                    </a:lnTo>
                    <a:lnTo>
                      <a:pt x="20" y="65"/>
                    </a:lnTo>
                    <a:lnTo>
                      <a:pt x="19" y="63"/>
                    </a:lnTo>
                    <a:lnTo>
                      <a:pt x="17" y="61"/>
                    </a:lnTo>
                    <a:lnTo>
                      <a:pt x="13" y="69"/>
                    </a:lnTo>
                    <a:lnTo>
                      <a:pt x="7" y="77"/>
                    </a:lnTo>
                    <a:lnTo>
                      <a:pt x="0" y="83"/>
                    </a:lnTo>
                    <a:lnTo>
                      <a:pt x="5" y="88"/>
                    </a:lnTo>
                    <a:lnTo>
                      <a:pt x="10" y="93"/>
                    </a:lnTo>
                    <a:lnTo>
                      <a:pt x="14" y="97"/>
                    </a:lnTo>
                    <a:lnTo>
                      <a:pt x="17" y="105"/>
                    </a:lnTo>
                    <a:lnTo>
                      <a:pt x="25" y="99"/>
                    </a:lnTo>
                    <a:lnTo>
                      <a:pt x="34" y="95"/>
                    </a:lnTo>
                    <a:lnTo>
                      <a:pt x="44" y="95"/>
                    </a:lnTo>
                    <a:lnTo>
                      <a:pt x="57" y="99"/>
                    </a:lnTo>
                    <a:lnTo>
                      <a:pt x="65" y="106"/>
                    </a:lnTo>
                    <a:lnTo>
                      <a:pt x="74" y="114"/>
                    </a:lnTo>
                    <a:lnTo>
                      <a:pt x="80" y="125"/>
                    </a:lnTo>
                    <a:lnTo>
                      <a:pt x="84" y="137"/>
                    </a:lnTo>
                    <a:lnTo>
                      <a:pt x="85" y="135"/>
                    </a:lnTo>
                    <a:lnTo>
                      <a:pt x="88" y="135"/>
                    </a:lnTo>
                    <a:lnTo>
                      <a:pt x="89" y="135"/>
                    </a:lnTo>
                    <a:lnTo>
                      <a:pt x="90" y="135"/>
                    </a:lnTo>
                    <a:lnTo>
                      <a:pt x="91" y="134"/>
                    </a:lnTo>
                    <a:lnTo>
                      <a:pt x="96" y="121"/>
                    </a:lnTo>
                    <a:lnTo>
                      <a:pt x="104" y="108"/>
                    </a:lnTo>
                    <a:lnTo>
                      <a:pt x="115" y="99"/>
                    </a:lnTo>
                    <a:lnTo>
                      <a:pt x="128" y="93"/>
                    </a:lnTo>
                    <a:lnTo>
                      <a:pt x="141" y="91"/>
                    </a:lnTo>
                    <a:lnTo>
                      <a:pt x="145" y="93"/>
                    </a:lnTo>
                    <a:lnTo>
                      <a:pt x="147" y="94"/>
                    </a:lnTo>
                    <a:lnTo>
                      <a:pt x="149" y="96"/>
                    </a:lnTo>
                    <a:lnTo>
                      <a:pt x="152" y="97"/>
                    </a:lnTo>
                    <a:lnTo>
                      <a:pt x="155" y="100"/>
                    </a:lnTo>
                    <a:lnTo>
                      <a:pt x="157" y="95"/>
                    </a:lnTo>
                    <a:lnTo>
                      <a:pt x="159" y="91"/>
                    </a:lnTo>
                    <a:lnTo>
                      <a:pt x="161" y="88"/>
                    </a:lnTo>
                    <a:lnTo>
                      <a:pt x="165" y="84"/>
                    </a:lnTo>
                    <a:lnTo>
                      <a:pt x="168" y="82"/>
                    </a:lnTo>
                    <a:lnTo>
                      <a:pt x="164" y="77"/>
                    </a:lnTo>
                    <a:lnTo>
                      <a:pt x="161" y="70"/>
                    </a:lnTo>
                    <a:lnTo>
                      <a:pt x="159" y="63"/>
                    </a:lnTo>
                    <a:lnTo>
                      <a:pt x="159" y="56"/>
                    </a:lnTo>
                    <a:lnTo>
                      <a:pt x="155" y="57"/>
                    </a:lnTo>
                    <a:lnTo>
                      <a:pt x="153" y="59"/>
                    </a:lnTo>
                    <a:lnTo>
                      <a:pt x="152" y="59"/>
                    </a:lnTo>
                    <a:lnTo>
                      <a:pt x="149" y="61"/>
                    </a:lnTo>
                    <a:lnTo>
                      <a:pt x="148" y="62"/>
                    </a:lnTo>
                    <a:lnTo>
                      <a:pt x="145" y="63"/>
                    </a:lnTo>
                    <a:lnTo>
                      <a:pt x="139" y="63"/>
                    </a:lnTo>
                    <a:lnTo>
                      <a:pt x="132" y="63"/>
                    </a:lnTo>
                    <a:lnTo>
                      <a:pt x="126" y="63"/>
                    </a:lnTo>
                    <a:lnTo>
                      <a:pt x="115" y="58"/>
                    </a:lnTo>
                    <a:lnTo>
                      <a:pt x="109" y="52"/>
                    </a:lnTo>
                    <a:lnTo>
                      <a:pt x="106" y="42"/>
                    </a:lnTo>
                    <a:lnTo>
                      <a:pt x="107" y="31"/>
                    </a:lnTo>
                    <a:lnTo>
                      <a:pt x="108" y="24"/>
                    </a:lnTo>
                    <a:lnTo>
                      <a:pt x="110" y="18"/>
                    </a:lnTo>
                    <a:lnTo>
                      <a:pt x="115" y="12"/>
                    </a:lnTo>
                    <a:lnTo>
                      <a:pt x="104" y="12"/>
                    </a:lnTo>
                    <a:lnTo>
                      <a:pt x="97" y="10"/>
                    </a:lnTo>
                    <a:lnTo>
                      <a:pt x="93" y="6"/>
                    </a:lnTo>
                    <a:lnTo>
                      <a:pt x="91" y="3"/>
                    </a:lnTo>
                    <a:lnTo>
                      <a:pt x="90" y="0"/>
                    </a:lnTo>
                    <a:lnTo>
                      <a:pt x="90" y="0"/>
                    </a:lnTo>
                    <a:lnTo>
                      <a:pt x="88" y="5"/>
                    </a:lnTo>
                    <a:lnTo>
                      <a:pt x="83" y="11"/>
                    </a:lnTo>
                    <a:lnTo>
                      <a:pt x="77" y="14"/>
                    </a:lnTo>
                    <a:lnTo>
                      <a:pt x="69" y="14"/>
                    </a:lnTo>
                    <a:lnTo>
                      <a:pt x="58" y="1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3" name="Freeform 48"/>
              <p:cNvSpPr>
                <a:spLocks/>
              </p:cNvSpPr>
              <p:nvPr/>
            </p:nvSpPr>
            <p:spPr bwMode="auto">
              <a:xfrm>
                <a:off x="5616994" y="1832324"/>
                <a:ext cx="108379" cy="103118"/>
              </a:xfrm>
              <a:custGeom>
                <a:avLst/>
                <a:gdLst>
                  <a:gd name="T0" fmla="*/ 0 w 103"/>
                  <a:gd name="T1" fmla="*/ 4 h 98"/>
                  <a:gd name="T2" fmla="*/ 2 w 103"/>
                  <a:gd name="T3" fmla="*/ 4 h 98"/>
                  <a:gd name="T4" fmla="*/ 6 w 103"/>
                  <a:gd name="T5" fmla="*/ 5 h 98"/>
                  <a:gd name="T6" fmla="*/ 8 w 103"/>
                  <a:gd name="T7" fmla="*/ 5 h 98"/>
                  <a:gd name="T8" fmla="*/ 12 w 103"/>
                  <a:gd name="T9" fmla="*/ 5 h 98"/>
                  <a:gd name="T10" fmla="*/ 15 w 103"/>
                  <a:gd name="T11" fmla="*/ 4 h 98"/>
                  <a:gd name="T12" fmla="*/ 19 w 103"/>
                  <a:gd name="T13" fmla="*/ 2 h 98"/>
                  <a:gd name="T14" fmla="*/ 22 w 103"/>
                  <a:gd name="T15" fmla="*/ 0 h 98"/>
                  <a:gd name="T16" fmla="*/ 27 w 103"/>
                  <a:gd name="T17" fmla="*/ 9 h 98"/>
                  <a:gd name="T18" fmla="*/ 35 w 103"/>
                  <a:gd name="T19" fmla="*/ 15 h 98"/>
                  <a:gd name="T20" fmla="*/ 46 w 103"/>
                  <a:gd name="T21" fmla="*/ 20 h 98"/>
                  <a:gd name="T22" fmla="*/ 58 w 103"/>
                  <a:gd name="T23" fmla="*/ 20 h 98"/>
                  <a:gd name="T24" fmla="*/ 65 w 103"/>
                  <a:gd name="T25" fmla="*/ 20 h 98"/>
                  <a:gd name="T26" fmla="*/ 72 w 103"/>
                  <a:gd name="T27" fmla="*/ 18 h 98"/>
                  <a:gd name="T28" fmla="*/ 78 w 103"/>
                  <a:gd name="T29" fmla="*/ 13 h 98"/>
                  <a:gd name="T30" fmla="*/ 80 w 103"/>
                  <a:gd name="T31" fmla="*/ 6 h 98"/>
                  <a:gd name="T32" fmla="*/ 88 w 103"/>
                  <a:gd name="T33" fmla="*/ 8 h 98"/>
                  <a:gd name="T34" fmla="*/ 95 w 103"/>
                  <a:gd name="T35" fmla="*/ 9 h 98"/>
                  <a:gd name="T36" fmla="*/ 103 w 103"/>
                  <a:gd name="T37" fmla="*/ 9 h 98"/>
                  <a:gd name="T38" fmla="*/ 102 w 103"/>
                  <a:gd name="T39" fmla="*/ 13 h 98"/>
                  <a:gd name="T40" fmla="*/ 101 w 103"/>
                  <a:gd name="T41" fmla="*/ 17 h 98"/>
                  <a:gd name="T42" fmla="*/ 101 w 103"/>
                  <a:gd name="T43" fmla="*/ 20 h 98"/>
                  <a:gd name="T44" fmla="*/ 101 w 103"/>
                  <a:gd name="T45" fmla="*/ 31 h 98"/>
                  <a:gd name="T46" fmla="*/ 86 w 103"/>
                  <a:gd name="T47" fmla="*/ 33 h 98"/>
                  <a:gd name="T48" fmla="*/ 76 w 103"/>
                  <a:gd name="T49" fmla="*/ 40 h 98"/>
                  <a:gd name="T50" fmla="*/ 67 w 103"/>
                  <a:gd name="T51" fmla="*/ 51 h 98"/>
                  <a:gd name="T52" fmla="*/ 61 w 103"/>
                  <a:gd name="T53" fmla="*/ 64 h 98"/>
                  <a:gd name="T54" fmla="*/ 59 w 103"/>
                  <a:gd name="T55" fmla="*/ 78 h 98"/>
                  <a:gd name="T56" fmla="*/ 60 w 103"/>
                  <a:gd name="T57" fmla="*/ 88 h 98"/>
                  <a:gd name="T58" fmla="*/ 64 w 103"/>
                  <a:gd name="T59" fmla="*/ 98 h 98"/>
                  <a:gd name="T60" fmla="*/ 60 w 103"/>
                  <a:gd name="T61" fmla="*/ 98 h 98"/>
                  <a:gd name="T62" fmla="*/ 57 w 103"/>
                  <a:gd name="T63" fmla="*/ 98 h 98"/>
                  <a:gd name="T64" fmla="*/ 53 w 103"/>
                  <a:gd name="T65" fmla="*/ 98 h 98"/>
                  <a:gd name="T66" fmla="*/ 48 w 103"/>
                  <a:gd name="T67" fmla="*/ 98 h 98"/>
                  <a:gd name="T68" fmla="*/ 46 w 103"/>
                  <a:gd name="T69" fmla="*/ 98 h 98"/>
                  <a:gd name="T70" fmla="*/ 45 w 103"/>
                  <a:gd name="T71" fmla="*/ 96 h 98"/>
                  <a:gd name="T72" fmla="*/ 44 w 103"/>
                  <a:gd name="T73" fmla="*/ 94 h 98"/>
                  <a:gd name="T74" fmla="*/ 42 w 103"/>
                  <a:gd name="T75" fmla="*/ 91 h 98"/>
                  <a:gd name="T76" fmla="*/ 41 w 103"/>
                  <a:gd name="T77" fmla="*/ 89 h 98"/>
                  <a:gd name="T78" fmla="*/ 40 w 103"/>
                  <a:gd name="T79" fmla="*/ 87 h 98"/>
                  <a:gd name="T80" fmla="*/ 34 w 103"/>
                  <a:gd name="T81" fmla="*/ 77 h 98"/>
                  <a:gd name="T82" fmla="*/ 31 w 103"/>
                  <a:gd name="T83" fmla="*/ 69 h 98"/>
                  <a:gd name="T84" fmla="*/ 26 w 103"/>
                  <a:gd name="T85" fmla="*/ 59 h 98"/>
                  <a:gd name="T86" fmla="*/ 18 w 103"/>
                  <a:gd name="T87" fmla="*/ 41 h 98"/>
                  <a:gd name="T88" fmla="*/ 9 w 103"/>
                  <a:gd name="T89" fmla="*/ 25 h 98"/>
                  <a:gd name="T90" fmla="*/ 0 w 103"/>
                  <a:gd name="T91" fmla="*/ 7 h 98"/>
                  <a:gd name="T92" fmla="*/ 0 w 103"/>
                  <a:gd name="T93" fmla="*/ 4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3" h="98">
                    <a:moveTo>
                      <a:pt x="0" y="4"/>
                    </a:moveTo>
                    <a:lnTo>
                      <a:pt x="2" y="4"/>
                    </a:lnTo>
                    <a:lnTo>
                      <a:pt x="6" y="5"/>
                    </a:lnTo>
                    <a:lnTo>
                      <a:pt x="8" y="5"/>
                    </a:lnTo>
                    <a:lnTo>
                      <a:pt x="12" y="5"/>
                    </a:lnTo>
                    <a:lnTo>
                      <a:pt x="15" y="4"/>
                    </a:lnTo>
                    <a:lnTo>
                      <a:pt x="19" y="2"/>
                    </a:lnTo>
                    <a:lnTo>
                      <a:pt x="22" y="0"/>
                    </a:lnTo>
                    <a:lnTo>
                      <a:pt x="27" y="9"/>
                    </a:lnTo>
                    <a:lnTo>
                      <a:pt x="35" y="15"/>
                    </a:lnTo>
                    <a:lnTo>
                      <a:pt x="46" y="20"/>
                    </a:lnTo>
                    <a:lnTo>
                      <a:pt x="58" y="20"/>
                    </a:lnTo>
                    <a:lnTo>
                      <a:pt x="65" y="20"/>
                    </a:lnTo>
                    <a:lnTo>
                      <a:pt x="72" y="18"/>
                    </a:lnTo>
                    <a:lnTo>
                      <a:pt x="78" y="13"/>
                    </a:lnTo>
                    <a:lnTo>
                      <a:pt x="80" y="6"/>
                    </a:lnTo>
                    <a:lnTo>
                      <a:pt x="88" y="8"/>
                    </a:lnTo>
                    <a:lnTo>
                      <a:pt x="95" y="9"/>
                    </a:lnTo>
                    <a:lnTo>
                      <a:pt x="103" y="9"/>
                    </a:lnTo>
                    <a:lnTo>
                      <a:pt x="102" y="13"/>
                    </a:lnTo>
                    <a:lnTo>
                      <a:pt x="101" y="17"/>
                    </a:lnTo>
                    <a:lnTo>
                      <a:pt x="101" y="20"/>
                    </a:lnTo>
                    <a:lnTo>
                      <a:pt x="101" y="31"/>
                    </a:lnTo>
                    <a:lnTo>
                      <a:pt x="86" y="33"/>
                    </a:lnTo>
                    <a:lnTo>
                      <a:pt x="76" y="40"/>
                    </a:lnTo>
                    <a:lnTo>
                      <a:pt x="67" y="51"/>
                    </a:lnTo>
                    <a:lnTo>
                      <a:pt x="61" y="64"/>
                    </a:lnTo>
                    <a:lnTo>
                      <a:pt x="59" y="78"/>
                    </a:lnTo>
                    <a:lnTo>
                      <a:pt x="60" y="88"/>
                    </a:lnTo>
                    <a:lnTo>
                      <a:pt x="64" y="98"/>
                    </a:lnTo>
                    <a:lnTo>
                      <a:pt x="60" y="98"/>
                    </a:lnTo>
                    <a:lnTo>
                      <a:pt x="57" y="98"/>
                    </a:lnTo>
                    <a:lnTo>
                      <a:pt x="53" y="98"/>
                    </a:lnTo>
                    <a:lnTo>
                      <a:pt x="48" y="98"/>
                    </a:lnTo>
                    <a:lnTo>
                      <a:pt x="46" y="98"/>
                    </a:lnTo>
                    <a:lnTo>
                      <a:pt x="45" y="96"/>
                    </a:lnTo>
                    <a:lnTo>
                      <a:pt x="44" y="94"/>
                    </a:lnTo>
                    <a:lnTo>
                      <a:pt x="42" y="91"/>
                    </a:lnTo>
                    <a:lnTo>
                      <a:pt x="41" y="89"/>
                    </a:lnTo>
                    <a:lnTo>
                      <a:pt x="40" y="87"/>
                    </a:lnTo>
                    <a:lnTo>
                      <a:pt x="34" y="77"/>
                    </a:lnTo>
                    <a:lnTo>
                      <a:pt x="31" y="69"/>
                    </a:lnTo>
                    <a:lnTo>
                      <a:pt x="26" y="59"/>
                    </a:lnTo>
                    <a:lnTo>
                      <a:pt x="18" y="41"/>
                    </a:lnTo>
                    <a:lnTo>
                      <a:pt x="9" y="25"/>
                    </a:lnTo>
                    <a:lnTo>
                      <a:pt x="0" y="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4" name="Freeform 49"/>
              <p:cNvSpPr>
                <a:spLocks/>
              </p:cNvSpPr>
              <p:nvPr/>
            </p:nvSpPr>
            <p:spPr bwMode="auto">
              <a:xfrm>
                <a:off x="6308304" y="1706058"/>
                <a:ext cx="152572" cy="137841"/>
              </a:xfrm>
              <a:custGeom>
                <a:avLst/>
                <a:gdLst>
                  <a:gd name="T0" fmla="*/ 67 w 145"/>
                  <a:gd name="T1" fmla="*/ 17 h 131"/>
                  <a:gd name="T2" fmla="*/ 67 w 145"/>
                  <a:gd name="T3" fmla="*/ 33 h 131"/>
                  <a:gd name="T4" fmla="*/ 62 w 145"/>
                  <a:gd name="T5" fmla="*/ 43 h 131"/>
                  <a:gd name="T6" fmla="*/ 55 w 145"/>
                  <a:gd name="T7" fmla="*/ 55 h 131"/>
                  <a:gd name="T8" fmla="*/ 41 w 145"/>
                  <a:gd name="T9" fmla="*/ 60 h 131"/>
                  <a:gd name="T10" fmla="*/ 23 w 145"/>
                  <a:gd name="T11" fmla="*/ 56 h 131"/>
                  <a:gd name="T12" fmla="*/ 16 w 145"/>
                  <a:gd name="T13" fmla="*/ 50 h 131"/>
                  <a:gd name="T14" fmla="*/ 10 w 145"/>
                  <a:gd name="T15" fmla="*/ 50 h 131"/>
                  <a:gd name="T16" fmla="*/ 7 w 145"/>
                  <a:gd name="T17" fmla="*/ 57 h 131"/>
                  <a:gd name="T18" fmla="*/ 0 w 145"/>
                  <a:gd name="T19" fmla="*/ 61 h 131"/>
                  <a:gd name="T20" fmla="*/ 4 w 145"/>
                  <a:gd name="T21" fmla="*/ 80 h 131"/>
                  <a:gd name="T22" fmla="*/ 14 w 145"/>
                  <a:gd name="T23" fmla="*/ 87 h 131"/>
                  <a:gd name="T24" fmla="*/ 33 w 145"/>
                  <a:gd name="T25" fmla="*/ 89 h 131"/>
                  <a:gd name="T26" fmla="*/ 52 w 145"/>
                  <a:gd name="T27" fmla="*/ 106 h 131"/>
                  <a:gd name="T28" fmla="*/ 59 w 145"/>
                  <a:gd name="T29" fmla="*/ 131 h 131"/>
                  <a:gd name="T30" fmla="*/ 62 w 145"/>
                  <a:gd name="T31" fmla="*/ 131 h 131"/>
                  <a:gd name="T32" fmla="*/ 66 w 145"/>
                  <a:gd name="T33" fmla="*/ 131 h 131"/>
                  <a:gd name="T34" fmla="*/ 75 w 145"/>
                  <a:gd name="T35" fmla="*/ 119 h 131"/>
                  <a:gd name="T36" fmla="*/ 96 w 145"/>
                  <a:gd name="T37" fmla="*/ 102 h 131"/>
                  <a:gd name="T38" fmla="*/ 119 w 145"/>
                  <a:gd name="T39" fmla="*/ 102 h 131"/>
                  <a:gd name="T40" fmla="*/ 124 w 145"/>
                  <a:gd name="T41" fmla="*/ 106 h 131"/>
                  <a:gd name="T42" fmla="*/ 128 w 145"/>
                  <a:gd name="T43" fmla="*/ 111 h 131"/>
                  <a:gd name="T44" fmla="*/ 132 w 145"/>
                  <a:gd name="T45" fmla="*/ 108 h 131"/>
                  <a:gd name="T46" fmla="*/ 141 w 145"/>
                  <a:gd name="T47" fmla="*/ 101 h 131"/>
                  <a:gd name="T48" fmla="*/ 141 w 145"/>
                  <a:gd name="T49" fmla="*/ 93 h 131"/>
                  <a:gd name="T50" fmla="*/ 139 w 145"/>
                  <a:gd name="T51" fmla="*/ 76 h 131"/>
                  <a:gd name="T52" fmla="*/ 117 w 145"/>
                  <a:gd name="T53" fmla="*/ 79 h 131"/>
                  <a:gd name="T54" fmla="*/ 112 w 145"/>
                  <a:gd name="T55" fmla="*/ 77 h 131"/>
                  <a:gd name="T56" fmla="*/ 107 w 145"/>
                  <a:gd name="T57" fmla="*/ 74 h 131"/>
                  <a:gd name="T58" fmla="*/ 96 w 145"/>
                  <a:gd name="T59" fmla="*/ 65 h 131"/>
                  <a:gd name="T60" fmla="*/ 91 w 145"/>
                  <a:gd name="T61" fmla="*/ 45 h 131"/>
                  <a:gd name="T62" fmla="*/ 96 w 145"/>
                  <a:gd name="T63" fmla="*/ 30 h 131"/>
                  <a:gd name="T64" fmla="*/ 100 w 145"/>
                  <a:gd name="T65" fmla="*/ 24 h 131"/>
                  <a:gd name="T66" fmla="*/ 99 w 145"/>
                  <a:gd name="T67" fmla="*/ 18 h 131"/>
                  <a:gd name="T68" fmla="*/ 90 w 145"/>
                  <a:gd name="T69" fmla="*/ 5 h 131"/>
                  <a:gd name="T70" fmla="*/ 86 w 145"/>
                  <a:gd name="T71" fmla="*/ 0 h 131"/>
                  <a:gd name="T72" fmla="*/ 73 w 145"/>
                  <a:gd name="T73" fmla="*/ 1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5" h="131">
                    <a:moveTo>
                      <a:pt x="65" y="9"/>
                    </a:moveTo>
                    <a:lnTo>
                      <a:pt x="67" y="17"/>
                    </a:lnTo>
                    <a:lnTo>
                      <a:pt x="68" y="25"/>
                    </a:lnTo>
                    <a:lnTo>
                      <a:pt x="67" y="33"/>
                    </a:lnTo>
                    <a:lnTo>
                      <a:pt x="65" y="38"/>
                    </a:lnTo>
                    <a:lnTo>
                      <a:pt x="62" y="43"/>
                    </a:lnTo>
                    <a:lnTo>
                      <a:pt x="61" y="48"/>
                    </a:lnTo>
                    <a:lnTo>
                      <a:pt x="55" y="55"/>
                    </a:lnTo>
                    <a:lnTo>
                      <a:pt x="49" y="58"/>
                    </a:lnTo>
                    <a:lnTo>
                      <a:pt x="41" y="60"/>
                    </a:lnTo>
                    <a:lnTo>
                      <a:pt x="32" y="58"/>
                    </a:lnTo>
                    <a:lnTo>
                      <a:pt x="23" y="56"/>
                    </a:lnTo>
                    <a:lnTo>
                      <a:pt x="19" y="54"/>
                    </a:lnTo>
                    <a:lnTo>
                      <a:pt x="16" y="50"/>
                    </a:lnTo>
                    <a:lnTo>
                      <a:pt x="13" y="47"/>
                    </a:lnTo>
                    <a:lnTo>
                      <a:pt x="10" y="50"/>
                    </a:lnTo>
                    <a:lnTo>
                      <a:pt x="9" y="54"/>
                    </a:lnTo>
                    <a:lnTo>
                      <a:pt x="7" y="57"/>
                    </a:lnTo>
                    <a:lnTo>
                      <a:pt x="3" y="60"/>
                    </a:lnTo>
                    <a:lnTo>
                      <a:pt x="0" y="61"/>
                    </a:lnTo>
                    <a:lnTo>
                      <a:pt x="2" y="70"/>
                    </a:lnTo>
                    <a:lnTo>
                      <a:pt x="4" y="80"/>
                    </a:lnTo>
                    <a:lnTo>
                      <a:pt x="3" y="89"/>
                    </a:lnTo>
                    <a:lnTo>
                      <a:pt x="14" y="87"/>
                    </a:lnTo>
                    <a:lnTo>
                      <a:pt x="23" y="87"/>
                    </a:lnTo>
                    <a:lnTo>
                      <a:pt x="33" y="89"/>
                    </a:lnTo>
                    <a:lnTo>
                      <a:pt x="45" y="96"/>
                    </a:lnTo>
                    <a:lnTo>
                      <a:pt x="52" y="106"/>
                    </a:lnTo>
                    <a:lnTo>
                      <a:pt x="56" y="116"/>
                    </a:lnTo>
                    <a:lnTo>
                      <a:pt x="59" y="131"/>
                    </a:lnTo>
                    <a:lnTo>
                      <a:pt x="61" y="129"/>
                    </a:lnTo>
                    <a:lnTo>
                      <a:pt x="62" y="131"/>
                    </a:lnTo>
                    <a:lnTo>
                      <a:pt x="65" y="131"/>
                    </a:lnTo>
                    <a:lnTo>
                      <a:pt x="66" y="131"/>
                    </a:lnTo>
                    <a:lnTo>
                      <a:pt x="68" y="131"/>
                    </a:lnTo>
                    <a:lnTo>
                      <a:pt x="75" y="119"/>
                    </a:lnTo>
                    <a:lnTo>
                      <a:pt x="85" y="108"/>
                    </a:lnTo>
                    <a:lnTo>
                      <a:pt x="96" y="102"/>
                    </a:lnTo>
                    <a:lnTo>
                      <a:pt x="107" y="100"/>
                    </a:lnTo>
                    <a:lnTo>
                      <a:pt x="119" y="102"/>
                    </a:lnTo>
                    <a:lnTo>
                      <a:pt x="122" y="103"/>
                    </a:lnTo>
                    <a:lnTo>
                      <a:pt x="124" y="106"/>
                    </a:lnTo>
                    <a:lnTo>
                      <a:pt x="125" y="108"/>
                    </a:lnTo>
                    <a:lnTo>
                      <a:pt x="128" y="111"/>
                    </a:lnTo>
                    <a:lnTo>
                      <a:pt x="130" y="113"/>
                    </a:lnTo>
                    <a:lnTo>
                      <a:pt x="132" y="108"/>
                    </a:lnTo>
                    <a:lnTo>
                      <a:pt x="136" y="105"/>
                    </a:lnTo>
                    <a:lnTo>
                      <a:pt x="141" y="101"/>
                    </a:lnTo>
                    <a:lnTo>
                      <a:pt x="145" y="99"/>
                    </a:lnTo>
                    <a:lnTo>
                      <a:pt x="141" y="93"/>
                    </a:lnTo>
                    <a:lnTo>
                      <a:pt x="139" y="84"/>
                    </a:lnTo>
                    <a:lnTo>
                      <a:pt x="139" y="76"/>
                    </a:lnTo>
                    <a:lnTo>
                      <a:pt x="129" y="77"/>
                    </a:lnTo>
                    <a:lnTo>
                      <a:pt x="117" y="79"/>
                    </a:lnTo>
                    <a:lnTo>
                      <a:pt x="115" y="79"/>
                    </a:lnTo>
                    <a:lnTo>
                      <a:pt x="112" y="77"/>
                    </a:lnTo>
                    <a:lnTo>
                      <a:pt x="110" y="76"/>
                    </a:lnTo>
                    <a:lnTo>
                      <a:pt x="107" y="74"/>
                    </a:lnTo>
                    <a:lnTo>
                      <a:pt x="105" y="73"/>
                    </a:lnTo>
                    <a:lnTo>
                      <a:pt x="96" y="65"/>
                    </a:lnTo>
                    <a:lnTo>
                      <a:pt x="91" y="56"/>
                    </a:lnTo>
                    <a:lnTo>
                      <a:pt x="91" y="45"/>
                    </a:lnTo>
                    <a:lnTo>
                      <a:pt x="93" y="33"/>
                    </a:lnTo>
                    <a:lnTo>
                      <a:pt x="96" y="30"/>
                    </a:lnTo>
                    <a:lnTo>
                      <a:pt x="98" y="28"/>
                    </a:lnTo>
                    <a:lnTo>
                      <a:pt x="100" y="24"/>
                    </a:lnTo>
                    <a:lnTo>
                      <a:pt x="104" y="22"/>
                    </a:lnTo>
                    <a:lnTo>
                      <a:pt x="99" y="18"/>
                    </a:lnTo>
                    <a:lnTo>
                      <a:pt x="94" y="12"/>
                    </a:lnTo>
                    <a:lnTo>
                      <a:pt x="90" y="5"/>
                    </a:lnTo>
                    <a:lnTo>
                      <a:pt x="87" y="0"/>
                    </a:lnTo>
                    <a:lnTo>
                      <a:pt x="86" y="0"/>
                    </a:lnTo>
                    <a:lnTo>
                      <a:pt x="80" y="6"/>
                    </a:lnTo>
                    <a:lnTo>
                      <a:pt x="73" y="10"/>
                    </a:lnTo>
                    <a:lnTo>
                      <a:pt x="65" y="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5" name="Freeform 50"/>
              <p:cNvSpPr>
                <a:spLocks/>
              </p:cNvSpPr>
              <p:nvPr/>
            </p:nvSpPr>
            <p:spPr bwMode="auto">
              <a:xfrm>
                <a:off x="6527167" y="1789183"/>
                <a:ext cx="124162" cy="109431"/>
              </a:xfrm>
              <a:custGeom>
                <a:avLst/>
                <a:gdLst>
                  <a:gd name="T0" fmla="*/ 118 w 118"/>
                  <a:gd name="T1" fmla="*/ 5 h 104"/>
                  <a:gd name="T2" fmla="*/ 113 w 118"/>
                  <a:gd name="T3" fmla="*/ 8 h 104"/>
                  <a:gd name="T4" fmla="*/ 108 w 118"/>
                  <a:gd name="T5" fmla="*/ 9 h 104"/>
                  <a:gd name="T6" fmla="*/ 103 w 118"/>
                  <a:gd name="T7" fmla="*/ 9 h 104"/>
                  <a:gd name="T8" fmla="*/ 101 w 118"/>
                  <a:gd name="T9" fmla="*/ 9 h 104"/>
                  <a:gd name="T10" fmla="*/ 99 w 118"/>
                  <a:gd name="T11" fmla="*/ 7 h 104"/>
                  <a:gd name="T12" fmla="*/ 96 w 118"/>
                  <a:gd name="T13" fmla="*/ 5 h 104"/>
                  <a:gd name="T14" fmla="*/ 95 w 118"/>
                  <a:gd name="T15" fmla="*/ 3 h 104"/>
                  <a:gd name="T16" fmla="*/ 94 w 118"/>
                  <a:gd name="T17" fmla="*/ 2 h 104"/>
                  <a:gd name="T18" fmla="*/ 94 w 118"/>
                  <a:gd name="T19" fmla="*/ 1 h 104"/>
                  <a:gd name="T20" fmla="*/ 93 w 118"/>
                  <a:gd name="T21" fmla="*/ 0 h 104"/>
                  <a:gd name="T22" fmla="*/ 93 w 118"/>
                  <a:gd name="T23" fmla="*/ 1 h 104"/>
                  <a:gd name="T24" fmla="*/ 91 w 118"/>
                  <a:gd name="T25" fmla="*/ 10 h 104"/>
                  <a:gd name="T26" fmla="*/ 86 w 118"/>
                  <a:gd name="T27" fmla="*/ 20 h 104"/>
                  <a:gd name="T28" fmla="*/ 77 w 118"/>
                  <a:gd name="T29" fmla="*/ 28 h 104"/>
                  <a:gd name="T30" fmla="*/ 67 w 118"/>
                  <a:gd name="T31" fmla="*/ 33 h 104"/>
                  <a:gd name="T32" fmla="*/ 55 w 118"/>
                  <a:gd name="T33" fmla="*/ 35 h 104"/>
                  <a:gd name="T34" fmla="*/ 44 w 118"/>
                  <a:gd name="T35" fmla="*/ 33 h 104"/>
                  <a:gd name="T36" fmla="*/ 35 w 118"/>
                  <a:gd name="T37" fmla="*/ 27 h 104"/>
                  <a:gd name="T38" fmla="*/ 26 w 118"/>
                  <a:gd name="T39" fmla="*/ 17 h 104"/>
                  <a:gd name="T40" fmla="*/ 19 w 118"/>
                  <a:gd name="T41" fmla="*/ 2 h 104"/>
                  <a:gd name="T42" fmla="*/ 17 w 118"/>
                  <a:gd name="T43" fmla="*/ 4 h 104"/>
                  <a:gd name="T44" fmla="*/ 13 w 118"/>
                  <a:gd name="T45" fmla="*/ 8 h 104"/>
                  <a:gd name="T46" fmla="*/ 11 w 118"/>
                  <a:gd name="T47" fmla="*/ 10 h 104"/>
                  <a:gd name="T48" fmla="*/ 9 w 118"/>
                  <a:gd name="T49" fmla="*/ 13 h 104"/>
                  <a:gd name="T50" fmla="*/ 5 w 118"/>
                  <a:gd name="T51" fmla="*/ 14 h 104"/>
                  <a:gd name="T52" fmla="*/ 1 w 118"/>
                  <a:gd name="T53" fmla="*/ 14 h 104"/>
                  <a:gd name="T54" fmla="*/ 3 w 118"/>
                  <a:gd name="T55" fmla="*/ 17 h 104"/>
                  <a:gd name="T56" fmla="*/ 4 w 118"/>
                  <a:gd name="T57" fmla="*/ 21 h 104"/>
                  <a:gd name="T58" fmla="*/ 5 w 118"/>
                  <a:gd name="T59" fmla="*/ 23 h 104"/>
                  <a:gd name="T60" fmla="*/ 5 w 118"/>
                  <a:gd name="T61" fmla="*/ 28 h 104"/>
                  <a:gd name="T62" fmla="*/ 5 w 118"/>
                  <a:gd name="T63" fmla="*/ 30 h 104"/>
                  <a:gd name="T64" fmla="*/ 4 w 118"/>
                  <a:gd name="T65" fmla="*/ 35 h 104"/>
                  <a:gd name="T66" fmla="*/ 3 w 118"/>
                  <a:gd name="T67" fmla="*/ 39 h 104"/>
                  <a:gd name="T68" fmla="*/ 1 w 118"/>
                  <a:gd name="T69" fmla="*/ 43 h 104"/>
                  <a:gd name="T70" fmla="*/ 0 w 118"/>
                  <a:gd name="T71" fmla="*/ 46 h 104"/>
                  <a:gd name="T72" fmla="*/ 16 w 118"/>
                  <a:gd name="T73" fmla="*/ 47 h 104"/>
                  <a:gd name="T74" fmla="*/ 27 w 118"/>
                  <a:gd name="T75" fmla="*/ 53 h 104"/>
                  <a:gd name="T76" fmla="*/ 37 w 118"/>
                  <a:gd name="T77" fmla="*/ 61 h 104"/>
                  <a:gd name="T78" fmla="*/ 44 w 118"/>
                  <a:gd name="T79" fmla="*/ 73 h 104"/>
                  <a:gd name="T80" fmla="*/ 48 w 118"/>
                  <a:gd name="T81" fmla="*/ 86 h 104"/>
                  <a:gd name="T82" fmla="*/ 49 w 118"/>
                  <a:gd name="T83" fmla="*/ 100 h 104"/>
                  <a:gd name="T84" fmla="*/ 50 w 118"/>
                  <a:gd name="T85" fmla="*/ 101 h 104"/>
                  <a:gd name="T86" fmla="*/ 51 w 118"/>
                  <a:gd name="T87" fmla="*/ 103 h 104"/>
                  <a:gd name="T88" fmla="*/ 52 w 118"/>
                  <a:gd name="T89" fmla="*/ 104 h 104"/>
                  <a:gd name="T90" fmla="*/ 54 w 118"/>
                  <a:gd name="T91" fmla="*/ 104 h 104"/>
                  <a:gd name="T92" fmla="*/ 55 w 118"/>
                  <a:gd name="T93" fmla="*/ 104 h 104"/>
                  <a:gd name="T94" fmla="*/ 62 w 118"/>
                  <a:gd name="T95" fmla="*/ 96 h 104"/>
                  <a:gd name="T96" fmla="*/ 71 w 118"/>
                  <a:gd name="T97" fmla="*/ 82 h 104"/>
                  <a:gd name="T98" fmla="*/ 80 w 118"/>
                  <a:gd name="T99" fmla="*/ 68 h 104"/>
                  <a:gd name="T100" fmla="*/ 89 w 118"/>
                  <a:gd name="T101" fmla="*/ 52 h 104"/>
                  <a:gd name="T102" fmla="*/ 99 w 118"/>
                  <a:gd name="T103" fmla="*/ 37 h 104"/>
                  <a:gd name="T104" fmla="*/ 108 w 118"/>
                  <a:gd name="T105" fmla="*/ 22 h 104"/>
                  <a:gd name="T106" fmla="*/ 118 w 118"/>
                  <a:gd name="T107" fmla="*/ 5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18" h="104">
                    <a:moveTo>
                      <a:pt x="118" y="5"/>
                    </a:moveTo>
                    <a:lnTo>
                      <a:pt x="113" y="8"/>
                    </a:lnTo>
                    <a:lnTo>
                      <a:pt x="108" y="9"/>
                    </a:lnTo>
                    <a:lnTo>
                      <a:pt x="103" y="9"/>
                    </a:lnTo>
                    <a:lnTo>
                      <a:pt x="101" y="9"/>
                    </a:lnTo>
                    <a:lnTo>
                      <a:pt x="99" y="7"/>
                    </a:lnTo>
                    <a:lnTo>
                      <a:pt x="96" y="5"/>
                    </a:lnTo>
                    <a:lnTo>
                      <a:pt x="95" y="3"/>
                    </a:lnTo>
                    <a:lnTo>
                      <a:pt x="94" y="2"/>
                    </a:lnTo>
                    <a:lnTo>
                      <a:pt x="94" y="1"/>
                    </a:lnTo>
                    <a:lnTo>
                      <a:pt x="93" y="0"/>
                    </a:lnTo>
                    <a:lnTo>
                      <a:pt x="93" y="1"/>
                    </a:lnTo>
                    <a:lnTo>
                      <a:pt x="91" y="10"/>
                    </a:lnTo>
                    <a:lnTo>
                      <a:pt x="86" y="20"/>
                    </a:lnTo>
                    <a:lnTo>
                      <a:pt x="77" y="28"/>
                    </a:lnTo>
                    <a:lnTo>
                      <a:pt x="67" y="33"/>
                    </a:lnTo>
                    <a:lnTo>
                      <a:pt x="55" y="35"/>
                    </a:lnTo>
                    <a:lnTo>
                      <a:pt x="44" y="33"/>
                    </a:lnTo>
                    <a:lnTo>
                      <a:pt x="35" y="27"/>
                    </a:lnTo>
                    <a:lnTo>
                      <a:pt x="26" y="17"/>
                    </a:lnTo>
                    <a:lnTo>
                      <a:pt x="19" y="2"/>
                    </a:lnTo>
                    <a:lnTo>
                      <a:pt x="17" y="4"/>
                    </a:lnTo>
                    <a:lnTo>
                      <a:pt x="13" y="8"/>
                    </a:lnTo>
                    <a:lnTo>
                      <a:pt x="11" y="10"/>
                    </a:lnTo>
                    <a:lnTo>
                      <a:pt x="9" y="13"/>
                    </a:lnTo>
                    <a:lnTo>
                      <a:pt x="5" y="14"/>
                    </a:lnTo>
                    <a:lnTo>
                      <a:pt x="1" y="14"/>
                    </a:lnTo>
                    <a:lnTo>
                      <a:pt x="3" y="17"/>
                    </a:lnTo>
                    <a:lnTo>
                      <a:pt x="4" y="21"/>
                    </a:lnTo>
                    <a:lnTo>
                      <a:pt x="5" y="23"/>
                    </a:lnTo>
                    <a:lnTo>
                      <a:pt x="5" y="28"/>
                    </a:lnTo>
                    <a:lnTo>
                      <a:pt x="5" y="30"/>
                    </a:lnTo>
                    <a:lnTo>
                      <a:pt x="4" y="35"/>
                    </a:lnTo>
                    <a:lnTo>
                      <a:pt x="3" y="39"/>
                    </a:lnTo>
                    <a:lnTo>
                      <a:pt x="1" y="43"/>
                    </a:lnTo>
                    <a:lnTo>
                      <a:pt x="0" y="46"/>
                    </a:lnTo>
                    <a:lnTo>
                      <a:pt x="16" y="47"/>
                    </a:lnTo>
                    <a:lnTo>
                      <a:pt x="27" y="53"/>
                    </a:lnTo>
                    <a:lnTo>
                      <a:pt x="37" y="61"/>
                    </a:lnTo>
                    <a:lnTo>
                      <a:pt x="44" y="73"/>
                    </a:lnTo>
                    <a:lnTo>
                      <a:pt x="48" y="86"/>
                    </a:lnTo>
                    <a:lnTo>
                      <a:pt x="49" y="100"/>
                    </a:lnTo>
                    <a:lnTo>
                      <a:pt x="50" y="101"/>
                    </a:lnTo>
                    <a:lnTo>
                      <a:pt x="51" y="103"/>
                    </a:lnTo>
                    <a:lnTo>
                      <a:pt x="52" y="104"/>
                    </a:lnTo>
                    <a:lnTo>
                      <a:pt x="54" y="104"/>
                    </a:lnTo>
                    <a:lnTo>
                      <a:pt x="55" y="104"/>
                    </a:lnTo>
                    <a:lnTo>
                      <a:pt x="62" y="96"/>
                    </a:lnTo>
                    <a:lnTo>
                      <a:pt x="71" y="82"/>
                    </a:lnTo>
                    <a:lnTo>
                      <a:pt x="80" y="68"/>
                    </a:lnTo>
                    <a:lnTo>
                      <a:pt x="89" y="52"/>
                    </a:lnTo>
                    <a:lnTo>
                      <a:pt x="99" y="37"/>
                    </a:lnTo>
                    <a:lnTo>
                      <a:pt x="108" y="22"/>
                    </a:lnTo>
                    <a:lnTo>
                      <a:pt x="118" y="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6" name="Freeform 51"/>
              <p:cNvSpPr>
                <a:spLocks/>
              </p:cNvSpPr>
              <p:nvPr/>
            </p:nvSpPr>
            <p:spPr bwMode="auto">
              <a:xfrm>
                <a:off x="6108382" y="1729206"/>
                <a:ext cx="32619" cy="59977"/>
              </a:xfrm>
              <a:custGeom>
                <a:avLst/>
                <a:gdLst>
                  <a:gd name="T0" fmla="*/ 0 w 31"/>
                  <a:gd name="T1" fmla="*/ 28 h 57"/>
                  <a:gd name="T2" fmla="*/ 1 w 31"/>
                  <a:gd name="T3" fmla="*/ 17 h 57"/>
                  <a:gd name="T4" fmla="*/ 5 w 31"/>
                  <a:gd name="T5" fmla="*/ 8 h 57"/>
                  <a:gd name="T6" fmla="*/ 9 w 31"/>
                  <a:gd name="T7" fmla="*/ 2 h 57"/>
                  <a:gd name="T8" fmla="*/ 15 w 31"/>
                  <a:gd name="T9" fmla="*/ 0 h 57"/>
                  <a:gd name="T10" fmla="*/ 21 w 31"/>
                  <a:gd name="T11" fmla="*/ 2 h 57"/>
                  <a:gd name="T12" fmla="*/ 26 w 31"/>
                  <a:gd name="T13" fmla="*/ 8 h 57"/>
                  <a:gd name="T14" fmla="*/ 30 w 31"/>
                  <a:gd name="T15" fmla="*/ 17 h 57"/>
                  <a:gd name="T16" fmla="*/ 31 w 31"/>
                  <a:gd name="T17" fmla="*/ 28 h 57"/>
                  <a:gd name="T18" fmla="*/ 30 w 31"/>
                  <a:gd name="T19" fmla="*/ 40 h 57"/>
                  <a:gd name="T20" fmla="*/ 26 w 31"/>
                  <a:gd name="T21" fmla="*/ 48 h 57"/>
                  <a:gd name="T22" fmla="*/ 21 w 31"/>
                  <a:gd name="T23" fmla="*/ 54 h 57"/>
                  <a:gd name="T24" fmla="*/ 15 w 31"/>
                  <a:gd name="T25" fmla="*/ 57 h 57"/>
                  <a:gd name="T26" fmla="*/ 9 w 31"/>
                  <a:gd name="T27" fmla="*/ 54 h 57"/>
                  <a:gd name="T28" fmla="*/ 5 w 31"/>
                  <a:gd name="T29" fmla="*/ 48 h 57"/>
                  <a:gd name="T30" fmla="*/ 1 w 31"/>
                  <a:gd name="T31" fmla="*/ 40 h 57"/>
                  <a:gd name="T32" fmla="*/ 0 w 31"/>
                  <a:gd name="T33" fmla="*/ 28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" h="57">
                    <a:moveTo>
                      <a:pt x="0" y="28"/>
                    </a:moveTo>
                    <a:lnTo>
                      <a:pt x="1" y="17"/>
                    </a:lnTo>
                    <a:lnTo>
                      <a:pt x="5" y="8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1" y="2"/>
                    </a:lnTo>
                    <a:lnTo>
                      <a:pt x="26" y="8"/>
                    </a:lnTo>
                    <a:lnTo>
                      <a:pt x="30" y="17"/>
                    </a:lnTo>
                    <a:lnTo>
                      <a:pt x="31" y="28"/>
                    </a:lnTo>
                    <a:lnTo>
                      <a:pt x="30" y="40"/>
                    </a:lnTo>
                    <a:lnTo>
                      <a:pt x="26" y="48"/>
                    </a:lnTo>
                    <a:lnTo>
                      <a:pt x="21" y="54"/>
                    </a:lnTo>
                    <a:lnTo>
                      <a:pt x="15" y="57"/>
                    </a:lnTo>
                    <a:lnTo>
                      <a:pt x="9" y="54"/>
                    </a:lnTo>
                    <a:lnTo>
                      <a:pt x="5" y="48"/>
                    </a:lnTo>
                    <a:lnTo>
                      <a:pt x="1" y="40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7" name="Freeform 52"/>
              <p:cNvSpPr>
                <a:spLocks/>
              </p:cNvSpPr>
              <p:nvPr/>
            </p:nvSpPr>
            <p:spPr bwMode="auto">
              <a:xfrm>
                <a:off x="6367229" y="1758669"/>
                <a:ext cx="32619" cy="59977"/>
              </a:xfrm>
              <a:custGeom>
                <a:avLst/>
                <a:gdLst>
                  <a:gd name="T0" fmla="*/ 0 w 31"/>
                  <a:gd name="T1" fmla="*/ 26 h 57"/>
                  <a:gd name="T2" fmla="*/ 4 w 31"/>
                  <a:gd name="T3" fmla="*/ 12 h 57"/>
                  <a:gd name="T4" fmla="*/ 11 w 31"/>
                  <a:gd name="T5" fmla="*/ 2 h 57"/>
                  <a:gd name="T6" fmla="*/ 19 w 31"/>
                  <a:gd name="T7" fmla="*/ 0 h 57"/>
                  <a:gd name="T8" fmla="*/ 25 w 31"/>
                  <a:gd name="T9" fmla="*/ 4 h 57"/>
                  <a:gd name="T10" fmla="*/ 29 w 31"/>
                  <a:gd name="T11" fmla="*/ 10 h 57"/>
                  <a:gd name="T12" fmla="*/ 31 w 31"/>
                  <a:gd name="T13" fmla="*/ 19 h 57"/>
                  <a:gd name="T14" fmla="*/ 31 w 31"/>
                  <a:gd name="T15" fmla="*/ 31 h 57"/>
                  <a:gd name="T16" fmla="*/ 27 w 31"/>
                  <a:gd name="T17" fmla="*/ 44 h 57"/>
                  <a:gd name="T18" fmla="*/ 19 w 31"/>
                  <a:gd name="T19" fmla="*/ 53 h 57"/>
                  <a:gd name="T20" fmla="*/ 11 w 31"/>
                  <a:gd name="T21" fmla="*/ 57 h 57"/>
                  <a:gd name="T22" fmla="*/ 6 w 31"/>
                  <a:gd name="T23" fmla="*/ 53 h 57"/>
                  <a:gd name="T24" fmla="*/ 2 w 31"/>
                  <a:gd name="T25" fmla="*/ 46 h 57"/>
                  <a:gd name="T26" fmla="*/ 0 w 31"/>
                  <a:gd name="T27" fmla="*/ 37 h 57"/>
                  <a:gd name="T28" fmla="*/ 0 w 31"/>
                  <a:gd name="T29" fmla="*/ 26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1" h="57">
                    <a:moveTo>
                      <a:pt x="0" y="26"/>
                    </a:moveTo>
                    <a:lnTo>
                      <a:pt x="4" y="12"/>
                    </a:lnTo>
                    <a:lnTo>
                      <a:pt x="11" y="2"/>
                    </a:lnTo>
                    <a:lnTo>
                      <a:pt x="19" y="0"/>
                    </a:lnTo>
                    <a:lnTo>
                      <a:pt x="25" y="4"/>
                    </a:lnTo>
                    <a:lnTo>
                      <a:pt x="29" y="10"/>
                    </a:lnTo>
                    <a:lnTo>
                      <a:pt x="31" y="19"/>
                    </a:lnTo>
                    <a:lnTo>
                      <a:pt x="31" y="31"/>
                    </a:lnTo>
                    <a:lnTo>
                      <a:pt x="27" y="44"/>
                    </a:lnTo>
                    <a:lnTo>
                      <a:pt x="19" y="53"/>
                    </a:lnTo>
                    <a:lnTo>
                      <a:pt x="11" y="57"/>
                    </a:lnTo>
                    <a:lnTo>
                      <a:pt x="6" y="53"/>
                    </a:lnTo>
                    <a:lnTo>
                      <a:pt x="2" y="46"/>
                    </a:lnTo>
                    <a:lnTo>
                      <a:pt x="0" y="37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8" name="Freeform 53"/>
              <p:cNvSpPr>
                <a:spLocks/>
              </p:cNvSpPr>
              <p:nvPr/>
            </p:nvSpPr>
            <p:spPr bwMode="auto">
              <a:xfrm>
                <a:off x="6592404" y="1833377"/>
                <a:ext cx="41037" cy="52611"/>
              </a:xfrm>
              <a:custGeom>
                <a:avLst/>
                <a:gdLst>
                  <a:gd name="T0" fmla="*/ 7 w 39"/>
                  <a:gd name="T1" fmla="*/ 18 h 50"/>
                  <a:gd name="T2" fmla="*/ 14 w 39"/>
                  <a:gd name="T3" fmla="*/ 8 h 50"/>
                  <a:gd name="T4" fmla="*/ 22 w 39"/>
                  <a:gd name="T5" fmla="*/ 3 h 50"/>
                  <a:gd name="T6" fmla="*/ 29 w 39"/>
                  <a:gd name="T7" fmla="*/ 0 h 50"/>
                  <a:gd name="T8" fmla="*/ 35 w 39"/>
                  <a:gd name="T9" fmla="*/ 1 h 50"/>
                  <a:gd name="T10" fmla="*/ 38 w 39"/>
                  <a:gd name="T11" fmla="*/ 4 h 50"/>
                  <a:gd name="T12" fmla="*/ 39 w 39"/>
                  <a:gd name="T13" fmla="*/ 5 h 50"/>
                  <a:gd name="T14" fmla="*/ 5 w 39"/>
                  <a:gd name="T15" fmla="*/ 50 h 50"/>
                  <a:gd name="T16" fmla="*/ 1 w 39"/>
                  <a:gd name="T17" fmla="*/ 44 h 50"/>
                  <a:gd name="T18" fmla="*/ 0 w 39"/>
                  <a:gd name="T19" fmla="*/ 37 h 50"/>
                  <a:gd name="T20" fmla="*/ 2 w 39"/>
                  <a:gd name="T21" fmla="*/ 27 h 50"/>
                  <a:gd name="T22" fmla="*/ 7 w 39"/>
                  <a:gd name="T23" fmla="*/ 1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9" h="50">
                    <a:moveTo>
                      <a:pt x="7" y="18"/>
                    </a:moveTo>
                    <a:lnTo>
                      <a:pt x="14" y="8"/>
                    </a:lnTo>
                    <a:lnTo>
                      <a:pt x="22" y="3"/>
                    </a:lnTo>
                    <a:lnTo>
                      <a:pt x="29" y="0"/>
                    </a:lnTo>
                    <a:lnTo>
                      <a:pt x="35" y="1"/>
                    </a:lnTo>
                    <a:lnTo>
                      <a:pt x="38" y="4"/>
                    </a:lnTo>
                    <a:lnTo>
                      <a:pt x="39" y="5"/>
                    </a:lnTo>
                    <a:lnTo>
                      <a:pt x="5" y="50"/>
                    </a:lnTo>
                    <a:lnTo>
                      <a:pt x="1" y="44"/>
                    </a:lnTo>
                    <a:lnTo>
                      <a:pt x="0" y="37"/>
                    </a:lnTo>
                    <a:lnTo>
                      <a:pt x="2" y="27"/>
                    </a:lnTo>
                    <a:lnTo>
                      <a:pt x="7" y="1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9" name="Freeform 54"/>
              <p:cNvSpPr>
                <a:spLocks/>
              </p:cNvSpPr>
              <p:nvPr/>
            </p:nvSpPr>
            <p:spPr bwMode="auto">
              <a:xfrm>
                <a:off x="5673814" y="1389339"/>
                <a:ext cx="200975" cy="430359"/>
              </a:xfrm>
              <a:custGeom>
                <a:avLst/>
                <a:gdLst>
                  <a:gd name="T0" fmla="*/ 167 w 191"/>
                  <a:gd name="T1" fmla="*/ 18 h 409"/>
                  <a:gd name="T2" fmla="*/ 158 w 191"/>
                  <a:gd name="T3" fmla="*/ 50 h 409"/>
                  <a:gd name="T4" fmla="*/ 132 w 191"/>
                  <a:gd name="T5" fmla="*/ 88 h 409"/>
                  <a:gd name="T6" fmla="*/ 118 w 191"/>
                  <a:gd name="T7" fmla="*/ 107 h 409"/>
                  <a:gd name="T8" fmla="*/ 111 w 191"/>
                  <a:gd name="T9" fmla="*/ 112 h 409"/>
                  <a:gd name="T10" fmla="*/ 108 w 191"/>
                  <a:gd name="T11" fmla="*/ 121 h 409"/>
                  <a:gd name="T12" fmla="*/ 112 w 191"/>
                  <a:gd name="T13" fmla="*/ 129 h 409"/>
                  <a:gd name="T14" fmla="*/ 107 w 191"/>
                  <a:gd name="T15" fmla="*/ 138 h 409"/>
                  <a:gd name="T16" fmla="*/ 99 w 191"/>
                  <a:gd name="T17" fmla="*/ 142 h 409"/>
                  <a:gd name="T18" fmla="*/ 98 w 191"/>
                  <a:gd name="T19" fmla="*/ 150 h 409"/>
                  <a:gd name="T20" fmla="*/ 99 w 191"/>
                  <a:gd name="T21" fmla="*/ 154 h 409"/>
                  <a:gd name="T22" fmla="*/ 95 w 191"/>
                  <a:gd name="T23" fmla="*/ 160 h 409"/>
                  <a:gd name="T24" fmla="*/ 89 w 191"/>
                  <a:gd name="T25" fmla="*/ 164 h 409"/>
                  <a:gd name="T26" fmla="*/ 84 w 191"/>
                  <a:gd name="T27" fmla="*/ 179 h 409"/>
                  <a:gd name="T28" fmla="*/ 68 w 191"/>
                  <a:gd name="T29" fmla="*/ 198 h 409"/>
                  <a:gd name="T30" fmla="*/ 62 w 191"/>
                  <a:gd name="T31" fmla="*/ 215 h 409"/>
                  <a:gd name="T32" fmla="*/ 62 w 191"/>
                  <a:gd name="T33" fmla="*/ 219 h 409"/>
                  <a:gd name="T34" fmla="*/ 57 w 191"/>
                  <a:gd name="T35" fmla="*/ 221 h 409"/>
                  <a:gd name="T36" fmla="*/ 52 w 191"/>
                  <a:gd name="T37" fmla="*/ 225 h 409"/>
                  <a:gd name="T38" fmla="*/ 54 w 191"/>
                  <a:gd name="T39" fmla="*/ 234 h 409"/>
                  <a:gd name="T40" fmla="*/ 49 w 191"/>
                  <a:gd name="T41" fmla="*/ 247 h 409"/>
                  <a:gd name="T42" fmla="*/ 43 w 191"/>
                  <a:gd name="T43" fmla="*/ 262 h 409"/>
                  <a:gd name="T44" fmla="*/ 29 w 191"/>
                  <a:gd name="T45" fmla="*/ 289 h 409"/>
                  <a:gd name="T46" fmla="*/ 20 w 191"/>
                  <a:gd name="T47" fmla="*/ 319 h 409"/>
                  <a:gd name="T48" fmla="*/ 20 w 191"/>
                  <a:gd name="T49" fmla="*/ 337 h 409"/>
                  <a:gd name="T50" fmla="*/ 19 w 191"/>
                  <a:gd name="T51" fmla="*/ 357 h 409"/>
                  <a:gd name="T52" fmla="*/ 3 w 191"/>
                  <a:gd name="T53" fmla="*/ 385 h 409"/>
                  <a:gd name="T54" fmla="*/ 2 w 191"/>
                  <a:gd name="T55" fmla="*/ 402 h 409"/>
                  <a:gd name="T56" fmla="*/ 6 w 191"/>
                  <a:gd name="T57" fmla="*/ 408 h 409"/>
                  <a:gd name="T58" fmla="*/ 20 w 191"/>
                  <a:gd name="T59" fmla="*/ 402 h 409"/>
                  <a:gd name="T60" fmla="*/ 25 w 191"/>
                  <a:gd name="T61" fmla="*/ 377 h 409"/>
                  <a:gd name="T62" fmla="*/ 30 w 191"/>
                  <a:gd name="T63" fmla="*/ 344 h 409"/>
                  <a:gd name="T64" fmla="*/ 34 w 191"/>
                  <a:gd name="T65" fmla="*/ 324 h 409"/>
                  <a:gd name="T66" fmla="*/ 32 w 191"/>
                  <a:gd name="T67" fmla="*/ 310 h 409"/>
                  <a:gd name="T68" fmla="*/ 44 w 191"/>
                  <a:gd name="T69" fmla="*/ 270 h 409"/>
                  <a:gd name="T70" fmla="*/ 69 w 191"/>
                  <a:gd name="T71" fmla="*/ 233 h 409"/>
                  <a:gd name="T72" fmla="*/ 77 w 191"/>
                  <a:gd name="T73" fmla="*/ 199 h 409"/>
                  <a:gd name="T74" fmla="*/ 82 w 191"/>
                  <a:gd name="T75" fmla="*/ 192 h 409"/>
                  <a:gd name="T76" fmla="*/ 90 w 191"/>
                  <a:gd name="T77" fmla="*/ 177 h 409"/>
                  <a:gd name="T78" fmla="*/ 111 w 191"/>
                  <a:gd name="T79" fmla="*/ 160 h 409"/>
                  <a:gd name="T80" fmla="*/ 122 w 191"/>
                  <a:gd name="T81" fmla="*/ 118 h 409"/>
                  <a:gd name="T82" fmla="*/ 145 w 191"/>
                  <a:gd name="T83" fmla="*/ 81 h 409"/>
                  <a:gd name="T84" fmla="*/ 173 w 191"/>
                  <a:gd name="T85" fmla="*/ 36 h 409"/>
                  <a:gd name="T86" fmla="*/ 188 w 191"/>
                  <a:gd name="T87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1" h="409">
                    <a:moveTo>
                      <a:pt x="181" y="0"/>
                    </a:moveTo>
                    <a:lnTo>
                      <a:pt x="172" y="8"/>
                    </a:lnTo>
                    <a:lnTo>
                      <a:pt x="167" y="18"/>
                    </a:lnTo>
                    <a:lnTo>
                      <a:pt x="164" y="27"/>
                    </a:lnTo>
                    <a:lnTo>
                      <a:pt x="162" y="39"/>
                    </a:lnTo>
                    <a:lnTo>
                      <a:pt x="158" y="50"/>
                    </a:lnTo>
                    <a:lnTo>
                      <a:pt x="152" y="59"/>
                    </a:lnTo>
                    <a:lnTo>
                      <a:pt x="141" y="75"/>
                    </a:lnTo>
                    <a:lnTo>
                      <a:pt x="132" y="88"/>
                    </a:lnTo>
                    <a:lnTo>
                      <a:pt x="121" y="103"/>
                    </a:lnTo>
                    <a:lnTo>
                      <a:pt x="120" y="106"/>
                    </a:lnTo>
                    <a:lnTo>
                      <a:pt x="118" y="107"/>
                    </a:lnTo>
                    <a:lnTo>
                      <a:pt x="115" y="109"/>
                    </a:lnTo>
                    <a:lnTo>
                      <a:pt x="112" y="110"/>
                    </a:lnTo>
                    <a:lnTo>
                      <a:pt x="111" y="112"/>
                    </a:lnTo>
                    <a:lnTo>
                      <a:pt x="109" y="114"/>
                    </a:lnTo>
                    <a:lnTo>
                      <a:pt x="108" y="118"/>
                    </a:lnTo>
                    <a:lnTo>
                      <a:pt x="108" y="121"/>
                    </a:lnTo>
                    <a:lnTo>
                      <a:pt x="109" y="123"/>
                    </a:lnTo>
                    <a:lnTo>
                      <a:pt x="111" y="127"/>
                    </a:lnTo>
                    <a:lnTo>
                      <a:pt x="112" y="129"/>
                    </a:lnTo>
                    <a:lnTo>
                      <a:pt x="111" y="133"/>
                    </a:lnTo>
                    <a:lnTo>
                      <a:pt x="109" y="135"/>
                    </a:lnTo>
                    <a:lnTo>
                      <a:pt x="107" y="138"/>
                    </a:lnTo>
                    <a:lnTo>
                      <a:pt x="105" y="139"/>
                    </a:lnTo>
                    <a:lnTo>
                      <a:pt x="101" y="140"/>
                    </a:lnTo>
                    <a:lnTo>
                      <a:pt x="99" y="142"/>
                    </a:lnTo>
                    <a:lnTo>
                      <a:pt x="98" y="145"/>
                    </a:lnTo>
                    <a:lnTo>
                      <a:pt x="96" y="147"/>
                    </a:lnTo>
                    <a:lnTo>
                      <a:pt x="98" y="150"/>
                    </a:lnTo>
                    <a:lnTo>
                      <a:pt x="98" y="151"/>
                    </a:lnTo>
                    <a:lnTo>
                      <a:pt x="99" y="153"/>
                    </a:lnTo>
                    <a:lnTo>
                      <a:pt x="99" y="154"/>
                    </a:lnTo>
                    <a:lnTo>
                      <a:pt x="99" y="157"/>
                    </a:lnTo>
                    <a:lnTo>
                      <a:pt x="98" y="158"/>
                    </a:lnTo>
                    <a:lnTo>
                      <a:pt x="95" y="160"/>
                    </a:lnTo>
                    <a:lnTo>
                      <a:pt x="94" y="161"/>
                    </a:lnTo>
                    <a:lnTo>
                      <a:pt x="92" y="163"/>
                    </a:lnTo>
                    <a:lnTo>
                      <a:pt x="89" y="164"/>
                    </a:lnTo>
                    <a:lnTo>
                      <a:pt x="88" y="166"/>
                    </a:lnTo>
                    <a:lnTo>
                      <a:pt x="84" y="173"/>
                    </a:lnTo>
                    <a:lnTo>
                      <a:pt x="84" y="179"/>
                    </a:lnTo>
                    <a:lnTo>
                      <a:pt x="81" y="186"/>
                    </a:lnTo>
                    <a:lnTo>
                      <a:pt x="74" y="193"/>
                    </a:lnTo>
                    <a:lnTo>
                      <a:pt x="68" y="198"/>
                    </a:lnTo>
                    <a:lnTo>
                      <a:pt x="63" y="205"/>
                    </a:lnTo>
                    <a:lnTo>
                      <a:pt x="61" y="212"/>
                    </a:lnTo>
                    <a:lnTo>
                      <a:pt x="62" y="215"/>
                    </a:lnTo>
                    <a:lnTo>
                      <a:pt x="62" y="216"/>
                    </a:lnTo>
                    <a:lnTo>
                      <a:pt x="63" y="218"/>
                    </a:lnTo>
                    <a:lnTo>
                      <a:pt x="62" y="219"/>
                    </a:lnTo>
                    <a:lnTo>
                      <a:pt x="61" y="221"/>
                    </a:lnTo>
                    <a:lnTo>
                      <a:pt x="60" y="221"/>
                    </a:lnTo>
                    <a:lnTo>
                      <a:pt x="57" y="221"/>
                    </a:lnTo>
                    <a:lnTo>
                      <a:pt x="56" y="222"/>
                    </a:lnTo>
                    <a:lnTo>
                      <a:pt x="55" y="223"/>
                    </a:lnTo>
                    <a:lnTo>
                      <a:pt x="52" y="225"/>
                    </a:lnTo>
                    <a:lnTo>
                      <a:pt x="52" y="228"/>
                    </a:lnTo>
                    <a:lnTo>
                      <a:pt x="52" y="231"/>
                    </a:lnTo>
                    <a:lnTo>
                      <a:pt x="54" y="234"/>
                    </a:lnTo>
                    <a:lnTo>
                      <a:pt x="54" y="237"/>
                    </a:lnTo>
                    <a:lnTo>
                      <a:pt x="54" y="246"/>
                    </a:lnTo>
                    <a:lnTo>
                      <a:pt x="49" y="247"/>
                    </a:lnTo>
                    <a:lnTo>
                      <a:pt x="47" y="251"/>
                    </a:lnTo>
                    <a:lnTo>
                      <a:pt x="44" y="256"/>
                    </a:lnTo>
                    <a:lnTo>
                      <a:pt x="43" y="262"/>
                    </a:lnTo>
                    <a:lnTo>
                      <a:pt x="39" y="268"/>
                    </a:lnTo>
                    <a:lnTo>
                      <a:pt x="32" y="279"/>
                    </a:lnTo>
                    <a:lnTo>
                      <a:pt x="29" y="289"/>
                    </a:lnTo>
                    <a:lnTo>
                      <a:pt x="28" y="302"/>
                    </a:lnTo>
                    <a:lnTo>
                      <a:pt x="24" y="312"/>
                    </a:lnTo>
                    <a:lnTo>
                      <a:pt x="20" y="319"/>
                    </a:lnTo>
                    <a:lnTo>
                      <a:pt x="19" y="327"/>
                    </a:lnTo>
                    <a:lnTo>
                      <a:pt x="19" y="332"/>
                    </a:lnTo>
                    <a:lnTo>
                      <a:pt x="20" y="337"/>
                    </a:lnTo>
                    <a:lnTo>
                      <a:pt x="20" y="340"/>
                    </a:lnTo>
                    <a:lnTo>
                      <a:pt x="22" y="345"/>
                    </a:lnTo>
                    <a:lnTo>
                      <a:pt x="19" y="357"/>
                    </a:lnTo>
                    <a:lnTo>
                      <a:pt x="15" y="366"/>
                    </a:lnTo>
                    <a:lnTo>
                      <a:pt x="7" y="375"/>
                    </a:lnTo>
                    <a:lnTo>
                      <a:pt x="3" y="385"/>
                    </a:lnTo>
                    <a:lnTo>
                      <a:pt x="0" y="396"/>
                    </a:lnTo>
                    <a:lnTo>
                      <a:pt x="0" y="400"/>
                    </a:lnTo>
                    <a:lnTo>
                      <a:pt x="2" y="402"/>
                    </a:lnTo>
                    <a:lnTo>
                      <a:pt x="3" y="404"/>
                    </a:lnTo>
                    <a:lnTo>
                      <a:pt x="4" y="407"/>
                    </a:lnTo>
                    <a:lnTo>
                      <a:pt x="6" y="408"/>
                    </a:lnTo>
                    <a:lnTo>
                      <a:pt x="9" y="409"/>
                    </a:lnTo>
                    <a:lnTo>
                      <a:pt x="16" y="407"/>
                    </a:lnTo>
                    <a:lnTo>
                      <a:pt x="20" y="402"/>
                    </a:lnTo>
                    <a:lnTo>
                      <a:pt x="23" y="394"/>
                    </a:lnTo>
                    <a:lnTo>
                      <a:pt x="24" y="385"/>
                    </a:lnTo>
                    <a:lnTo>
                      <a:pt x="25" y="377"/>
                    </a:lnTo>
                    <a:lnTo>
                      <a:pt x="28" y="365"/>
                    </a:lnTo>
                    <a:lnTo>
                      <a:pt x="29" y="355"/>
                    </a:lnTo>
                    <a:lnTo>
                      <a:pt x="30" y="344"/>
                    </a:lnTo>
                    <a:lnTo>
                      <a:pt x="30" y="337"/>
                    </a:lnTo>
                    <a:lnTo>
                      <a:pt x="32" y="331"/>
                    </a:lnTo>
                    <a:lnTo>
                      <a:pt x="34" y="324"/>
                    </a:lnTo>
                    <a:lnTo>
                      <a:pt x="32" y="319"/>
                    </a:lnTo>
                    <a:lnTo>
                      <a:pt x="32" y="314"/>
                    </a:lnTo>
                    <a:lnTo>
                      <a:pt x="32" y="310"/>
                    </a:lnTo>
                    <a:lnTo>
                      <a:pt x="34" y="295"/>
                    </a:lnTo>
                    <a:lnTo>
                      <a:pt x="38" y="282"/>
                    </a:lnTo>
                    <a:lnTo>
                      <a:pt x="44" y="270"/>
                    </a:lnTo>
                    <a:lnTo>
                      <a:pt x="52" y="259"/>
                    </a:lnTo>
                    <a:lnTo>
                      <a:pt x="62" y="246"/>
                    </a:lnTo>
                    <a:lnTo>
                      <a:pt x="69" y="233"/>
                    </a:lnTo>
                    <a:lnTo>
                      <a:pt x="73" y="218"/>
                    </a:lnTo>
                    <a:lnTo>
                      <a:pt x="76" y="203"/>
                    </a:lnTo>
                    <a:lnTo>
                      <a:pt x="77" y="199"/>
                    </a:lnTo>
                    <a:lnTo>
                      <a:pt x="79" y="197"/>
                    </a:lnTo>
                    <a:lnTo>
                      <a:pt x="80" y="195"/>
                    </a:lnTo>
                    <a:lnTo>
                      <a:pt x="82" y="192"/>
                    </a:lnTo>
                    <a:lnTo>
                      <a:pt x="84" y="190"/>
                    </a:lnTo>
                    <a:lnTo>
                      <a:pt x="88" y="183"/>
                    </a:lnTo>
                    <a:lnTo>
                      <a:pt x="90" y="177"/>
                    </a:lnTo>
                    <a:lnTo>
                      <a:pt x="95" y="171"/>
                    </a:lnTo>
                    <a:lnTo>
                      <a:pt x="100" y="172"/>
                    </a:lnTo>
                    <a:lnTo>
                      <a:pt x="111" y="160"/>
                    </a:lnTo>
                    <a:lnTo>
                      <a:pt x="115" y="147"/>
                    </a:lnTo>
                    <a:lnTo>
                      <a:pt x="119" y="133"/>
                    </a:lnTo>
                    <a:lnTo>
                      <a:pt x="122" y="118"/>
                    </a:lnTo>
                    <a:lnTo>
                      <a:pt x="128" y="102"/>
                    </a:lnTo>
                    <a:lnTo>
                      <a:pt x="137" y="90"/>
                    </a:lnTo>
                    <a:lnTo>
                      <a:pt x="145" y="81"/>
                    </a:lnTo>
                    <a:lnTo>
                      <a:pt x="154" y="69"/>
                    </a:lnTo>
                    <a:lnTo>
                      <a:pt x="165" y="51"/>
                    </a:lnTo>
                    <a:lnTo>
                      <a:pt x="173" y="36"/>
                    </a:lnTo>
                    <a:lnTo>
                      <a:pt x="181" y="20"/>
                    </a:lnTo>
                    <a:lnTo>
                      <a:pt x="191" y="3"/>
                    </a:lnTo>
                    <a:lnTo>
                      <a:pt x="188" y="0"/>
                    </a:lnTo>
                    <a:lnTo>
                      <a:pt x="184" y="0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0" name="Freeform 55"/>
              <p:cNvSpPr>
                <a:spLocks/>
              </p:cNvSpPr>
              <p:nvPr/>
            </p:nvSpPr>
            <p:spPr bwMode="auto">
              <a:xfrm>
                <a:off x="5612786" y="1407227"/>
                <a:ext cx="187295" cy="404053"/>
              </a:xfrm>
              <a:custGeom>
                <a:avLst/>
                <a:gdLst>
                  <a:gd name="T0" fmla="*/ 175 w 178"/>
                  <a:gd name="T1" fmla="*/ 6 h 384"/>
                  <a:gd name="T2" fmla="*/ 170 w 178"/>
                  <a:gd name="T3" fmla="*/ 15 h 384"/>
                  <a:gd name="T4" fmla="*/ 164 w 178"/>
                  <a:gd name="T5" fmla="*/ 21 h 384"/>
                  <a:gd name="T6" fmla="*/ 158 w 178"/>
                  <a:gd name="T7" fmla="*/ 23 h 384"/>
                  <a:gd name="T8" fmla="*/ 157 w 178"/>
                  <a:gd name="T9" fmla="*/ 29 h 384"/>
                  <a:gd name="T10" fmla="*/ 158 w 178"/>
                  <a:gd name="T11" fmla="*/ 38 h 384"/>
                  <a:gd name="T12" fmla="*/ 151 w 178"/>
                  <a:gd name="T13" fmla="*/ 44 h 384"/>
                  <a:gd name="T14" fmla="*/ 146 w 178"/>
                  <a:gd name="T15" fmla="*/ 51 h 384"/>
                  <a:gd name="T16" fmla="*/ 148 w 178"/>
                  <a:gd name="T17" fmla="*/ 58 h 384"/>
                  <a:gd name="T18" fmla="*/ 133 w 178"/>
                  <a:gd name="T19" fmla="*/ 78 h 384"/>
                  <a:gd name="T20" fmla="*/ 114 w 178"/>
                  <a:gd name="T21" fmla="*/ 97 h 384"/>
                  <a:gd name="T22" fmla="*/ 100 w 178"/>
                  <a:gd name="T23" fmla="*/ 110 h 384"/>
                  <a:gd name="T24" fmla="*/ 88 w 178"/>
                  <a:gd name="T25" fmla="*/ 127 h 384"/>
                  <a:gd name="T26" fmla="*/ 90 w 178"/>
                  <a:gd name="T27" fmla="*/ 130 h 384"/>
                  <a:gd name="T28" fmla="*/ 89 w 178"/>
                  <a:gd name="T29" fmla="*/ 137 h 384"/>
                  <a:gd name="T30" fmla="*/ 83 w 178"/>
                  <a:gd name="T31" fmla="*/ 143 h 384"/>
                  <a:gd name="T32" fmla="*/ 82 w 178"/>
                  <a:gd name="T33" fmla="*/ 150 h 384"/>
                  <a:gd name="T34" fmla="*/ 87 w 178"/>
                  <a:gd name="T35" fmla="*/ 155 h 384"/>
                  <a:gd name="T36" fmla="*/ 81 w 178"/>
                  <a:gd name="T37" fmla="*/ 173 h 384"/>
                  <a:gd name="T38" fmla="*/ 74 w 178"/>
                  <a:gd name="T39" fmla="*/ 192 h 384"/>
                  <a:gd name="T40" fmla="*/ 67 w 178"/>
                  <a:gd name="T41" fmla="*/ 200 h 384"/>
                  <a:gd name="T42" fmla="*/ 60 w 178"/>
                  <a:gd name="T43" fmla="*/ 200 h 384"/>
                  <a:gd name="T44" fmla="*/ 50 w 178"/>
                  <a:gd name="T45" fmla="*/ 218 h 384"/>
                  <a:gd name="T46" fmla="*/ 43 w 178"/>
                  <a:gd name="T47" fmla="*/ 242 h 384"/>
                  <a:gd name="T48" fmla="*/ 38 w 178"/>
                  <a:gd name="T49" fmla="*/ 259 h 384"/>
                  <a:gd name="T50" fmla="*/ 42 w 178"/>
                  <a:gd name="T51" fmla="*/ 266 h 384"/>
                  <a:gd name="T52" fmla="*/ 42 w 178"/>
                  <a:gd name="T53" fmla="*/ 282 h 384"/>
                  <a:gd name="T54" fmla="*/ 24 w 178"/>
                  <a:gd name="T55" fmla="*/ 303 h 384"/>
                  <a:gd name="T56" fmla="*/ 11 w 178"/>
                  <a:gd name="T57" fmla="*/ 340 h 384"/>
                  <a:gd name="T58" fmla="*/ 6 w 178"/>
                  <a:gd name="T59" fmla="*/ 366 h 384"/>
                  <a:gd name="T60" fmla="*/ 1 w 178"/>
                  <a:gd name="T61" fmla="*/ 379 h 384"/>
                  <a:gd name="T62" fmla="*/ 12 w 178"/>
                  <a:gd name="T63" fmla="*/ 374 h 384"/>
                  <a:gd name="T64" fmla="*/ 22 w 178"/>
                  <a:gd name="T65" fmla="*/ 338 h 384"/>
                  <a:gd name="T66" fmla="*/ 36 w 178"/>
                  <a:gd name="T67" fmla="*/ 310 h 384"/>
                  <a:gd name="T68" fmla="*/ 42 w 178"/>
                  <a:gd name="T69" fmla="*/ 288 h 384"/>
                  <a:gd name="T70" fmla="*/ 48 w 178"/>
                  <a:gd name="T71" fmla="*/ 277 h 384"/>
                  <a:gd name="T72" fmla="*/ 54 w 178"/>
                  <a:gd name="T73" fmla="*/ 271 h 384"/>
                  <a:gd name="T74" fmla="*/ 52 w 178"/>
                  <a:gd name="T75" fmla="*/ 262 h 384"/>
                  <a:gd name="T76" fmla="*/ 49 w 178"/>
                  <a:gd name="T77" fmla="*/ 255 h 384"/>
                  <a:gd name="T78" fmla="*/ 63 w 178"/>
                  <a:gd name="T79" fmla="*/ 214 h 384"/>
                  <a:gd name="T80" fmla="*/ 88 w 178"/>
                  <a:gd name="T81" fmla="*/ 185 h 384"/>
                  <a:gd name="T82" fmla="*/ 97 w 178"/>
                  <a:gd name="T83" fmla="*/ 147 h 384"/>
                  <a:gd name="T84" fmla="*/ 125 w 178"/>
                  <a:gd name="T85" fmla="*/ 96 h 384"/>
                  <a:gd name="T86" fmla="*/ 160 w 178"/>
                  <a:gd name="T87" fmla="*/ 52 h 384"/>
                  <a:gd name="T88" fmla="*/ 175 w 178"/>
                  <a:gd name="T89" fmla="*/ 12 h 384"/>
                  <a:gd name="T90" fmla="*/ 178 w 178"/>
                  <a:gd name="T91" fmla="*/ 3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8" h="384">
                    <a:moveTo>
                      <a:pt x="178" y="0"/>
                    </a:moveTo>
                    <a:lnTo>
                      <a:pt x="176" y="2"/>
                    </a:lnTo>
                    <a:lnTo>
                      <a:pt x="175" y="6"/>
                    </a:lnTo>
                    <a:lnTo>
                      <a:pt x="172" y="8"/>
                    </a:lnTo>
                    <a:lnTo>
                      <a:pt x="171" y="12"/>
                    </a:lnTo>
                    <a:lnTo>
                      <a:pt x="170" y="15"/>
                    </a:lnTo>
                    <a:lnTo>
                      <a:pt x="169" y="19"/>
                    </a:lnTo>
                    <a:lnTo>
                      <a:pt x="166" y="20"/>
                    </a:lnTo>
                    <a:lnTo>
                      <a:pt x="164" y="21"/>
                    </a:lnTo>
                    <a:lnTo>
                      <a:pt x="163" y="22"/>
                    </a:lnTo>
                    <a:lnTo>
                      <a:pt x="160" y="22"/>
                    </a:lnTo>
                    <a:lnTo>
                      <a:pt x="158" y="23"/>
                    </a:lnTo>
                    <a:lnTo>
                      <a:pt x="157" y="25"/>
                    </a:lnTo>
                    <a:lnTo>
                      <a:pt x="157" y="26"/>
                    </a:lnTo>
                    <a:lnTo>
                      <a:pt x="157" y="29"/>
                    </a:lnTo>
                    <a:lnTo>
                      <a:pt x="158" y="32"/>
                    </a:lnTo>
                    <a:lnTo>
                      <a:pt x="158" y="35"/>
                    </a:lnTo>
                    <a:lnTo>
                      <a:pt x="158" y="38"/>
                    </a:lnTo>
                    <a:lnTo>
                      <a:pt x="156" y="40"/>
                    </a:lnTo>
                    <a:lnTo>
                      <a:pt x="153" y="42"/>
                    </a:lnTo>
                    <a:lnTo>
                      <a:pt x="151" y="44"/>
                    </a:lnTo>
                    <a:lnTo>
                      <a:pt x="148" y="46"/>
                    </a:lnTo>
                    <a:lnTo>
                      <a:pt x="147" y="47"/>
                    </a:lnTo>
                    <a:lnTo>
                      <a:pt x="146" y="51"/>
                    </a:lnTo>
                    <a:lnTo>
                      <a:pt x="147" y="53"/>
                    </a:lnTo>
                    <a:lnTo>
                      <a:pt x="147" y="55"/>
                    </a:lnTo>
                    <a:lnTo>
                      <a:pt x="148" y="58"/>
                    </a:lnTo>
                    <a:lnTo>
                      <a:pt x="146" y="66"/>
                    </a:lnTo>
                    <a:lnTo>
                      <a:pt x="140" y="72"/>
                    </a:lnTo>
                    <a:lnTo>
                      <a:pt x="133" y="78"/>
                    </a:lnTo>
                    <a:lnTo>
                      <a:pt x="126" y="84"/>
                    </a:lnTo>
                    <a:lnTo>
                      <a:pt x="120" y="91"/>
                    </a:lnTo>
                    <a:lnTo>
                      <a:pt x="114" y="97"/>
                    </a:lnTo>
                    <a:lnTo>
                      <a:pt x="106" y="99"/>
                    </a:lnTo>
                    <a:lnTo>
                      <a:pt x="105" y="105"/>
                    </a:lnTo>
                    <a:lnTo>
                      <a:pt x="100" y="110"/>
                    </a:lnTo>
                    <a:lnTo>
                      <a:pt x="95" y="115"/>
                    </a:lnTo>
                    <a:lnTo>
                      <a:pt x="90" y="119"/>
                    </a:lnTo>
                    <a:lnTo>
                      <a:pt x="88" y="127"/>
                    </a:lnTo>
                    <a:lnTo>
                      <a:pt x="89" y="128"/>
                    </a:lnTo>
                    <a:lnTo>
                      <a:pt x="90" y="129"/>
                    </a:lnTo>
                    <a:lnTo>
                      <a:pt x="90" y="130"/>
                    </a:lnTo>
                    <a:lnTo>
                      <a:pt x="92" y="131"/>
                    </a:lnTo>
                    <a:lnTo>
                      <a:pt x="90" y="135"/>
                    </a:lnTo>
                    <a:lnTo>
                      <a:pt x="89" y="137"/>
                    </a:lnTo>
                    <a:lnTo>
                      <a:pt x="87" y="140"/>
                    </a:lnTo>
                    <a:lnTo>
                      <a:pt x="86" y="141"/>
                    </a:lnTo>
                    <a:lnTo>
                      <a:pt x="83" y="143"/>
                    </a:lnTo>
                    <a:lnTo>
                      <a:pt x="82" y="146"/>
                    </a:lnTo>
                    <a:lnTo>
                      <a:pt x="81" y="149"/>
                    </a:lnTo>
                    <a:lnTo>
                      <a:pt x="82" y="150"/>
                    </a:lnTo>
                    <a:lnTo>
                      <a:pt x="83" y="153"/>
                    </a:lnTo>
                    <a:lnTo>
                      <a:pt x="84" y="154"/>
                    </a:lnTo>
                    <a:lnTo>
                      <a:pt x="87" y="155"/>
                    </a:lnTo>
                    <a:lnTo>
                      <a:pt x="87" y="157"/>
                    </a:lnTo>
                    <a:lnTo>
                      <a:pt x="84" y="166"/>
                    </a:lnTo>
                    <a:lnTo>
                      <a:pt x="81" y="173"/>
                    </a:lnTo>
                    <a:lnTo>
                      <a:pt x="75" y="180"/>
                    </a:lnTo>
                    <a:lnTo>
                      <a:pt x="74" y="186"/>
                    </a:lnTo>
                    <a:lnTo>
                      <a:pt x="74" y="192"/>
                    </a:lnTo>
                    <a:lnTo>
                      <a:pt x="71" y="199"/>
                    </a:lnTo>
                    <a:lnTo>
                      <a:pt x="69" y="200"/>
                    </a:lnTo>
                    <a:lnTo>
                      <a:pt x="67" y="200"/>
                    </a:lnTo>
                    <a:lnTo>
                      <a:pt x="64" y="200"/>
                    </a:lnTo>
                    <a:lnTo>
                      <a:pt x="62" y="200"/>
                    </a:lnTo>
                    <a:lnTo>
                      <a:pt x="60" y="200"/>
                    </a:lnTo>
                    <a:lnTo>
                      <a:pt x="57" y="201"/>
                    </a:lnTo>
                    <a:lnTo>
                      <a:pt x="52" y="210"/>
                    </a:lnTo>
                    <a:lnTo>
                      <a:pt x="50" y="218"/>
                    </a:lnTo>
                    <a:lnTo>
                      <a:pt x="50" y="227"/>
                    </a:lnTo>
                    <a:lnTo>
                      <a:pt x="48" y="236"/>
                    </a:lnTo>
                    <a:lnTo>
                      <a:pt x="43" y="242"/>
                    </a:lnTo>
                    <a:lnTo>
                      <a:pt x="39" y="249"/>
                    </a:lnTo>
                    <a:lnTo>
                      <a:pt x="37" y="256"/>
                    </a:lnTo>
                    <a:lnTo>
                      <a:pt x="38" y="259"/>
                    </a:lnTo>
                    <a:lnTo>
                      <a:pt x="39" y="262"/>
                    </a:lnTo>
                    <a:lnTo>
                      <a:pt x="41" y="264"/>
                    </a:lnTo>
                    <a:lnTo>
                      <a:pt x="42" y="266"/>
                    </a:lnTo>
                    <a:lnTo>
                      <a:pt x="43" y="269"/>
                    </a:lnTo>
                    <a:lnTo>
                      <a:pt x="44" y="271"/>
                    </a:lnTo>
                    <a:lnTo>
                      <a:pt x="42" y="282"/>
                    </a:lnTo>
                    <a:lnTo>
                      <a:pt x="37" y="289"/>
                    </a:lnTo>
                    <a:lnTo>
                      <a:pt x="31" y="296"/>
                    </a:lnTo>
                    <a:lnTo>
                      <a:pt x="24" y="303"/>
                    </a:lnTo>
                    <a:lnTo>
                      <a:pt x="18" y="312"/>
                    </a:lnTo>
                    <a:lnTo>
                      <a:pt x="13" y="326"/>
                    </a:lnTo>
                    <a:lnTo>
                      <a:pt x="11" y="340"/>
                    </a:lnTo>
                    <a:lnTo>
                      <a:pt x="12" y="355"/>
                    </a:lnTo>
                    <a:lnTo>
                      <a:pt x="10" y="361"/>
                    </a:lnTo>
                    <a:lnTo>
                      <a:pt x="6" y="366"/>
                    </a:lnTo>
                    <a:lnTo>
                      <a:pt x="3" y="370"/>
                    </a:lnTo>
                    <a:lnTo>
                      <a:pt x="0" y="376"/>
                    </a:lnTo>
                    <a:lnTo>
                      <a:pt x="1" y="379"/>
                    </a:lnTo>
                    <a:lnTo>
                      <a:pt x="1" y="381"/>
                    </a:lnTo>
                    <a:lnTo>
                      <a:pt x="3" y="384"/>
                    </a:lnTo>
                    <a:lnTo>
                      <a:pt x="12" y="374"/>
                    </a:lnTo>
                    <a:lnTo>
                      <a:pt x="17" y="364"/>
                    </a:lnTo>
                    <a:lnTo>
                      <a:pt x="19" y="351"/>
                    </a:lnTo>
                    <a:lnTo>
                      <a:pt x="22" y="338"/>
                    </a:lnTo>
                    <a:lnTo>
                      <a:pt x="26" y="325"/>
                    </a:lnTo>
                    <a:lnTo>
                      <a:pt x="31" y="316"/>
                    </a:lnTo>
                    <a:lnTo>
                      <a:pt x="36" y="310"/>
                    </a:lnTo>
                    <a:lnTo>
                      <a:pt x="41" y="302"/>
                    </a:lnTo>
                    <a:lnTo>
                      <a:pt x="42" y="295"/>
                    </a:lnTo>
                    <a:lnTo>
                      <a:pt x="42" y="288"/>
                    </a:lnTo>
                    <a:lnTo>
                      <a:pt x="44" y="281"/>
                    </a:lnTo>
                    <a:lnTo>
                      <a:pt x="45" y="278"/>
                    </a:lnTo>
                    <a:lnTo>
                      <a:pt x="48" y="277"/>
                    </a:lnTo>
                    <a:lnTo>
                      <a:pt x="50" y="275"/>
                    </a:lnTo>
                    <a:lnTo>
                      <a:pt x="52" y="272"/>
                    </a:lnTo>
                    <a:lnTo>
                      <a:pt x="54" y="271"/>
                    </a:lnTo>
                    <a:lnTo>
                      <a:pt x="54" y="268"/>
                    </a:lnTo>
                    <a:lnTo>
                      <a:pt x="54" y="265"/>
                    </a:lnTo>
                    <a:lnTo>
                      <a:pt x="52" y="262"/>
                    </a:lnTo>
                    <a:lnTo>
                      <a:pt x="50" y="259"/>
                    </a:lnTo>
                    <a:lnTo>
                      <a:pt x="49" y="257"/>
                    </a:lnTo>
                    <a:lnTo>
                      <a:pt x="49" y="255"/>
                    </a:lnTo>
                    <a:lnTo>
                      <a:pt x="50" y="239"/>
                    </a:lnTo>
                    <a:lnTo>
                      <a:pt x="55" y="226"/>
                    </a:lnTo>
                    <a:lnTo>
                      <a:pt x="63" y="214"/>
                    </a:lnTo>
                    <a:lnTo>
                      <a:pt x="71" y="204"/>
                    </a:lnTo>
                    <a:lnTo>
                      <a:pt x="83" y="193"/>
                    </a:lnTo>
                    <a:lnTo>
                      <a:pt x="88" y="185"/>
                    </a:lnTo>
                    <a:lnTo>
                      <a:pt x="89" y="176"/>
                    </a:lnTo>
                    <a:lnTo>
                      <a:pt x="92" y="167"/>
                    </a:lnTo>
                    <a:lnTo>
                      <a:pt x="97" y="147"/>
                    </a:lnTo>
                    <a:lnTo>
                      <a:pt x="103" y="129"/>
                    </a:lnTo>
                    <a:lnTo>
                      <a:pt x="112" y="112"/>
                    </a:lnTo>
                    <a:lnTo>
                      <a:pt x="125" y="96"/>
                    </a:lnTo>
                    <a:lnTo>
                      <a:pt x="138" y="80"/>
                    </a:lnTo>
                    <a:lnTo>
                      <a:pt x="151" y="66"/>
                    </a:lnTo>
                    <a:lnTo>
                      <a:pt x="160" y="52"/>
                    </a:lnTo>
                    <a:lnTo>
                      <a:pt x="169" y="35"/>
                    </a:lnTo>
                    <a:lnTo>
                      <a:pt x="173" y="15"/>
                    </a:lnTo>
                    <a:lnTo>
                      <a:pt x="175" y="12"/>
                    </a:lnTo>
                    <a:lnTo>
                      <a:pt x="176" y="9"/>
                    </a:lnTo>
                    <a:lnTo>
                      <a:pt x="177" y="7"/>
                    </a:lnTo>
                    <a:lnTo>
                      <a:pt x="178" y="3"/>
                    </a:lnTo>
                    <a:lnTo>
                      <a:pt x="178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1" name="Freeform 56"/>
              <p:cNvSpPr>
                <a:spLocks/>
              </p:cNvSpPr>
              <p:nvPr/>
            </p:nvSpPr>
            <p:spPr bwMode="auto">
              <a:xfrm>
                <a:off x="5739052" y="1488248"/>
                <a:ext cx="130475" cy="319875"/>
              </a:xfrm>
              <a:custGeom>
                <a:avLst/>
                <a:gdLst>
                  <a:gd name="T0" fmla="*/ 122 w 124"/>
                  <a:gd name="T1" fmla="*/ 1 h 304"/>
                  <a:gd name="T2" fmla="*/ 117 w 124"/>
                  <a:gd name="T3" fmla="*/ 5 h 304"/>
                  <a:gd name="T4" fmla="*/ 114 w 124"/>
                  <a:gd name="T5" fmla="*/ 10 h 304"/>
                  <a:gd name="T6" fmla="*/ 110 w 124"/>
                  <a:gd name="T7" fmla="*/ 14 h 304"/>
                  <a:gd name="T8" fmla="*/ 105 w 124"/>
                  <a:gd name="T9" fmla="*/ 15 h 304"/>
                  <a:gd name="T10" fmla="*/ 102 w 124"/>
                  <a:gd name="T11" fmla="*/ 15 h 304"/>
                  <a:gd name="T12" fmla="*/ 100 w 124"/>
                  <a:gd name="T13" fmla="*/ 24 h 304"/>
                  <a:gd name="T14" fmla="*/ 100 w 124"/>
                  <a:gd name="T15" fmla="*/ 39 h 304"/>
                  <a:gd name="T16" fmla="*/ 90 w 124"/>
                  <a:gd name="T17" fmla="*/ 54 h 304"/>
                  <a:gd name="T18" fmla="*/ 84 w 124"/>
                  <a:gd name="T19" fmla="*/ 67 h 304"/>
                  <a:gd name="T20" fmla="*/ 83 w 124"/>
                  <a:gd name="T21" fmla="*/ 79 h 304"/>
                  <a:gd name="T22" fmla="*/ 71 w 124"/>
                  <a:gd name="T23" fmla="*/ 96 h 304"/>
                  <a:gd name="T24" fmla="*/ 57 w 124"/>
                  <a:gd name="T25" fmla="*/ 118 h 304"/>
                  <a:gd name="T26" fmla="*/ 53 w 124"/>
                  <a:gd name="T27" fmla="*/ 121 h 304"/>
                  <a:gd name="T28" fmla="*/ 50 w 124"/>
                  <a:gd name="T29" fmla="*/ 123 h 304"/>
                  <a:gd name="T30" fmla="*/ 49 w 124"/>
                  <a:gd name="T31" fmla="*/ 127 h 304"/>
                  <a:gd name="T32" fmla="*/ 49 w 124"/>
                  <a:gd name="T33" fmla="*/ 144 h 304"/>
                  <a:gd name="T34" fmla="*/ 51 w 124"/>
                  <a:gd name="T35" fmla="*/ 147 h 304"/>
                  <a:gd name="T36" fmla="*/ 50 w 124"/>
                  <a:gd name="T37" fmla="*/ 155 h 304"/>
                  <a:gd name="T38" fmla="*/ 43 w 124"/>
                  <a:gd name="T39" fmla="*/ 165 h 304"/>
                  <a:gd name="T40" fmla="*/ 38 w 124"/>
                  <a:gd name="T41" fmla="*/ 175 h 304"/>
                  <a:gd name="T42" fmla="*/ 38 w 124"/>
                  <a:gd name="T43" fmla="*/ 181 h 304"/>
                  <a:gd name="T44" fmla="*/ 34 w 124"/>
                  <a:gd name="T45" fmla="*/ 187 h 304"/>
                  <a:gd name="T46" fmla="*/ 30 w 124"/>
                  <a:gd name="T47" fmla="*/ 189 h 304"/>
                  <a:gd name="T48" fmla="*/ 24 w 124"/>
                  <a:gd name="T49" fmla="*/ 191 h 304"/>
                  <a:gd name="T50" fmla="*/ 20 w 124"/>
                  <a:gd name="T51" fmla="*/ 193 h 304"/>
                  <a:gd name="T52" fmla="*/ 18 w 124"/>
                  <a:gd name="T53" fmla="*/ 208 h 304"/>
                  <a:gd name="T54" fmla="*/ 18 w 124"/>
                  <a:gd name="T55" fmla="*/ 224 h 304"/>
                  <a:gd name="T56" fmla="*/ 12 w 124"/>
                  <a:gd name="T57" fmla="*/ 236 h 304"/>
                  <a:gd name="T58" fmla="*/ 13 w 124"/>
                  <a:gd name="T59" fmla="*/ 244 h 304"/>
                  <a:gd name="T60" fmla="*/ 15 w 124"/>
                  <a:gd name="T61" fmla="*/ 251 h 304"/>
                  <a:gd name="T62" fmla="*/ 7 w 124"/>
                  <a:gd name="T63" fmla="*/ 274 h 304"/>
                  <a:gd name="T64" fmla="*/ 0 w 124"/>
                  <a:gd name="T65" fmla="*/ 295 h 304"/>
                  <a:gd name="T66" fmla="*/ 1 w 124"/>
                  <a:gd name="T67" fmla="*/ 300 h 304"/>
                  <a:gd name="T68" fmla="*/ 4 w 124"/>
                  <a:gd name="T69" fmla="*/ 303 h 304"/>
                  <a:gd name="T70" fmla="*/ 12 w 124"/>
                  <a:gd name="T71" fmla="*/ 302 h 304"/>
                  <a:gd name="T72" fmla="*/ 17 w 124"/>
                  <a:gd name="T73" fmla="*/ 291 h 304"/>
                  <a:gd name="T74" fmla="*/ 18 w 124"/>
                  <a:gd name="T75" fmla="*/ 277 h 304"/>
                  <a:gd name="T76" fmla="*/ 20 w 124"/>
                  <a:gd name="T77" fmla="*/ 262 h 304"/>
                  <a:gd name="T78" fmla="*/ 22 w 124"/>
                  <a:gd name="T79" fmla="*/ 244 h 304"/>
                  <a:gd name="T80" fmla="*/ 25 w 124"/>
                  <a:gd name="T81" fmla="*/ 227 h 304"/>
                  <a:gd name="T82" fmla="*/ 33 w 124"/>
                  <a:gd name="T83" fmla="*/ 213 h 304"/>
                  <a:gd name="T84" fmla="*/ 36 w 124"/>
                  <a:gd name="T85" fmla="*/ 201 h 304"/>
                  <a:gd name="T86" fmla="*/ 36 w 124"/>
                  <a:gd name="T87" fmla="*/ 193 h 304"/>
                  <a:gd name="T88" fmla="*/ 41 w 124"/>
                  <a:gd name="T89" fmla="*/ 178 h 304"/>
                  <a:gd name="T90" fmla="*/ 53 w 124"/>
                  <a:gd name="T91" fmla="*/ 165 h 304"/>
                  <a:gd name="T92" fmla="*/ 64 w 124"/>
                  <a:gd name="T93" fmla="*/ 142 h 304"/>
                  <a:gd name="T94" fmla="*/ 69 w 124"/>
                  <a:gd name="T95" fmla="*/ 114 h 304"/>
                  <a:gd name="T96" fmla="*/ 78 w 124"/>
                  <a:gd name="T97" fmla="*/ 95 h 304"/>
                  <a:gd name="T98" fmla="*/ 91 w 124"/>
                  <a:gd name="T99" fmla="*/ 78 h 304"/>
                  <a:gd name="T100" fmla="*/ 97 w 124"/>
                  <a:gd name="T101" fmla="*/ 59 h 304"/>
                  <a:gd name="T102" fmla="*/ 109 w 124"/>
                  <a:gd name="T103" fmla="*/ 39 h 304"/>
                  <a:gd name="T104" fmla="*/ 121 w 124"/>
                  <a:gd name="T105" fmla="*/ 18 h 304"/>
                  <a:gd name="T106" fmla="*/ 124 w 124"/>
                  <a:gd name="T107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4" h="304">
                    <a:moveTo>
                      <a:pt x="124" y="0"/>
                    </a:moveTo>
                    <a:lnTo>
                      <a:pt x="122" y="1"/>
                    </a:lnTo>
                    <a:lnTo>
                      <a:pt x="120" y="2"/>
                    </a:lnTo>
                    <a:lnTo>
                      <a:pt x="117" y="5"/>
                    </a:lnTo>
                    <a:lnTo>
                      <a:pt x="115" y="7"/>
                    </a:lnTo>
                    <a:lnTo>
                      <a:pt x="114" y="10"/>
                    </a:lnTo>
                    <a:lnTo>
                      <a:pt x="111" y="13"/>
                    </a:lnTo>
                    <a:lnTo>
                      <a:pt x="110" y="14"/>
                    </a:lnTo>
                    <a:lnTo>
                      <a:pt x="108" y="14"/>
                    </a:lnTo>
                    <a:lnTo>
                      <a:pt x="105" y="15"/>
                    </a:lnTo>
                    <a:lnTo>
                      <a:pt x="104" y="15"/>
                    </a:lnTo>
                    <a:lnTo>
                      <a:pt x="102" y="15"/>
                    </a:lnTo>
                    <a:lnTo>
                      <a:pt x="101" y="18"/>
                    </a:lnTo>
                    <a:lnTo>
                      <a:pt x="100" y="24"/>
                    </a:lnTo>
                    <a:lnTo>
                      <a:pt x="100" y="31"/>
                    </a:lnTo>
                    <a:lnTo>
                      <a:pt x="100" y="39"/>
                    </a:lnTo>
                    <a:lnTo>
                      <a:pt x="96" y="47"/>
                    </a:lnTo>
                    <a:lnTo>
                      <a:pt x="90" y="54"/>
                    </a:lnTo>
                    <a:lnTo>
                      <a:pt x="85" y="61"/>
                    </a:lnTo>
                    <a:lnTo>
                      <a:pt x="84" y="67"/>
                    </a:lnTo>
                    <a:lnTo>
                      <a:pt x="83" y="73"/>
                    </a:lnTo>
                    <a:lnTo>
                      <a:pt x="83" y="79"/>
                    </a:lnTo>
                    <a:lnTo>
                      <a:pt x="81" y="85"/>
                    </a:lnTo>
                    <a:lnTo>
                      <a:pt x="71" y="96"/>
                    </a:lnTo>
                    <a:lnTo>
                      <a:pt x="65" y="107"/>
                    </a:lnTo>
                    <a:lnTo>
                      <a:pt x="57" y="118"/>
                    </a:lnTo>
                    <a:lnTo>
                      <a:pt x="56" y="120"/>
                    </a:lnTo>
                    <a:lnTo>
                      <a:pt x="53" y="121"/>
                    </a:lnTo>
                    <a:lnTo>
                      <a:pt x="52" y="122"/>
                    </a:lnTo>
                    <a:lnTo>
                      <a:pt x="50" y="123"/>
                    </a:lnTo>
                    <a:lnTo>
                      <a:pt x="50" y="124"/>
                    </a:lnTo>
                    <a:lnTo>
                      <a:pt x="49" y="127"/>
                    </a:lnTo>
                    <a:lnTo>
                      <a:pt x="49" y="143"/>
                    </a:lnTo>
                    <a:lnTo>
                      <a:pt x="49" y="144"/>
                    </a:lnTo>
                    <a:lnTo>
                      <a:pt x="50" y="146"/>
                    </a:lnTo>
                    <a:lnTo>
                      <a:pt x="51" y="147"/>
                    </a:lnTo>
                    <a:lnTo>
                      <a:pt x="51" y="149"/>
                    </a:lnTo>
                    <a:lnTo>
                      <a:pt x="50" y="155"/>
                    </a:lnTo>
                    <a:lnTo>
                      <a:pt x="46" y="160"/>
                    </a:lnTo>
                    <a:lnTo>
                      <a:pt x="43" y="165"/>
                    </a:lnTo>
                    <a:lnTo>
                      <a:pt x="39" y="171"/>
                    </a:lnTo>
                    <a:lnTo>
                      <a:pt x="38" y="175"/>
                    </a:lnTo>
                    <a:lnTo>
                      <a:pt x="38" y="179"/>
                    </a:lnTo>
                    <a:lnTo>
                      <a:pt x="38" y="181"/>
                    </a:lnTo>
                    <a:lnTo>
                      <a:pt x="37" y="185"/>
                    </a:lnTo>
                    <a:lnTo>
                      <a:pt x="34" y="187"/>
                    </a:lnTo>
                    <a:lnTo>
                      <a:pt x="32" y="188"/>
                    </a:lnTo>
                    <a:lnTo>
                      <a:pt x="30" y="189"/>
                    </a:lnTo>
                    <a:lnTo>
                      <a:pt x="26" y="189"/>
                    </a:lnTo>
                    <a:lnTo>
                      <a:pt x="24" y="191"/>
                    </a:lnTo>
                    <a:lnTo>
                      <a:pt x="21" y="192"/>
                    </a:lnTo>
                    <a:lnTo>
                      <a:pt x="20" y="193"/>
                    </a:lnTo>
                    <a:lnTo>
                      <a:pt x="18" y="201"/>
                    </a:lnTo>
                    <a:lnTo>
                      <a:pt x="18" y="208"/>
                    </a:lnTo>
                    <a:lnTo>
                      <a:pt x="19" y="217"/>
                    </a:lnTo>
                    <a:lnTo>
                      <a:pt x="18" y="224"/>
                    </a:lnTo>
                    <a:lnTo>
                      <a:pt x="14" y="230"/>
                    </a:lnTo>
                    <a:lnTo>
                      <a:pt x="12" y="236"/>
                    </a:lnTo>
                    <a:lnTo>
                      <a:pt x="13" y="240"/>
                    </a:lnTo>
                    <a:lnTo>
                      <a:pt x="13" y="244"/>
                    </a:lnTo>
                    <a:lnTo>
                      <a:pt x="14" y="248"/>
                    </a:lnTo>
                    <a:lnTo>
                      <a:pt x="15" y="251"/>
                    </a:lnTo>
                    <a:lnTo>
                      <a:pt x="13" y="263"/>
                    </a:lnTo>
                    <a:lnTo>
                      <a:pt x="7" y="274"/>
                    </a:lnTo>
                    <a:lnTo>
                      <a:pt x="2" y="283"/>
                    </a:lnTo>
                    <a:lnTo>
                      <a:pt x="0" y="295"/>
                    </a:lnTo>
                    <a:lnTo>
                      <a:pt x="0" y="297"/>
                    </a:lnTo>
                    <a:lnTo>
                      <a:pt x="1" y="300"/>
                    </a:lnTo>
                    <a:lnTo>
                      <a:pt x="2" y="302"/>
                    </a:lnTo>
                    <a:lnTo>
                      <a:pt x="4" y="303"/>
                    </a:lnTo>
                    <a:lnTo>
                      <a:pt x="6" y="304"/>
                    </a:lnTo>
                    <a:lnTo>
                      <a:pt x="12" y="302"/>
                    </a:lnTo>
                    <a:lnTo>
                      <a:pt x="15" y="299"/>
                    </a:lnTo>
                    <a:lnTo>
                      <a:pt x="17" y="291"/>
                    </a:lnTo>
                    <a:lnTo>
                      <a:pt x="18" y="284"/>
                    </a:lnTo>
                    <a:lnTo>
                      <a:pt x="18" y="277"/>
                    </a:lnTo>
                    <a:lnTo>
                      <a:pt x="18" y="269"/>
                    </a:lnTo>
                    <a:lnTo>
                      <a:pt x="20" y="262"/>
                    </a:lnTo>
                    <a:lnTo>
                      <a:pt x="22" y="252"/>
                    </a:lnTo>
                    <a:lnTo>
                      <a:pt x="22" y="244"/>
                    </a:lnTo>
                    <a:lnTo>
                      <a:pt x="22" y="236"/>
                    </a:lnTo>
                    <a:lnTo>
                      <a:pt x="25" y="227"/>
                    </a:lnTo>
                    <a:lnTo>
                      <a:pt x="30" y="219"/>
                    </a:lnTo>
                    <a:lnTo>
                      <a:pt x="33" y="213"/>
                    </a:lnTo>
                    <a:lnTo>
                      <a:pt x="36" y="205"/>
                    </a:lnTo>
                    <a:lnTo>
                      <a:pt x="36" y="201"/>
                    </a:lnTo>
                    <a:lnTo>
                      <a:pt x="36" y="198"/>
                    </a:lnTo>
                    <a:lnTo>
                      <a:pt x="36" y="193"/>
                    </a:lnTo>
                    <a:lnTo>
                      <a:pt x="37" y="184"/>
                    </a:lnTo>
                    <a:lnTo>
                      <a:pt x="41" y="178"/>
                    </a:lnTo>
                    <a:lnTo>
                      <a:pt x="47" y="171"/>
                    </a:lnTo>
                    <a:lnTo>
                      <a:pt x="53" y="165"/>
                    </a:lnTo>
                    <a:lnTo>
                      <a:pt x="59" y="156"/>
                    </a:lnTo>
                    <a:lnTo>
                      <a:pt x="64" y="142"/>
                    </a:lnTo>
                    <a:lnTo>
                      <a:pt x="66" y="128"/>
                    </a:lnTo>
                    <a:lnTo>
                      <a:pt x="69" y="114"/>
                    </a:lnTo>
                    <a:lnTo>
                      <a:pt x="72" y="103"/>
                    </a:lnTo>
                    <a:lnTo>
                      <a:pt x="78" y="95"/>
                    </a:lnTo>
                    <a:lnTo>
                      <a:pt x="85" y="86"/>
                    </a:lnTo>
                    <a:lnTo>
                      <a:pt x="91" y="78"/>
                    </a:lnTo>
                    <a:lnTo>
                      <a:pt x="95" y="69"/>
                    </a:lnTo>
                    <a:lnTo>
                      <a:pt x="97" y="59"/>
                    </a:lnTo>
                    <a:lnTo>
                      <a:pt x="101" y="50"/>
                    </a:lnTo>
                    <a:lnTo>
                      <a:pt x="109" y="39"/>
                    </a:lnTo>
                    <a:lnTo>
                      <a:pt x="116" y="28"/>
                    </a:lnTo>
                    <a:lnTo>
                      <a:pt x="121" y="18"/>
                    </a:lnTo>
                    <a:lnTo>
                      <a:pt x="123" y="3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2" name="Freeform 57"/>
              <p:cNvSpPr>
                <a:spLocks/>
              </p:cNvSpPr>
              <p:nvPr/>
            </p:nvSpPr>
            <p:spPr bwMode="auto">
              <a:xfrm>
                <a:off x="5610681" y="1457733"/>
                <a:ext cx="113640" cy="266212"/>
              </a:xfrm>
              <a:custGeom>
                <a:avLst/>
                <a:gdLst>
                  <a:gd name="T0" fmla="*/ 77 w 108"/>
                  <a:gd name="T1" fmla="*/ 58 h 253"/>
                  <a:gd name="T2" fmla="*/ 66 w 108"/>
                  <a:gd name="T3" fmla="*/ 66 h 253"/>
                  <a:gd name="T4" fmla="*/ 56 w 108"/>
                  <a:gd name="T5" fmla="*/ 74 h 253"/>
                  <a:gd name="T6" fmla="*/ 53 w 108"/>
                  <a:gd name="T7" fmla="*/ 81 h 253"/>
                  <a:gd name="T8" fmla="*/ 54 w 108"/>
                  <a:gd name="T9" fmla="*/ 88 h 253"/>
                  <a:gd name="T10" fmla="*/ 47 w 108"/>
                  <a:gd name="T11" fmla="*/ 92 h 253"/>
                  <a:gd name="T12" fmla="*/ 37 w 108"/>
                  <a:gd name="T13" fmla="*/ 95 h 253"/>
                  <a:gd name="T14" fmla="*/ 37 w 108"/>
                  <a:gd name="T15" fmla="*/ 107 h 253"/>
                  <a:gd name="T16" fmla="*/ 39 w 108"/>
                  <a:gd name="T17" fmla="*/ 120 h 253"/>
                  <a:gd name="T18" fmla="*/ 33 w 108"/>
                  <a:gd name="T19" fmla="*/ 136 h 253"/>
                  <a:gd name="T20" fmla="*/ 28 w 108"/>
                  <a:gd name="T21" fmla="*/ 150 h 253"/>
                  <a:gd name="T22" fmla="*/ 29 w 108"/>
                  <a:gd name="T23" fmla="*/ 156 h 253"/>
                  <a:gd name="T24" fmla="*/ 31 w 108"/>
                  <a:gd name="T25" fmla="*/ 163 h 253"/>
                  <a:gd name="T26" fmla="*/ 24 w 108"/>
                  <a:gd name="T27" fmla="*/ 173 h 253"/>
                  <a:gd name="T28" fmla="*/ 13 w 108"/>
                  <a:gd name="T29" fmla="*/ 183 h 253"/>
                  <a:gd name="T30" fmla="*/ 11 w 108"/>
                  <a:gd name="T31" fmla="*/ 194 h 253"/>
                  <a:gd name="T32" fmla="*/ 13 w 108"/>
                  <a:gd name="T33" fmla="*/ 200 h 253"/>
                  <a:gd name="T34" fmla="*/ 11 w 108"/>
                  <a:gd name="T35" fmla="*/ 210 h 253"/>
                  <a:gd name="T36" fmla="*/ 2 w 108"/>
                  <a:gd name="T37" fmla="*/ 223 h 253"/>
                  <a:gd name="T38" fmla="*/ 0 w 108"/>
                  <a:gd name="T39" fmla="*/ 235 h 253"/>
                  <a:gd name="T40" fmla="*/ 2 w 108"/>
                  <a:gd name="T41" fmla="*/ 243 h 253"/>
                  <a:gd name="T42" fmla="*/ 3 w 108"/>
                  <a:gd name="T43" fmla="*/ 251 h 253"/>
                  <a:gd name="T44" fmla="*/ 9 w 108"/>
                  <a:gd name="T45" fmla="*/ 247 h 253"/>
                  <a:gd name="T46" fmla="*/ 14 w 108"/>
                  <a:gd name="T47" fmla="*/ 230 h 253"/>
                  <a:gd name="T48" fmla="*/ 15 w 108"/>
                  <a:gd name="T49" fmla="*/ 210 h 253"/>
                  <a:gd name="T50" fmla="*/ 20 w 108"/>
                  <a:gd name="T51" fmla="*/ 196 h 253"/>
                  <a:gd name="T52" fmla="*/ 21 w 108"/>
                  <a:gd name="T53" fmla="*/ 186 h 253"/>
                  <a:gd name="T54" fmla="*/ 20 w 108"/>
                  <a:gd name="T55" fmla="*/ 183 h 253"/>
                  <a:gd name="T56" fmla="*/ 20 w 108"/>
                  <a:gd name="T57" fmla="*/ 177 h 253"/>
                  <a:gd name="T58" fmla="*/ 24 w 108"/>
                  <a:gd name="T59" fmla="*/ 171 h 253"/>
                  <a:gd name="T60" fmla="*/ 29 w 108"/>
                  <a:gd name="T61" fmla="*/ 168 h 253"/>
                  <a:gd name="T62" fmla="*/ 34 w 108"/>
                  <a:gd name="T63" fmla="*/ 162 h 253"/>
                  <a:gd name="T64" fmla="*/ 45 w 108"/>
                  <a:gd name="T65" fmla="*/ 133 h 253"/>
                  <a:gd name="T66" fmla="*/ 46 w 108"/>
                  <a:gd name="T67" fmla="*/ 114 h 253"/>
                  <a:gd name="T68" fmla="*/ 45 w 108"/>
                  <a:gd name="T69" fmla="*/ 108 h 253"/>
                  <a:gd name="T70" fmla="*/ 47 w 108"/>
                  <a:gd name="T71" fmla="*/ 104 h 253"/>
                  <a:gd name="T72" fmla="*/ 51 w 108"/>
                  <a:gd name="T73" fmla="*/ 100 h 253"/>
                  <a:gd name="T74" fmla="*/ 56 w 108"/>
                  <a:gd name="T75" fmla="*/ 95 h 253"/>
                  <a:gd name="T76" fmla="*/ 63 w 108"/>
                  <a:gd name="T77" fmla="*/ 85 h 253"/>
                  <a:gd name="T78" fmla="*/ 73 w 108"/>
                  <a:gd name="T79" fmla="*/ 70 h 253"/>
                  <a:gd name="T80" fmla="*/ 88 w 108"/>
                  <a:gd name="T81" fmla="*/ 47 h 253"/>
                  <a:gd name="T82" fmla="*/ 97 w 108"/>
                  <a:gd name="T83" fmla="*/ 24 h 253"/>
                  <a:gd name="T84" fmla="*/ 105 w 108"/>
                  <a:gd name="T85" fmla="*/ 10 h 253"/>
                  <a:gd name="T86" fmla="*/ 107 w 108"/>
                  <a:gd name="T87" fmla="*/ 0 h 253"/>
                  <a:gd name="T88" fmla="*/ 104 w 108"/>
                  <a:gd name="T89" fmla="*/ 0 h 253"/>
                  <a:gd name="T90" fmla="*/ 96 w 108"/>
                  <a:gd name="T91" fmla="*/ 9 h 253"/>
                  <a:gd name="T92" fmla="*/ 92 w 108"/>
                  <a:gd name="T93" fmla="*/ 23 h 253"/>
                  <a:gd name="T94" fmla="*/ 84 w 108"/>
                  <a:gd name="T95" fmla="*/ 37 h 253"/>
                  <a:gd name="T96" fmla="*/ 78 w 108"/>
                  <a:gd name="T97" fmla="*/ 53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08" h="253">
                    <a:moveTo>
                      <a:pt x="78" y="53"/>
                    </a:moveTo>
                    <a:lnTo>
                      <a:pt x="77" y="58"/>
                    </a:lnTo>
                    <a:lnTo>
                      <a:pt x="72" y="63"/>
                    </a:lnTo>
                    <a:lnTo>
                      <a:pt x="66" y="66"/>
                    </a:lnTo>
                    <a:lnTo>
                      <a:pt x="60" y="69"/>
                    </a:lnTo>
                    <a:lnTo>
                      <a:pt x="56" y="74"/>
                    </a:lnTo>
                    <a:lnTo>
                      <a:pt x="53" y="77"/>
                    </a:lnTo>
                    <a:lnTo>
                      <a:pt x="53" y="81"/>
                    </a:lnTo>
                    <a:lnTo>
                      <a:pt x="53" y="85"/>
                    </a:lnTo>
                    <a:lnTo>
                      <a:pt x="54" y="88"/>
                    </a:lnTo>
                    <a:lnTo>
                      <a:pt x="54" y="92"/>
                    </a:lnTo>
                    <a:lnTo>
                      <a:pt x="47" y="92"/>
                    </a:lnTo>
                    <a:lnTo>
                      <a:pt x="41" y="93"/>
                    </a:lnTo>
                    <a:lnTo>
                      <a:pt x="37" y="95"/>
                    </a:lnTo>
                    <a:lnTo>
                      <a:pt x="35" y="100"/>
                    </a:lnTo>
                    <a:lnTo>
                      <a:pt x="37" y="107"/>
                    </a:lnTo>
                    <a:lnTo>
                      <a:pt x="38" y="113"/>
                    </a:lnTo>
                    <a:lnTo>
                      <a:pt x="39" y="120"/>
                    </a:lnTo>
                    <a:lnTo>
                      <a:pt x="38" y="128"/>
                    </a:lnTo>
                    <a:lnTo>
                      <a:pt x="33" y="136"/>
                    </a:lnTo>
                    <a:lnTo>
                      <a:pt x="29" y="141"/>
                    </a:lnTo>
                    <a:lnTo>
                      <a:pt x="28" y="150"/>
                    </a:lnTo>
                    <a:lnTo>
                      <a:pt x="28" y="153"/>
                    </a:lnTo>
                    <a:lnTo>
                      <a:pt x="29" y="156"/>
                    </a:lnTo>
                    <a:lnTo>
                      <a:pt x="31" y="159"/>
                    </a:lnTo>
                    <a:lnTo>
                      <a:pt x="31" y="163"/>
                    </a:lnTo>
                    <a:lnTo>
                      <a:pt x="29" y="169"/>
                    </a:lnTo>
                    <a:lnTo>
                      <a:pt x="24" y="173"/>
                    </a:lnTo>
                    <a:lnTo>
                      <a:pt x="18" y="178"/>
                    </a:lnTo>
                    <a:lnTo>
                      <a:pt x="13" y="183"/>
                    </a:lnTo>
                    <a:lnTo>
                      <a:pt x="11" y="190"/>
                    </a:lnTo>
                    <a:lnTo>
                      <a:pt x="11" y="194"/>
                    </a:lnTo>
                    <a:lnTo>
                      <a:pt x="12" y="196"/>
                    </a:lnTo>
                    <a:lnTo>
                      <a:pt x="13" y="200"/>
                    </a:lnTo>
                    <a:lnTo>
                      <a:pt x="13" y="202"/>
                    </a:lnTo>
                    <a:lnTo>
                      <a:pt x="11" y="210"/>
                    </a:lnTo>
                    <a:lnTo>
                      <a:pt x="6" y="216"/>
                    </a:lnTo>
                    <a:lnTo>
                      <a:pt x="2" y="223"/>
                    </a:lnTo>
                    <a:lnTo>
                      <a:pt x="0" y="230"/>
                    </a:lnTo>
                    <a:lnTo>
                      <a:pt x="0" y="235"/>
                    </a:lnTo>
                    <a:lnTo>
                      <a:pt x="1" y="240"/>
                    </a:lnTo>
                    <a:lnTo>
                      <a:pt x="2" y="243"/>
                    </a:lnTo>
                    <a:lnTo>
                      <a:pt x="5" y="248"/>
                    </a:lnTo>
                    <a:lnTo>
                      <a:pt x="3" y="251"/>
                    </a:lnTo>
                    <a:lnTo>
                      <a:pt x="2" y="253"/>
                    </a:lnTo>
                    <a:lnTo>
                      <a:pt x="9" y="247"/>
                    </a:lnTo>
                    <a:lnTo>
                      <a:pt x="12" y="239"/>
                    </a:lnTo>
                    <a:lnTo>
                      <a:pt x="14" y="230"/>
                    </a:lnTo>
                    <a:lnTo>
                      <a:pt x="14" y="221"/>
                    </a:lnTo>
                    <a:lnTo>
                      <a:pt x="15" y="210"/>
                    </a:lnTo>
                    <a:lnTo>
                      <a:pt x="18" y="203"/>
                    </a:lnTo>
                    <a:lnTo>
                      <a:pt x="20" y="196"/>
                    </a:lnTo>
                    <a:lnTo>
                      <a:pt x="22" y="189"/>
                    </a:lnTo>
                    <a:lnTo>
                      <a:pt x="21" y="186"/>
                    </a:lnTo>
                    <a:lnTo>
                      <a:pt x="21" y="184"/>
                    </a:lnTo>
                    <a:lnTo>
                      <a:pt x="20" y="183"/>
                    </a:lnTo>
                    <a:lnTo>
                      <a:pt x="20" y="181"/>
                    </a:lnTo>
                    <a:lnTo>
                      <a:pt x="20" y="177"/>
                    </a:lnTo>
                    <a:lnTo>
                      <a:pt x="21" y="173"/>
                    </a:lnTo>
                    <a:lnTo>
                      <a:pt x="24" y="171"/>
                    </a:lnTo>
                    <a:lnTo>
                      <a:pt x="27" y="170"/>
                    </a:lnTo>
                    <a:lnTo>
                      <a:pt x="29" y="168"/>
                    </a:lnTo>
                    <a:lnTo>
                      <a:pt x="32" y="165"/>
                    </a:lnTo>
                    <a:lnTo>
                      <a:pt x="34" y="162"/>
                    </a:lnTo>
                    <a:lnTo>
                      <a:pt x="41" y="147"/>
                    </a:lnTo>
                    <a:lnTo>
                      <a:pt x="45" y="133"/>
                    </a:lnTo>
                    <a:lnTo>
                      <a:pt x="47" y="117"/>
                    </a:lnTo>
                    <a:lnTo>
                      <a:pt x="46" y="114"/>
                    </a:lnTo>
                    <a:lnTo>
                      <a:pt x="46" y="112"/>
                    </a:lnTo>
                    <a:lnTo>
                      <a:pt x="45" y="108"/>
                    </a:lnTo>
                    <a:lnTo>
                      <a:pt x="46" y="106"/>
                    </a:lnTo>
                    <a:lnTo>
                      <a:pt x="47" y="104"/>
                    </a:lnTo>
                    <a:lnTo>
                      <a:pt x="48" y="101"/>
                    </a:lnTo>
                    <a:lnTo>
                      <a:pt x="51" y="100"/>
                    </a:lnTo>
                    <a:lnTo>
                      <a:pt x="53" y="98"/>
                    </a:lnTo>
                    <a:lnTo>
                      <a:pt x="56" y="95"/>
                    </a:lnTo>
                    <a:lnTo>
                      <a:pt x="58" y="93"/>
                    </a:lnTo>
                    <a:lnTo>
                      <a:pt x="63" y="85"/>
                    </a:lnTo>
                    <a:lnTo>
                      <a:pt x="67" y="77"/>
                    </a:lnTo>
                    <a:lnTo>
                      <a:pt x="73" y="70"/>
                    </a:lnTo>
                    <a:lnTo>
                      <a:pt x="83" y="60"/>
                    </a:lnTo>
                    <a:lnTo>
                      <a:pt x="88" y="47"/>
                    </a:lnTo>
                    <a:lnTo>
                      <a:pt x="94" y="32"/>
                    </a:lnTo>
                    <a:lnTo>
                      <a:pt x="97" y="24"/>
                    </a:lnTo>
                    <a:lnTo>
                      <a:pt x="102" y="17"/>
                    </a:lnTo>
                    <a:lnTo>
                      <a:pt x="105" y="10"/>
                    </a:lnTo>
                    <a:lnTo>
                      <a:pt x="108" y="2"/>
                    </a:lnTo>
                    <a:lnTo>
                      <a:pt x="107" y="0"/>
                    </a:lnTo>
                    <a:lnTo>
                      <a:pt x="105" y="0"/>
                    </a:lnTo>
                    <a:lnTo>
                      <a:pt x="104" y="0"/>
                    </a:lnTo>
                    <a:lnTo>
                      <a:pt x="98" y="3"/>
                    </a:lnTo>
                    <a:lnTo>
                      <a:pt x="96" y="9"/>
                    </a:lnTo>
                    <a:lnTo>
                      <a:pt x="95" y="16"/>
                    </a:lnTo>
                    <a:lnTo>
                      <a:pt x="92" y="23"/>
                    </a:lnTo>
                    <a:lnTo>
                      <a:pt x="89" y="31"/>
                    </a:lnTo>
                    <a:lnTo>
                      <a:pt x="84" y="37"/>
                    </a:lnTo>
                    <a:lnTo>
                      <a:pt x="79" y="44"/>
                    </a:lnTo>
                    <a:lnTo>
                      <a:pt x="78" y="5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3" name="Freeform 58"/>
              <p:cNvSpPr>
                <a:spLocks/>
              </p:cNvSpPr>
              <p:nvPr/>
            </p:nvSpPr>
            <p:spPr bwMode="auto">
              <a:xfrm>
                <a:off x="5819021" y="1400913"/>
                <a:ext cx="54716" cy="56820"/>
              </a:xfrm>
              <a:custGeom>
                <a:avLst/>
                <a:gdLst>
                  <a:gd name="T0" fmla="*/ 5 w 52"/>
                  <a:gd name="T1" fmla="*/ 0 h 54"/>
                  <a:gd name="T2" fmla="*/ 9 w 52"/>
                  <a:gd name="T3" fmla="*/ 12 h 54"/>
                  <a:gd name="T4" fmla="*/ 18 w 52"/>
                  <a:gd name="T5" fmla="*/ 20 h 54"/>
                  <a:gd name="T6" fmla="*/ 27 w 52"/>
                  <a:gd name="T7" fmla="*/ 27 h 54"/>
                  <a:gd name="T8" fmla="*/ 37 w 52"/>
                  <a:gd name="T9" fmla="*/ 34 h 54"/>
                  <a:gd name="T10" fmla="*/ 45 w 52"/>
                  <a:gd name="T11" fmla="*/ 43 h 54"/>
                  <a:gd name="T12" fmla="*/ 52 w 52"/>
                  <a:gd name="T13" fmla="*/ 54 h 54"/>
                  <a:gd name="T14" fmla="*/ 48 w 52"/>
                  <a:gd name="T15" fmla="*/ 54 h 54"/>
                  <a:gd name="T16" fmla="*/ 46 w 52"/>
                  <a:gd name="T17" fmla="*/ 54 h 54"/>
                  <a:gd name="T18" fmla="*/ 32 w 52"/>
                  <a:gd name="T19" fmla="*/ 52 h 54"/>
                  <a:gd name="T20" fmla="*/ 21 w 52"/>
                  <a:gd name="T21" fmla="*/ 45 h 54"/>
                  <a:gd name="T22" fmla="*/ 14 w 52"/>
                  <a:gd name="T23" fmla="*/ 34 h 54"/>
                  <a:gd name="T24" fmla="*/ 8 w 52"/>
                  <a:gd name="T25" fmla="*/ 21 h 54"/>
                  <a:gd name="T26" fmla="*/ 7 w 52"/>
                  <a:gd name="T27" fmla="*/ 19 h 54"/>
                  <a:gd name="T28" fmla="*/ 5 w 52"/>
                  <a:gd name="T29" fmla="*/ 16 h 54"/>
                  <a:gd name="T30" fmla="*/ 3 w 52"/>
                  <a:gd name="T31" fmla="*/ 15 h 54"/>
                  <a:gd name="T32" fmla="*/ 1 w 52"/>
                  <a:gd name="T33" fmla="*/ 14 h 54"/>
                  <a:gd name="T34" fmla="*/ 0 w 52"/>
                  <a:gd name="T35" fmla="*/ 12 h 54"/>
                  <a:gd name="T36" fmla="*/ 0 w 52"/>
                  <a:gd name="T37" fmla="*/ 9 h 54"/>
                  <a:gd name="T38" fmla="*/ 0 w 52"/>
                  <a:gd name="T39" fmla="*/ 7 h 54"/>
                  <a:gd name="T40" fmla="*/ 0 w 52"/>
                  <a:gd name="T41" fmla="*/ 5 h 54"/>
                  <a:gd name="T42" fmla="*/ 1 w 52"/>
                  <a:gd name="T43" fmla="*/ 2 h 54"/>
                  <a:gd name="T44" fmla="*/ 5 w 52"/>
                  <a:gd name="T45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2" h="54">
                    <a:moveTo>
                      <a:pt x="5" y="0"/>
                    </a:moveTo>
                    <a:lnTo>
                      <a:pt x="9" y="12"/>
                    </a:lnTo>
                    <a:lnTo>
                      <a:pt x="18" y="20"/>
                    </a:lnTo>
                    <a:lnTo>
                      <a:pt x="27" y="27"/>
                    </a:lnTo>
                    <a:lnTo>
                      <a:pt x="37" y="34"/>
                    </a:lnTo>
                    <a:lnTo>
                      <a:pt x="45" y="43"/>
                    </a:lnTo>
                    <a:lnTo>
                      <a:pt x="52" y="54"/>
                    </a:lnTo>
                    <a:lnTo>
                      <a:pt x="48" y="54"/>
                    </a:lnTo>
                    <a:lnTo>
                      <a:pt x="46" y="54"/>
                    </a:lnTo>
                    <a:lnTo>
                      <a:pt x="32" y="52"/>
                    </a:lnTo>
                    <a:lnTo>
                      <a:pt x="21" y="45"/>
                    </a:lnTo>
                    <a:lnTo>
                      <a:pt x="14" y="34"/>
                    </a:lnTo>
                    <a:lnTo>
                      <a:pt x="8" y="21"/>
                    </a:lnTo>
                    <a:lnTo>
                      <a:pt x="7" y="19"/>
                    </a:lnTo>
                    <a:lnTo>
                      <a:pt x="5" y="16"/>
                    </a:lnTo>
                    <a:lnTo>
                      <a:pt x="3" y="15"/>
                    </a:lnTo>
                    <a:lnTo>
                      <a:pt x="1" y="14"/>
                    </a:lnTo>
                    <a:lnTo>
                      <a:pt x="0" y="12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1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4" name="Freeform 59"/>
              <p:cNvSpPr>
                <a:spLocks/>
              </p:cNvSpPr>
              <p:nvPr/>
            </p:nvSpPr>
            <p:spPr bwMode="auto">
              <a:xfrm>
                <a:off x="5736948" y="1436689"/>
                <a:ext cx="146259" cy="113640"/>
              </a:xfrm>
              <a:custGeom>
                <a:avLst/>
                <a:gdLst>
                  <a:gd name="T0" fmla="*/ 9 w 139"/>
                  <a:gd name="T1" fmla="*/ 1 h 108"/>
                  <a:gd name="T2" fmla="*/ 13 w 139"/>
                  <a:gd name="T3" fmla="*/ 5 h 108"/>
                  <a:gd name="T4" fmla="*/ 16 w 139"/>
                  <a:gd name="T5" fmla="*/ 10 h 108"/>
                  <a:gd name="T6" fmla="*/ 20 w 139"/>
                  <a:gd name="T7" fmla="*/ 11 h 108"/>
                  <a:gd name="T8" fmla="*/ 23 w 139"/>
                  <a:gd name="T9" fmla="*/ 11 h 108"/>
                  <a:gd name="T10" fmla="*/ 27 w 139"/>
                  <a:gd name="T11" fmla="*/ 12 h 108"/>
                  <a:gd name="T12" fmla="*/ 41 w 139"/>
                  <a:gd name="T13" fmla="*/ 26 h 108"/>
                  <a:gd name="T14" fmla="*/ 52 w 139"/>
                  <a:gd name="T15" fmla="*/ 36 h 108"/>
                  <a:gd name="T16" fmla="*/ 58 w 139"/>
                  <a:gd name="T17" fmla="*/ 36 h 108"/>
                  <a:gd name="T18" fmla="*/ 64 w 139"/>
                  <a:gd name="T19" fmla="*/ 36 h 108"/>
                  <a:gd name="T20" fmla="*/ 85 w 139"/>
                  <a:gd name="T21" fmla="*/ 49 h 108"/>
                  <a:gd name="T22" fmla="*/ 100 w 139"/>
                  <a:gd name="T23" fmla="*/ 69 h 108"/>
                  <a:gd name="T24" fmla="*/ 104 w 139"/>
                  <a:gd name="T25" fmla="*/ 67 h 108"/>
                  <a:gd name="T26" fmla="*/ 109 w 139"/>
                  <a:gd name="T27" fmla="*/ 67 h 108"/>
                  <a:gd name="T28" fmla="*/ 113 w 139"/>
                  <a:gd name="T29" fmla="*/ 70 h 108"/>
                  <a:gd name="T30" fmla="*/ 117 w 139"/>
                  <a:gd name="T31" fmla="*/ 76 h 108"/>
                  <a:gd name="T32" fmla="*/ 121 w 139"/>
                  <a:gd name="T33" fmla="*/ 83 h 108"/>
                  <a:gd name="T34" fmla="*/ 134 w 139"/>
                  <a:gd name="T35" fmla="*/ 97 h 108"/>
                  <a:gd name="T36" fmla="*/ 138 w 139"/>
                  <a:gd name="T37" fmla="*/ 107 h 108"/>
                  <a:gd name="T38" fmla="*/ 135 w 139"/>
                  <a:gd name="T39" fmla="*/ 108 h 108"/>
                  <a:gd name="T40" fmla="*/ 126 w 139"/>
                  <a:gd name="T41" fmla="*/ 102 h 108"/>
                  <a:gd name="T42" fmla="*/ 119 w 139"/>
                  <a:gd name="T43" fmla="*/ 91 h 108"/>
                  <a:gd name="T44" fmla="*/ 99 w 139"/>
                  <a:gd name="T45" fmla="*/ 75 h 108"/>
                  <a:gd name="T46" fmla="*/ 68 w 139"/>
                  <a:gd name="T47" fmla="*/ 52 h 108"/>
                  <a:gd name="T48" fmla="*/ 45 w 139"/>
                  <a:gd name="T49" fmla="*/ 37 h 108"/>
                  <a:gd name="T50" fmla="*/ 21 w 139"/>
                  <a:gd name="T51" fmla="*/ 20 h 108"/>
                  <a:gd name="T52" fmla="*/ 7 w 139"/>
                  <a:gd name="T53" fmla="*/ 14 h 108"/>
                  <a:gd name="T54" fmla="*/ 0 w 139"/>
                  <a:gd name="T55" fmla="*/ 6 h 108"/>
                  <a:gd name="T56" fmla="*/ 2 w 139"/>
                  <a:gd name="T57" fmla="*/ 3 h 108"/>
                  <a:gd name="T58" fmla="*/ 7 w 139"/>
                  <a:gd name="T59" fmla="*/ 0 h 108"/>
                  <a:gd name="T60" fmla="*/ 10 w 139"/>
                  <a:gd name="T61" fmla="*/ 0 h 108"/>
                  <a:gd name="T62" fmla="*/ 13 w 139"/>
                  <a:gd name="T63" fmla="*/ 3 h 108"/>
                  <a:gd name="T64" fmla="*/ 7 w 139"/>
                  <a:gd name="T65" fmla="*/ 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9" h="108">
                    <a:moveTo>
                      <a:pt x="7" y="1"/>
                    </a:moveTo>
                    <a:lnTo>
                      <a:pt x="9" y="1"/>
                    </a:lnTo>
                    <a:lnTo>
                      <a:pt x="11" y="3"/>
                    </a:lnTo>
                    <a:lnTo>
                      <a:pt x="13" y="5"/>
                    </a:lnTo>
                    <a:lnTo>
                      <a:pt x="15" y="7"/>
                    </a:lnTo>
                    <a:lnTo>
                      <a:pt x="16" y="10"/>
                    </a:lnTo>
                    <a:lnTo>
                      <a:pt x="17" y="11"/>
                    </a:lnTo>
                    <a:lnTo>
                      <a:pt x="20" y="11"/>
                    </a:lnTo>
                    <a:lnTo>
                      <a:pt x="21" y="11"/>
                    </a:lnTo>
                    <a:lnTo>
                      <a:pt x="23" y="11"/>
                    </a:lnTo>
                    <a:lnTo>
                      <a:pt x="26" y="11"/>
                    </a:lnTo>
                    <a:lnTo>
                      <a:pt x="27" y="12"/>
                    </a:lnTo>
                    <a:lnTo>
                      <a:pt x="34" y="20"/>
                    </a:lnTo>
                    <a:lnTo>
                      <a:pt x="41" y="26"/>
                    </a:lnTo>
                    <a:lnTo>
                      <a:pt x="49" y="35"/>
                    </a:lnTo>
                    <a:lnTo>
                      <a:pt x="52" y="36"/>
                    </a:lnTo>
                    <a:lnTo>
                      <a:pt x="54" y="37"/>
                    </a:lnTo>
                    <a:lnTo>
                      <a:pt x="58" y="36"/>
                    </a:lnTo>
                    <a:lnTo>
                      <a:pt x="60" y="36"/>
                    </a:lnTo>
                    <a:lnTo>
                      <a:pt x="64" y="36"/>
                    </a:lnTo>
                    <a:lnTo>
                      <a:pt x="75" y="42"/>
                    </a:lnTo>
                    <a:lnTo>
                      <a:pt x="85" y="49"/>
                    </a:lnTo>
                    <a:lnTo>
                      <a:pt x="92" y="58"/>
                    </a:lnTo>
                    <a:lnTo>
                      <a:pt x="100" y="69"/>
                    </a:lnTo>
                    <a:lnTo>
                      <a:pt x="102" y="68"/>
                    </a:lnTo>
                    <a:lnTo>
                      <a:pt x="104" y="67"/>
                    </a:lnTo>
                    <a:lnTo>
                      <a:pt x="106" y="67"/>
                    </a:lnTo>
                    <a:lnTo>
                      <a:pt x="109" y="67"/>
                    </a:lnTo>
                    <a:lnTo>
                      <a:pt x="112" y="68"/>
                    </a:lnTo>
                    <a:lnTo>
                      <a:pt x="113" y="70"/>
                    </a:lnTo>
                    <a:lnTo>
                      <a:pt x="116" y="74"/>
                    </a:lnTo>
                    <a:lnTo>
                      <a:pt x="117" y="76"/>
                    </a:lnTo>
                    <a:lnTo>
                      <a:pt x="118" y="80"/>
                    </a:lnTo>
                    <a:lnTo>
                      <a:pt x="121" y="83"/>
                    </a:lnTo>
                    <a:lnTo>
                      <a:pt x="126" y="91"/>
                    </a:lnTo>
                    <a:lnTo>
                      <a:pt x="134" y="97"/>
                    </a:lnTo>
                    <a:lnTo>
                      <a:pt x="139" y="107"/>
                    </a:lnTo>
                    <a:lnTo>
                      <a:pt x="138" y="107"/>
                    </a:lnTo>
                    <a:lnTo>
                      <a:pt x="137" y="108"/>
                    </a:lnTo>
                    <a:lnTo>
                      <a:pt x="135" y="108"/>
                    </a:lnTo>
                    <a:lnTo>
                      <a:pt x="130" y="107"/>
                    </a:lnTo>
                    <a:lnTo>
                      <a:pt x="126" y="102"/>
                    </a:lnTo>
                    <a:lnTo>
                      <a:pt x="123" y="97"/>
                    </a:lnTo>
                    <a:lnTo>
                      <a:pt x="119" y="91"/>
                    </a:lnTo>
                    <a:lnTo>
                      <a:pt x="115" y="87"/>
                    </a:lnTo>
                    <a:lnTo>
                      <a:pt x="99" y="75"/>
                    </a:lnTo>
                    <a:lnTo>
                      <a:pt x="85" y="64"/>
                    </a:lnTo>
                    <a:lnTo>
                      <a:pt x="68" y="52"/>
                    </a:lnTo>
                    <a:lnTo>
                      <a:pt x="57" y="44"/>
                    </a:lnTo>
                    <a:lnTo>
                      <a:pt x="45" y="37"/>
                    </a:lnTo>
                    <a:lnTo>
                      <a:pt x="33" y="30"/>
                    </a:lnTo>
                    <a:lnTo>
                      <a:pt x="21" y="20"/>
                    </a:lnTo>
                    <a:lnTo>
                      <a:pt x="14" y="17"/>
                    </a:lnTo>
                    <a:lnTo>
                      <a:pt x="7" y="14"/>
                    </a:lnTo>
                    <a:lnTo>
                      <a:pt x="2" y="11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3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1" y="1"/>
                    </a:lnTo>
                    <a:lnTo>
                      <a:pt x="13" y="3"/>
                    </a:lnTo>
                    <a:lnTo>
                      <a:pt x="14" y="4"/>
                    </a:lnTo>
                    <a:lnTo>
                      <a:pt x="7" y="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5" name="Freeform 60"/>
              <p:cNvSpPr>
                <a:spLocks/>
              </p:cNvSpPr>
              <p:nvPr/>
            </p:nvSpPr>
            <p:spPr bwMode="auto">
              <a:xfrm>
                <a:off x="5718008" y="1504031"/>
                <a:ext cx="140998" cy="94700"/>
              </a:xfrm>
              <a:custGeom>
                <a:avLst/>
                <a:gdLst>
                  <a:gd name="T0" fmla="*/ 21 w 134"/>
                  <a:gd name="T1" fmla="*/ 3 h 90"/>
                  <a:gd name="T2" fmla="*/ 27 w 134"/>
                  <a:gd name="T3" fmla="*/ 5 h 90"/>
                  <a:gd name="T4" fmla="*/ 32 w 134"/>
                  <a:gd name="T5" fmla="*/ 9 h 90"/>
                  <a:gd name="T6" fmla="*/ 35 w 134"/>
                  <a:gd name="T7" fmla="*/ 12 h 90"/>
                  <a:gd name="T8" fmla="*/ 41 w 134"/>
                  <a:gd name="T9" fmla="*/ 17 h 90"/>
                  <a:gd name="T10" fmla="*/ 44 w 134"/>
                  <a:gd name="T11" fmla="*/ 18 h 90"/>
                  <a:gd name="T12" fmla="*/ 45 w 134"/>
                  <a:gd name="T13" fmla="*/ 17 h 90"/>
                  <a:gd name="T14" fmla="*/ 47 w 134"/>
                  <a:gd name="T15" fmla="*/ 17 h 90"/>
                  <a:gd name="T16" fmla="*/ 50 w 134"/>
                  <a:gd name="T17" fmla="*/ 16 h 90"/>
                  <a:gd name="T18" fmla="*/ 51 w 134"/>
                  <a:gd name="T19" fmla="*/ 16 h 90"/>
                  <a:gd name="T20" fmla="*/ 54 w 134"/>
                  <a:gd name="T21" fmla="*/ 18 h 90"/>
                  <a:gd name="T22" fmla="*/ 56 w 134"/>
                  <a:gd name="T23" fmla="*/ 19 h 90"/>
                  <a:gd name="T24" fmla="*/ 57 w 134"/>
                  <a:gd name="T25" fmla="*/ 22 h 90"/>
                  <a:gd name="T26" fmla="*/ 58 w 134"/>
                  <a:gd name="T27" fmla="*/ 25 h 90"/>
                  <a:gd name="T28" fmla="*/ 59 w 134"/>
                  <a:gd name="T29" fmla="*/ 27 h 90"/>
                  <a:gd name="T30" fmla="*/ 60 w 134"/>
                  <a:gd name="T31" fmla="*/ 31 h 90"/>
                  <a:gd name="T32" fmla="*/ 63 w 134"/>
                  <a:gd name="T33" fmla="*/ 33 h 90"/>
                  <a:gd name="T34" fmla="*/ 70 w 134"/>
                  <a:gd name="T35" fmla="*/ 38 h 90"/>
                  <a:gd name="T36" fmla="*/ 76 w 134"/>
                  <a:gd name="T37" fmla="*/ 41 h 90"/>
                  <a:gd name="T38" fmla="*/ 82 w 134"/>
                  <a:gd name="T39" fmla="*/ 46 h 90"/>
                  <a:gd name="T40" fmla="*/ 89 w 134"/>
                  <a:gd name="T41" fmla="*/ 54 h 90"/>
                  <a:gd name="T42" fmla="*/ 98 w 134"/>
                  <a:gd name="T43" fmla="*/ 60 h 90"/>
                  <a:gd name="T44" fmla="*/ 108 w 134"/>
                  <a:gd name="T45" fmla="*/ 64 h 90"/>
                  <a:gd name="T46" fmla="*/ 117 w 134"/>
                  <a:gd name="T47" fmla="*/ 68 h 90"/>
                  <a:gd name="T48" fmla="*/ 125 w 134"/>
                  <a:gd name="T49" fmla="*/ 73 h 90"/>
                  <a:gd name="T50" fmla="*/ 131 w 134"/>
                  <a:gd name="T51" fmla="*/ 80 h 90"/>
                  <a:gd name="T52" fmla="*/ 134 w 134"/>
                  <a:gd name="T53" fmla="*/ 89 h 90"/>
                  <a:gd name="T54" fmla="*/ 133 w 134"/>
                  <a:gd name="T55" fmla="*/ 89 h 90"/>
                  <a:gd name="T56" fmla="*/ 131 w 134"/>
                  <a:gd name="T57" fmla="*/ 90 h 90"/>
                  <a:gd name="T58" fmla="*/ 130 w 134"/>
                  <a:gd name="T59" fmla="*/ 90 h 90"/>
                  <a:gd name="T60" fmla="*/ 124 w 134"/>
                  <a:gd name="T61" fmla="*/ 89 h 90"/>
                  <a:gd name="T62" fmla="*/ 121 w 134"/>
                  <a:gd name="T63" fmla="*/ 84 h 90"/>
                  <a:gd name="T64" fmla="*/ 117 w 134"/>
                  <a:gd name="T65" fmla="*/ 80 h 90"/>
                  <a:gd name="T66" fmla="*/ 111 w 134"/>
                  <a:gd name="T67" fmla="*/ 75 h 90"/>
                  <a:gd name="T68" fmla="*/ 97 w 134"/>
                  <a:gd name="T69" fmla="*/ 67 h 90"/>
                  <a:gd name="T70" fmla="*/ 84 w 134"/>
                  <a:gd name="T71" fmla="*/ 60 h 90"/>
                  <a:gd name="T72" fmla="*/ 71 w 134"/>
                  <a:gd name="T73" fmla="*/ 50 h 90"/>
                  <a:gd name="T74" fmla="*/ 66 w 134"/>
                  <a:gd name="T75" fmla="*/ 48 h 90"/>
                  <a:gd name="T76" fmla="*/ 60 w 134"/>
                  <a:gd name="T77" fmla="*/ 48 h 90"/>
                  <a:gd name="T78" fmla="*/ 56 w 134"/>
                  <a:gd name="T79" fmla="*/ 46 h 90"/>
                  <a:gd name="T80" fmla="*/ 51 w 134"/>
                  <a:gd name="T81" fmla="*/ 43 h 90"/>
                  <a:gd name="T82" fmla="*/ 46 w 134"/>
                  <a:gd name="T83" fmla="*/ 35 h 90"/>
                  <a:gd name="T84" fmla="*/ 42 w 134"/>
                  <a:gd name="T85" fmla="*/ 26 h 90"/>
                  <a:gd name="T86" fmla="*/ 37 w 134"/>
                  <a:gd name="T87" fmla="*/ 20 h 90"/>
                  <a:gd name="T88" fmla="*/ 26 w 134"/>
                  <a:gd name="T89" fmla="*/ 16 h 90"/>
                  <a:gd name="T90" fmla="*/ 16 w 134"/>
                  <a:gd name="T91" fmla="*/ 13 h 90"/>
                  <a:gd name="T92" fmla="*/ 8 w 134"/>
                  <a:gd name="T93" fmla="*/ 9 h 90"/>
                  <a:gd name="T94" fmla="*/ 0 w 134"/>
                  <a:gd name="T95" fmla="*/ 3 h 90"/>
                  <a:gd name="T96" fmla="*/ 3 w 134"/>
                  <a:gd name="T97" fmla="*/ 0 h 90"/>
                  <a:gd name="T98" fmla="*/ 7 w 134"/>
                  <a:gd name="T99" fmla="*/ 0 h 90"/>
                  <a:gd name="T100" fmla="*/ 9 w 134"/>
                  <a:gd name="T101" fmla="*/ 0 h 90"/>
                  <a:gd name="T102" fmla="*/ 14 w 134"/>
                  <a:gd name="T103" fmla="*/ 0 h 90"/>
                  <a:gd name="T104" fmla="*/ 21 w 134"/>
                  <a:gd name="T105" fmla="*/ 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4" h="90">
                    <a:moveTo>
                      <a:pt x="21" y="3"/>
                    </a:moveTo>
                    <a:lnTo>
                      <a:pt x="27" y="5"/>
                    </a:lnTo>
                    <a:lnTo>
                      <a:pt x="32" y="9"/>
                    </a:lnTo>
                    <a:lnTo>
                      <a:pt x="35" y="12"/>
                    </a:lnTo>
                    <a:lnTo>
                      <a:pt x="41" y="17"/>
                    </a:lnTo>
                    <a:lnTo>
                      <a:pt x="44" y="18"/>
                    </a:lnTo>
                    <a:lnTo>
                      <a:pt x="45" y="17"/>
                    </a:lnTo>
                    <a:lnTo>
                      <a:pt x="47" y="17"/>
                    </a:lnTo>
                    <a:lnTo>
                      <a:pt x="50" y="16"/>
                    </a:lnTo>
                    <a:lnTo>
                      <a:pt x="51" y="16"/>
                    </a:lnTo>
                    <a:lnTo>
                      <a:pt x="54" y="18"/>
                    </a:lnTo>
                    <a:lnTo>
                      <a:pt x="56" y="19"/>
                    </a:lnTo>
                    <a:lnTo>
                      <a:pt x="57" y="22"/>
                    </a:lnTo>
                    <a:lnTo>
                      <a:pt x="58" y="25"/>
                    </a:lnTo>
                    <a:lnTo>
                      <a:pt x="59" y="27"/>
                    </a:lnTo>
                    <a:lnTo>
                      <a:pt x="60" y="31"/>
                    </a:lnTo>
                    <a:lnTo>
                      <a:pt x="63" y="33"/>
                    </a:lnTo>
                    <a:lnTo>
                      <a:pt x="70" y="38"/>
                    </a:lnTo>
                    <a:lnTo>
                      <a:pt x="76" y="41"/>
                    </a:lnTo>
                    <a:lnTo>
                      <a:pt x="82" y="46"/>
                    </a:lnTo>
                    <a:lnTo>
                      <a:pt x="89" y="54"/>
                    </a:lnTo>
                    <a:lnTo>
                      <a:pt x="98" y="60"/>
                    </a:lnTo>
                    <a:lnTo>
                      <a:pt x="108" y="64"/>
                    </a:lnTo>
                    <a:lnTo>
                      <a:pt x="117" y="68"/>
                    </a:lnTo>
                    <a:lnTo>
                      <a:pt x="125" y="73"/>
                    </a:lnTo>
                    <a:lnTo>
                      <a:pt x="131" y="80"/>
                    </a:lnTo>
                    <a:lnTo>
                      <a:pt x="134" y="89"/>
                    </a:lnTo>
                    <a:lnTo>
                      <a:pt x="133" y="89"/>
                    </a:lnTo>
                    <a:lnTo>
                      <a:pt x="131" y="90"/>
                    </a:lnTo>
                    <a:lnTo>
                      <a:pt x="130" y="90"/>
                    </a:lnTo>
                    <a:lnTo>
                      <a:pt x="124" y="89"/>
                    </a:lnTo>
                    <a:lnTo>
                      <a:pt x="121" y="84"/>
                    </a:lnTo>
                    <a:lnTo>
                      <a:pt x="117" y="80"/>
                    </a:lnTo>
                    <a:lnTo>
                      <a:pt x="111" y="75"/>
                    </a:lnTo>
                    <a:lnTo>
                      <a:pt x="97" y="67"/>
                    </a:lnTo>
                    <a:lnTo>
                      <a:pt x="84" y="60"/>
                    </a:lnTo>
                    <a:lnTo>
                      <a:pt x="71" y="50"/>
                    </a:lnTo>
                    <a:lnTo>
                      <a:pt x="66" y="48"/>
                    </a:lnTo>
                    <a:lnTo>
                      <a:pt x="60" y="48"/>
                    </a:lnTo>
                    <a:lnTo>
                      <a:pt x="56" y="46"/>
                    </a:lnTo>
                    <a:lnTo>
                      <a:pt x="51" y="43"/>
                    </a:lnTo>
                    <a:lnTo>
                      <a:pt x="46" y="35"/>
                    </a:lnTo>
                    <a:lnTo>
                      <a:pt x="42" y="26"/>
                    </a:lnTo>
                    <a:lnTo>
                      <a:pt x="37" y="20"/>
                    </a:lnTo>
                    <a:lnTo>
                      <a:pt x="26" y="16"/>
                    </a:lnTo>
                    <a:lnTo>
                      <a:pt x="16" y="13"/>
                    </a:lnTo>
                    <a:lnTo>
                      <a:pt x="8" y="9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4" y="0"/>
                    </a:lnTo>
                    <a:lnTo>
                      <a:pt x="21" y="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6" name="Freeform 61"/>
              <p:cNvSpPr>
                <a:spLocks/>
              </p:cNvSpPr>
              <p:nvPr/>
            </p:nvSpPr>
            <p:spPr bwMode="auto">
              <a:xfrm>
                <a:off x="5655927" y="1531389"/>
                <a:ext cx="216758" cy="158886"/>
              </a:xfrm>
              <a:custGeom>
                <a:avLst/>
                <a:gdLst>
                  <a:gd name="T0" fmla="*/ 14 w 206"/>
                  <a:gd name="T1" fmla="*/ 3 h 151"/>
                  <a:gd name="T2" fmla="*/ 29 w 206"/>
                  <a:gd name="T3" fmla="*/ 9 h 151"/>
                  <a:gd name="T4" fmla="*/ 35 w 206"/>
                  <a:gd name="T5" fmla="*/ 12 h 151"/>
                  <a:gd name="T6" fmla="*/ 37 w 206"/>
                  <a:gd name="T7" fmla="*/ 17 h 151"/>
                  <a:gd name="T8" fmla="*/ 41 w 206"/>
                  <a:gd name="T9" fmla="*/ 18 h 151"/>
                  <a:gd name="T10" fmla="*/ 45 w 206"/>
                  <a:gd name="T11" fmla="*/ 17 h 151"/>
                  <a:gd name="T12" fmla="*/ 47 w 206"/>
                  <a:gd name="T13" fmla="*/ 15 h 151"/>
                  <a:gd name="T14" fmla="*/ 55 w 206"/>
                  <a:gd name="T15" fmla="*/ 22 h 151"/>
                  <a:gd name="T16" fmla="*/ 66 w 206"/>
                  <a:gd name="T17" fmla="*/ 32 h 151"/>
                  <a:gd name="T18" fmla="*/ 72 w 206"/>
                  <a:gd name="T19" fmla="*/ 44 h 151"/>
                  <a:gd name="T20" fmla="*/ 85 w 206"/>
                  <a:gd name="T21" fmla="*/ 52 h 151"/>
                  <a:gd name="T22" fmla="*/ 93 w 206"/>
                  <a:gd name="T23" fmla="*/ 60 h 151"/>
                  <a:gd name="T24" fmla="*/ 98 w 206"/>
                  <a:gd name="T25" fmla="*/ 60 h 151"/>
                  <a:gd name="T26" fmla="*/ 103 w 206"/>
                  <a:gd name="T27" fmla="*/ 58 h 151"/>
                  <a:gd name="T28" fmla="*/ 107 w 206"/>
                  <a:gd name="T29" fmla="*/ 61 h 151"/>
                  <a:gd name="T30" fmla="*/ 111 w 206"/>
                  <a:gd name="T31" fmla="*/ 66 h 151"/>
                  <a:gd name="T32" fmla="*/ 115 w 206"/>
                  <a:gd name="T33" fmla="*/ 70 h 151"/>
                  <a:gd name="T34" fmla="*/ 122 w 206"/>
                  <a:gd name="T35" fmla="*/ 74 h 151"/>
                  <a:gd name="T36" fmla="*/ 128 w 206"/>
                  <a:gd name="T37" fmla="*/ 75 h 151"/>
                  <a:gd name="T38" fmla="*/ 132 w 206"/>
                  <a:gd name="T39" fmla="*/ 79 h 151"/>
                  <a:gd name="T40" fmla="*/ 135 w 206"/>
                  <a:gd name="T41" fmla="*/ 83 h 151"/>
                  <a:gd name="T42" fmla="*/ 137 w 206"/>
                  <a:gd name="T43" fmla="*/ 88 h 151"/>
                  <a:gd name="T44" fmla="*/ 141 w 206"/>
                  <a:gd name="T45" fmla="*/ 89 h 151"/>
                  <a:gd name="T46" fmla="*/ 144 w 206"/>
                  <a:gd name="T47" fmla="*/ 88 h 151"/>
                  <a:gd name="T48" fmla="*/ 149 w 206"/>
                  <a:gd name="T49" fmla="*/ 88 h 151"/>
                  <a:gd name="T50" fmla="*/ 150 w 206"/>
                  <a:gd name="T51" fmla="*/ 92 h 151"/>
                  <a:gd name="T52" fmla="*/ 152 w 206"/>
                  <a:gd name="T53" fmla="*/ 95 h 151"/>
                  <a:gd name="T54" fmla="*/ 155 w 206"/>
                  <a:gd name="T55" fmla="*/ 98 h 151"/>
                  <a:gd name="T56" fmla="*/ 169 w 206"/>
                  <a:gd name="T57" fmla="*/ 100 h 151"/>
                  <a:gd name="T58" fmla="*/ 179 w 206"/>
                  <a:gd name="T59" fmla="*/ 112 h 151"/>
                  <a:gd name="T60" fmla="*/ 182 w 206"/>
                  <a:gd name="T61" fmla="*/ 127 h 151"/>
                  <a:gd name="T62" fmla="*/ 195 w 206"/>
                  <a:gd name="T63" fmla="*/ 138 h 151"/>
                  <a:gd name="T64" fmla="*/ 206 w 206"/>
                  <a:gd name="T65" fmla="*/ 148 h 151"/>
                  <a:gd name="T66" fmla="*/ 198 w 206"/>
                  <a:gd name="T67" fmla="*/ 151 h 151"/>
                  <a:gd name="T68" fmla="*/ 182 w 206"/>
                  <a:gd name="T69" fmla="*/ 143 h 151"/>
                  <a:gd name="T70" fmla="*/ 173 w 206"/>
                  <a:gd name="T71" fmla="*/ 125 h 151"/>
                  <a:gd name="T72" fmla="*/ 162 w 206"/>
                  <a:gd name="T73" fmla="*/ 108 h 151"/>
                  <a:gd name="T74" fmla="*/ 143 w 206"/>
                  <a:gd name="T75" fmla="*/ 100 h 151"/>
                  <a:gd name="T76" fmla="*/ 128 w 206"/>
                  <a:gd name="T77" fmla="*/ 84 h 151"/>
                  <a:gd name="T78" fmla="*/ 113 w 206"/>
                  <a:gd name="T79" fmla="*/ 77 h 151"/>
                  <a:gd name="T80" fmla="*/ 101 w 206"/>
                  <a:gd name="T81" fmla="*/ 67 h 151"/>
                  <a:gd name="T82" fmla="*/ 91 w 206"/>
                  <a:gd name="T83" fmla="*/ 58 h 151"/>
                  <a:gd name="T84" fmla="*/ 75 w 206"/>
                  <a:gd name="T85" fmla="*/ 55 h 151"/>
                  <a:gd name="T86" fmla="*/ 54 w 206"/>
                  <a:gd name="T87" fmla="*/ 43 h 151"/>
                  <a:gd name="T88" fmla="*/ 28 w 206"/>
                  <a:gd name="T89" fmla="*/ 24 h 151"/>
                  <a:gd name="T90" fmla="*/ 14 w 206"/>
                  <a:gd name="T91" fmla="*/ 16 h 151"/>
                  <a:gd name="T92" fmla="*/ 0 w 206"/>
                  <a:gd name="T93" fmla="*/ 6 h 151"/>
                  <a:gd name="T94" fmla="*/ 2 w 206"/>
                  <a:gd name="T95" fmla="*/ 1 h 151"/>
                  <a:gd name="T96" fmla="*/ 5 w 206"/>
                  <a:gd name="T97" fmla="*/ 0 h 151"/>
                  <a:gd name="T98" fmla="*/ 8 w 206"/>
                  <a:gd name="T99" fmla="*/ 3 h 151"/>
                  <a:gd name="T100" fmla="*/ 4 w 206"/>
                  <a:gd name="T101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06" h="151">
                    <a:moveTo>
                      <a:pt x="4" y="0"/>
                    </a:moveTo>
                    <a:lnTo>
                      <a:pt x="14" y="3"/>
                    </a:lnTo>
                    <a:lnTo>
                      <a:pt x="21" y="7"/>
                    </a:lnTo>
                    <a:lnTo>
                      <a:pt x="29" y="9"/>
                    </a:lnTo>
                    <a:lnTo>
                      <a:pt x="34" y="9"/>
                    </a:lnTo>
                    <a:lnTo>
                      <a:pt x="35" y="12"/>
                    </a:lnTo>
                    <a:lnTo>
                      <a:pt x="35" y="15"/>
                    </a:lnTo>
                    <a:lnTo>
                      <a:pt x="37" y="17"/>
                    </a:lnTo>
                    <a:lnTo>
                      <a:pt x="39" y="18"/>
                    </a:lnTo>
                    <a:lnTo>
                      <a:pt x="41" y="18"/>
                    </a:lnTo>
                    <a:lnTo>
                      <a:pt x="43" y="18"/>
                    </a:lnTo>
                    <a:lnTo>
                      <a:pt x="45" y="17"/>
                    </a:lnTo>
                    <a:lnTo>
                      <a:pt x="46" y="16"/>
                    </a:lnTo>
                    <a:lnTo>
                      <a:pt x="47" y="15"/>
                    </a:lnTo>
                    <a:lnTo>
                      <a:pt x="53" y="15"/>
                    </a:lnTo>
                    <a:lnTo>
                      <a:pt x="55" y="22"/>
                    </a:lnTo>
                    <a:lnTo>
                      <a:pt x="60" y="28"/>
                    </a:lnTo>
                    <a:lnTo>
                      <a:pt x="66" y="32"/>
                    </a:lnTo>
                    <a:lnTo>
                      <a:pt x="71" y="37"/>
                    </a:lnTo>
                    <a:lnTo>
                      <a:pt x="72" y="44"/>
                    </a:lnTo>
                    <a:lnTo>
                      <a:pt x="80" y="48"/>
                    </a:lnTo>
                    <a:lnTo>
                      <a:pt x="85" y="52"/>
                    </a:lnTo>
                    <a:lnTo>
                      <a:pt x="91" y="58"/>
                    </a:lnTo>
                    <a:lnTo>
                      <a:pt x="93" y="60"/>
                    </a:lnTo>
                    <a:lnTo>
                      <a:pt x="96" y="60"/>
                    </a:lnTo>
                    <a:lnTo>
                      <a:pt x="98" y="60"/>
                    </a:lnTo>
                    <a:lnTo>
                      <a:pt x="100" y="58"/>
                    </a:lnTo>
                    <a:lnTo>
                      <a:pt x="103" y="58"/>
                    </a:lnTo>
                    <a:lnTo>
                      <a:pt x="105" y="58"/>
                    </a:lnTo>
                    <a:lnTo>
                      <a:pt x="107" y="61"/>
                    </a:lnTo>
                    <a:lnTo>
                      <a:pt x="110" y="63"/>
                    </a:lnTo>
                    <a:lnTo>
                      <a:pt x="111" y="66"/>
                    </a:lnTo>
                    <a:lnTo>
                      <a:pt x="112" y="68"/>
                    </a:lnTo>
                    <a:lnTo>
                      <a:pt x="115" y="70"/>
                    </a:lnTo>
                    <a:lnTo>
                      <a:pt x="118" y="73"/>
                    </a:lnTo>
                    <a:lnTo>
                      <a:pt x="122" y="74"/>
                    </a:lnTo>
                    <a:lnTo>
                      <a:pt x="124" y="74"/>
                    </a:lnTo>
                    <a:lnTo>
                      <a:pt x="128" y="75"/>
                    </a:lnTo>
                    <a:lnTo>
                      <a:pt x="131" y="77"/>
                    </a:lnTo>
                    <a:lnTo>
                      <a:pt x="132" y="79"/>
                    </a:lnTo>
                    <a:lnTo>
                      <a:pt x="134" y="81"/>
                    </a:lnTo>
                    <a:lnTo>
                      <a:pt x="135" y="83"/>
                    </a:lnTo>
                    <a:lnTo>
                      <a:pt x="136" y="86"/>
                    </a:lnTo>
                    <a:lnTo>
                      <a:pt x="137" y="88"/>
                    </a:lnTo>
                    <a:lnTo>
                      <a:pt x="138" y="89"/>
                    </a:lnTo>
                    <a:lnTo>
                      <a:pt x="141" y="89"/>
                    </a:lnTo>
                    <a:lnTo>
                      <a:pt x="143" y="89"/>
                    </a:lnTo>
                    <a:lnTo>
                      <a:pt x="144" y="88"/>
                    </a:lnTo>
                    <a:lnTo>
                      <a:pt x="147" y="88"/>
                    </a:lnTo>
                    <a:lnTo>
                      <a:pt x="149" y="88"/>
                    </a:lnTo>
                    <a:lnTo>
                      <a:pt x="150" y="89"/>
                    </a:lnTo>
                    <a:lnTo>
                      <a:pt x="150" y="92"/>
                    </a:lnTo>
                    <a:lnTo>
                      <a:pt x="151" y="93"/>
                    </a:lnTo>
                    <a:lnTo>
                      <a:pt x="152" y="95"/>
                    </a:lnTo>
                    <a:lnTo>
                      <a:pt x="154" y="96"/>
                    </a:lnTo>
                    <a:lnTo>
                      <a:pt x="155" y="98"/>
                    </a:lnTo>
                    <a:lnTo>
                      <a:pt x="162" y="99"/>
                    </a:lnTo>
                    <a:lnTo>
                      <a:pt x="169" y="100"/>
                    </a:lnTo>
                    <a:lnTo>
                      <a:pt x="175" y="103"/>
                    </a:lnTo>
                    <a:lnTo>
                      <a:pt x="179" y="112"/>
                    </a:lnTo>
                    <a:lnTo>
                      <a:pt x="180" y="119"/>
                    </a:lnTo>
                    <a:lnTo>
                      <a:pt x="182" y="127"/>
                    </a:lnTo>
                    <a:lnTo>
                      <a:pt x="188" y="133"/>
                    </a:lnTo>
                    <a:lnTo>
                      <a:pt x="195" y="138"/>
                    </a:lnTo>
                    <a:lnTo>
                      <a:pt x="201" y="143"/>
                    </a:lnTo>
                    <a:lnTo>
                      <a:pt x="206" y="148"/>
                    </a:lnTo>
                    <a:lnTo>
                      <a:pt x="202" y="151"/>
                    </a:lnTo>
                    <a:lnTo>
                      <a:pt x="198" y="151"/>
                    </a:lnTo>
                    <a:lnTo>
                      <a:pt x="188" y="148"/>
                    </a:lnTo>
                    <a:lnTo>
                      <a:pt x="182" y="143"/>
                    </a:lnTo>
                    <a:lnTo>
                      <a:pt x="177" y="134"/>
                    </a:lnTo>
                    <a:lnTo>
                      <a:pt x="173" y="125"/>
                    </a:lnTo>
                    <a:lnTo>
                      <a:pt x="168" y="115"/>
                    </a:lnTo>
                    <a:lnTo>
                      <a:pt x="162" y="108"/>
                    </a:lnTo>
                    <a:lnTo>
                      <a:pt x="152" y="105"/>
                    </a:lnTo>
                    <a:lnTo>
                      <a:pt x="143" y="100"/>
                    </a:lnTo>
                    <a:lnTo>
                      <a:pt x="135" y="92"/>
                    </a:lnTo>
                    <a:lnTo>
                      <a:pt x="128" y="84"/>
                    </a:lnTo>
                    <a:lnTo>
                      <a:pt x="120" y="80"/>
                    </a:lnTo>
                    <a:lnTo>
                      <a:pt x="113" y="77"/>
                    </a:lnTo>
                    <a:lnTo>
                      <a:pt x="107" y="74"/>
                    </a:lnTo>
                    <a:lnTo>
                      <a:pt x="101" y="67"/>
                    </a:lnTo>
                    <a:lnTo>
                      <a:pt x="98" y="61"/>
                    </a:lnTo>
                    <a:lnTo>
                      <a:pt x="91" y="58"/>
                    </a:lnTo>
                    <a:lnTo>
                      <a:pt x="84" y="57"/>
                    </a:lnTo>
                    <a:lnTo>
                      <a:pt x="75" y="55"/>
                    </a:lnTo>
                    <a:lnTo>
                      <a:pt x="68" y="52"/>
                    </a:lnTo>
                    <a:lnTo>
                      <a:pt x="54" y="43"/>
                    </a:lnTo>
                    <a:lnTo>
                      <a:pt x="41" y="35"/>
                    </a:lnTo>
                    <a:lnTo>
                      <a:pt x="28" y="24"/>
                    </a:lnTo>
                    <a:lnTo>
                      <a:pt x="21" y="19"/>
                    </a:lnTo>
                    <a:lnTo>
                      <a:pt x="14" y="16"/>
                    </a:lnTo>
                    <a:lnTo>
                      <a:pt x="7" y="12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2" y="1"/>
                    </a:lnTo>
                    <a:lnTo>
                      <a:pt x="4" y="1"/>
                    </a:lnTo>
                    <a:lnTo>
                      <a:pt x="5" y="0"/>
                    </a:lnTo>
                    <a:lnTo>
                      <a:pt x="7" y="1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7" name="Freeform 62"/>
              <p:cNvSpPr>
                <a:spLocks/>
              </p:cNvSpPr>
              <p:nvPr/>
            </p:nvSpPr>
            <p:spPr bwMode="auto">
              <a:xfrm>
                <a:off x="5630674" y="1572426"/>
                <a:ext cx="166251" cy="106275"/>
              </a:xfrm>
              <a:custGeom>
                <a:avLst/>
                <a:gdLst>
                  <a:gd name="T0" fmla="*/ 0 w 158"/>
                  <a:gd name="T1" fmla="*/ 0 h 101"/>
                  <a:gd name="T2" fmla="*/ 2 w 158"/>
                  <a:gd name="T3" fmla="*/ 4 h 101"/>
                  <a:gd name="T4" fmla="*/ 5 w 158"/>
                  <a:gd name="T5" fmla="*/ 8 h 101"/>
                  <a:gd name="T6" fmla="*/ 8 w 158"/>
                  <a:gd name="T7" fmla="*/ 10 h 101"/>
                  <a:gd name="T8" fmla="*/ 12 w 158"/>
                  <a:gd name="T9" fmla="*/ 12 h 101"/>
                  <a:gd name="T10" fmla="*/ 15 w 158"/>
                  <a:gd name="T11" fmla="*/ 16 h 101"/>
                  <a:gd name="T12" fmla="*/ 18 w 158"/>
                  <a:gd name="T13" fmla="*/ 18 h 101"/>
                  <a:gd name="T14" fmla="*/ 19 w 158"/>
                  <a:gd name="T15" fmla="*/ 21 h 101"/>
                  <a:gd name="T16" fmla="*/ 20 w 158"/>
                  <a:gd name="T17" fmla="*/ 23 h 101"/>
                  <a:gd name="T18" fmla="*/ 21 w 158"/>
                  <a:gd name="T19" fmla="*/ 25 h 101"/>
                  <a:gd name="T20" fmla="*/ 22 w 158"/>
                  <a:gd name="T21" fmla="*/ 28 h 101"/>
                  <a:gd name="T22" fmla="*/ 24 w 158"/>
                  <a:gd name="T23" fmla="*/ 30 h 101"/>
                  <a:gd name="T24" fmla="*/ 27 w 158"/>
                  <a:gd name="T25" fmla="*/ 30 h 101"/>
                  <a:gd name="T26" fmla="*/ 37 w 158"/>
                  <a:gd name="T27" fmla="*/ 31 h 101"/>
                  <a:gd name="T28" fmla="*/ 45 w 158"/>
                  <a:gd name="T29" fmla="*/ 32 h 101"/>
                  <a:gd name="T30" fmla="*/ 52 w 158"/>
                  <a:gd name="T31" fmla="*/ 37 h 101"/>
                  <a:gd name="T32" fmla="*/ 60 w 158"/>
                  <a:gd name="T33" fmla="*/ 42 h 101"/>
                  <a:gd name="T34" fmla="*/ 67 w 158"/>
                  <a:gd name="T35" fmla="*/ 45 h 101"/>
                  <a:gd name="T36" fmla="*/ 75 w 158"/>
                  <a:gd name="T37" fmla="*/ 50 h 101"/>
                  <a:gd name="T38" fmla="*/ 77 w 158"/>
                  <a:gd name="T39" fmla="*/ 53 h 101"/>
                  <a:gd name="T40" fmla="*/ 79 w 158"/>
                  <a:gd name="T41" fmla="*/ 56 h 101"/>
                  <a:gd name="T42" fmla="*/ 80 w 158"/>
                  <a:gd name="T43" fmla="*/ 59 h 101"/>
                  <a:gd name="T44" fmla="*/ 82 w 158"/>
                  <a:gd name="T45" fmla="*/ 62 h 101"/>
                  <a:gd name="T46" fmla="*/ 84 w 158"/>
                  <a:gd name="T47" fmla="*/ 64 h 101"/>
                  <a:gd name="T48" fmla="*/ 85 w 158"/>
                  <a:gd name="T49" fmla="*/ 67 h 101"/>
                  <a:gd name="T50" fmla="*/ 88 w 158"/>
                  <a:gd name="T51" fmla="*/ 68 h 101"/>
                  <a:gd name="T52" fmla="*/ 91 w 158"/>
                  <a:gd name="T53" fmla="*/ 68 h 101"/>
                  <a:gd name="T54" fmla="*/ 93 w 158"/>
                  <a:gd name="T55" fmla="*/ 68 h 101"/>
                  <a:gd name="T56" fmla="*/ 96 w 158"/>
                  <a:gd name="T57" fmla="*/ 67 h 101"/>
                  <a:gd name="T58" fmla="*/ 98 w 158"/>
                  <a:gd name="T59" fmla="*/ 67 h 101"/>
                  <a:gd name="T60" fmla="*/ 105 w 158"/>
                  <a:gd name="T61" fmla="*/ 69 h 101"/>
                  <a:gd name="T62" fmla="*/ 111 w 158"/>
                  <a:gd name="T63" fmla="*/ 73 h 101"/>
                  <a:gd name="T64" fmla="*/ 116 w 158"/>
                  <a:gd name="T65" fmla="*/ 76 h 101"/>
                  <a:gd name="T66" fmla="*/ 123 w 158"/>
                  <a:gd name="T67" fmla="*/ 79 h 101"/>
                  <a:gd name="T68" fmla="*/ 125 w 158"/>
                  <a:gd name="T69" fmla="*/ 77 h 101"/>
                  <a:gd name="T70" fmla="*/ 128 w 158"/>
                  <a:gd name="T71" fmla="*/ 77 h 101"/>
                  <a:gd name="T72" fmla="*/ 130 w 158"/>
                  <a:gd name="T73" fmla="*/ 76 h 101"/>
                  <a:gd name="T74" fmla="*/ 139 w 158"/>
                  <a:gd name="T75" fmla="*/ 79 h 101"/>
                  <a:gd name="T76" fmla="*/ 146 w 158"/>
                  <a:gd name="T77" fmla="*/ 83 h 101"/>
                  <a:gd name="T78" fmla="*/ 152 w 158"/>
                  <a:gd name="T79" fmla="*/ 91 h 101"/>
                  <a:gd name="T80" fmla="*/ 158 w 158"/>
                  <a:gd name="T81" fmla="*/ 99 h 101"/>
                  <a:gd name="T82" fmla="*/ 156 w 158"/>
                  <a:gd name="T83" fmla="*/ 100 h 101"/>
                  <a:gd name="T84" fmla="*/ 154 w 158"/>
                  <a:gd name="T85" fmla="*/ 101 h 101"/>
                  <a:gd name="T86" fmla="*/ 152 w 158"/>
                  <a:gd name="T87" fmla="*/ 101 h 101"/>
                  <a:gd name="T88" fmla="*/ 146 w 158"/>
                  <a:gd name="T89" fmla="*/ 100 h 101"/>
                  <a:gd name="T90" fmla="*/ 140 w 158"/>
                  <a:gd name="T91" fmla="*/ 94 h 101"/>
                  <a:gd name="T92" fmla="*/ 135 w 158"/>
                  <a:gd name="T93" fmla="*/ 88 h 101"/>
                  <a:gd name="T94" fmla="*/ 129 w 158"/>
                  <a:gd name="T95" fmla="*/ 85 h 101"/>
                  <a:gd name="T96" fmla="*/ 111 w 158"/>
                  <a:gd name="T97" fmla="*/ 81 h 101"/>
                  <a:gd name="T98" fmla="*/ 97 w 158"/>
                  <a:gd name="T99" fmla="*/ 77 h 101"/>
                  <a:gd name="T100" fmla="*/ 83 w 158"/>
                  <a:gd name="T101" fmla="*/ 72 h 101"/>
                  <a:gd name="T102" fmla="*/ 70 w 158"/>
                  <a:gd name="T103" fmla="*/ 62 h 101"/>
                  <a:gd name="T104" fmla="*/ 58 w 158"/>
                  <a:gd name="T105" fmla="*/ 53 h 101"/>
                  <a:gd name="T106" fmla="*/ 47 w 158"/>
                  <a:gd name="T107" fmla="*/ 47 h 101"/>
                  <a:gd name="T108" fmla="*/ 34 w 158"/>
                  <a:gd name="T109" fmla="*/ 38 h 101"/>
                  <a:gd name="T110" fmla="*/ 25 w 158"/>
                  <a:gd name="T111" fmla="*/ 34 h 101"/>
                  <a:gd name="T112" fmla="*/ 15 w 158"/>
                  <a:gd name="T113" fmla="*/ 29 h 101"/>
                  <a:gd name="T114" fmla="*/ 8 w 158"/>
                  <a:gd name="T115" fmla="*/ 24 h 101"/>
                  <a:gd name="T116" fmla="*/ 2 w 158"/>
                  <a:gd name="T117" fmla="*/ 18 h 101"/>
                  <a:gd name="T118" fmla="*/ 0 w 158"/>
                  <a:gd name="T119" fmla="*/ 9 h 101"/>
                  <a:gd name="T120" fmla="*/ 0 w 158"/>
                  <a:gd name="T121" fmla="*/ 6 h 101"/>
                  <a:gd name="T122" fmla="*/ 0 w 158"/>
                  <a:gd name="T123" fmla="*/ 3 h 101"/>
                  <a:gd name="T124" fmla="*/ 0 w 158"/>
                  <a:gd name="T125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8" h="101">
                    <a:moveTo>
                      <a:pt x="0" y="0"/>
                    </a:moveTo>
                    <a:lnTo>
                      <a:pt x="2" y="4"/>
                    </a:lnTo>
                    <a:lnTo>
                      <a:pt x="5" y="8"/>
                    </a:lnTo>
                    <a:lnTo>
                      <a:pt x="8" y="10"/>
                    </a:lnTo>
                    <a:lnTo>
                      <a:pt x="12" y="12"/>
                    </a:lnTo>
                    <a:lnTo>
                      <a:pt x="15" y="16"/>
                    </a:lnTo>
                    <a:lnTo>
                      <a:pt x="18" y="18"/>
                    </a:lnTo>
                    <a:lnTo>
                      <a:pt x="19" y="21"/>
                    </a:lnTo>
                    <a:lnTo>
                      <a:pt x="20" y="23"/>
                    </a:lnTo>
                    <a:lnTo>
                      <a:pt x="21" y="25"/>
                    </a:lnTo>
                    <a:lnTo>
                      <a:pt x="22" y="28"/>
                    </a:lnTo>
                    <a:lnTo>
                      <a:pt x="24" y="30"/>
                    </a:lnTo>
                    <a:lnTo>
                      <a:pt x="27" y="30"/>
                    </a:lnTo>
                    <a:lnTo>
                      <a:pt x="37" y="31"/>
                    </a:lnTo>
                    <a:lnTo>
                      <a:pt x="45" y="32"/>
                    </a:lnTo>
                    <a:lnTo>
                      <a:pt x="52" y="37"/>
                    </a:lnTo>
                    <a:lnTo>
                      <a:pt x="60" y="42"/>
                    </a:lnTo>
                    <a:lnTo>
                      <a:pt x="67" y="45"/>
                    </a:lnTo>
                    <a:lnTo>
                      <a:pt x="75" y="50"/>
                    </a:lnTo>
                    <a:lnTo>
                      <a:pt x="77" y="53"/>
                    </a:lnTo>
                    <a:lnTo>
                      <a:pt x="79" y="56"/>
                    </a:lnTo>
                    <a:lnTo>
                      <a:pt x="80" y="59"/>
                    </a:lnTo>
                    <a:lnTo>
                      <a:pt x="82" y="62"/>
                    </a:lnTo>
                    <a:lnTo>
                      <a:pt x="84" y="64"/>
                    </a:lnTo>
                    <a:lnTo>
                      <a:pt x="85" y="67"/>
                    </a:lnTo>
                    <a:lnTo>
                      <a:pt x="88" y="68"/>
                    </a:lnTo>
                    <a:lnTo>
                      <a:pt x="91" y="68"/>
                    </a:lnTo>
                    <a:lnTo>
                      <a:pt x="93" y="68"/>
                    </a:lnTo>
                    <a:lnTo>
                      <a:pt x="96" y="67"/>
                    </a:lnTo>
                    <a:lnTo>
                      <a:pt x="98" y="67"/>
                    </a:lnTo>
                    <a:lnTo>
                      <a:pt x="105" y="69"/>
                    </a:lnTo>
                    <a:lnTo>
                      <a:pt x="111" y="73"/>
                    </a:lnTo>
                    <a:lnTo>
                      <a:pt x="116" y="76"/>
                    </a:lnTo>
                    <a:lnTo>
                      <a:pt x="123" y="79"/>
                    </a:lnTo>
                    <a:lnTo>
                      <a:pt x="125" y="77"/>
                    </a:lnTo>
                    <a:lnTo>
                      <a:pt x="128" y="77"/>
                    </a:lnTo>
                    <a:lnTo>
                      <a:pt x="130" y="76"/>
                    </a:lnTo>
                    <a:lnTo>
                      <a:pt x="139" y="79"/>
                    </a:lnTo>
                    <a:lnTo>
                      <a:pt x="146" y="83"/>
                    </a:lnTo>
                    <a:lnTo>
                      <a:pt x="152" y="91"/>
                    </a:lnTo>
                    <a:lnTo>
                      <a:pt x="158" y="99"/>
                    </a:lnTo>
                    <a:lnTo>
                      <a:pt x="156" y="100"/>
                    </a:lnTo>
                    <a:lnTo>
                      <a:pt x="154" y="101"/>
                    </a:lnTo>
                    <a:lnTo>
                      <a:pt x="152" y="101"/>
                    </a:lnTo>
                    <a:lnTo>
                      <a:pt x="146" y="100"/>
                    </a:lnTo>
                    <a:lnTo>
                      <a:pt x="140" y="94"/>
                    </a:lnTo>
                    <a:lnTo>
                      <a:pt x="135" y="88"/>
                    </a:lnTo>
                    <a:lnTo>
                      <a:pt x="129" y="85"/>
                    </a:lnTo>
                    <a:lnTo>
                      <a:pt x="111" y="81"/>
                    </a:lnTo>
                    <a:lnTo>
                      <a:pt x="97" y="77"/>
                    </a:lnTo>
                    <a:lnTo>
                      <a:pt x="83" y="72"/>
                    </a:lnTo>
                    <a:lnTo>
                      <a:pt x="70" y="62"/>
                    </a:lnTo>
                    <a:lnTo>
                      <a:pt x="58" y="53"/>
                    </a:lnTo>
                    <a:lnTo>
                      <a:pt x="47" y="47"/>
                    </a:lnTo>
                    <a:lnTo>
                      <a:pt x="34" y="38"/>
                    </a:lnTo>
                    <a:lnTo>
                      <a:pt x="25" y="34"/>
                    </a:lnTo>
                    <a:lnTo>
                      <a:pt x="15" y="29"/>
                    </a:lnTo>
                    <a:lnTo>
                      <a:pt x="8" y="24"/>
                    </a:lnTo>
                    <a:lnTo>
                      <a:pt x="2" y="18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8" name="Freeform 63"/>
              <p:cNvSpPr>
                <a:spLocks/>
              </p:cNvSpPr>
              <p:nvPr/>
            </p:nvSpPr>
            <p:spPr bwMode="auto">
              <a:xfrm>
                <a:off x="5639091" y="1657655"/>
                <a:ext cx="148364" cy="102066"/>
              </a:xfrm>
              <a:custGeom>
                <a:avLst/>
                <a:gdLst>
                  <a:gd name="T0" fmla="*/ 0 w 141"/>
                  <a:gd name="T1" fmla="*/ 0 h 97"/>
                  <a:gd name="T2" fmla="*/ 11 w 141"/>
                  <a:gd name="T3" fmla="*/ 2 h 97"/>
                  <a:gd name="T4" fmla="*/ 18 w 141"/>
                  <a:gd name="T5" fmla="*/ 8 h 97"/>
                  <a:gd name="T6" fmla="*/ 23 w 141"/>
                  <a:gd name="T7" fmla="*/ 17 h 97"/>
                  <a:gd name="T8" fmla="*/ 27 w 141"/>
                  <a:gd name="T9" fmla="*/ 26 h 97"/>
                  <a:gd name="T10" fmla="*/ 32 w 141"/>
                  <a:gd name="T11" fmla="*/ 37 h 97"/>
                  <a:gd name="T12" fmla="*/ 38 w 141"/>
                  <a:gd name="T13" fmla="*/ 44 h 97"/>
                  <a:gd name="T14" fmla="*/ 48 w 141"/>
                  <a:gd name="T15" fmla="*/ 46 h 97"/>
                  <a:gd name="T16" fmla="*/ 57 w 141"/>
                  <a:gd name="T17" fmla="*/ 47 h 97"/>
                  <a:gd name="T18" fmla="*/ 69 w 141"/>
                  <a:gd name="T19" fmla="*/ 47 h 97"/>
                  <a:gd name="T20" fmla="*/ 76 w 141"/>
                  <a:gd name="T21" fmla="*/ 51 h 97"/>
                  <a:gd name="T22" fmla="*/ 82 w 141"/>
                  <a:gd name="T23" fmla="*/ 57 h 97"/>
                  <a:gd name="T24" fmla="*/ 88 w 141"/>
                  <a:gd name="T25" fmla="*/ 63 h 97"/>
                  <a:gd name="T26" fmla="*/ 96 w 141"/>
                  <a:gd name="T27" fmla="*/ 66 h 97"/>
                  <a:gd name="T28" fmla="*/ 107 w 141"/>
                  <a:gd name="T29" fmla="*/ 70 h 97"/>
                  <a:gd name="T30" fmla="*/ 116 w 141"/>
                  <a:gd name="T31" fmla="*/ 77 h 97"/>
                  <a:gd name="T32" fmla="*/ 126 w 141"/>
                  <a:gd name="T33" fmla="*/ 85 h 97"/>
                  <a:gd name="T34" fmla="*/ 128 w 141"/>
                  <a:gd name="T35" fmla="*/ 87 h 97"/>
                  <a:gd name="T36" fmla="*/ 131 w 141"/>
                  <a:gd name="T37" fmla="*/ 88 h 97"/>
                  <a:gd name="T38" fmla="*/ 133 w 141"/>
                  <a:gd name="T39" fmla="*/ 88 h 97"/>
                  <a:gd name="T40" fmla="*/ 135 w 141"/>
                  <a:gd name="T41" fmla="*/ 89 h 97"/>
                  <a:gd name="T42" fmla="*/ 138 w 141"/>
                  <a:gd name="T43" fmla="*/ 89 h 97"/>
                  <a:gd name="T44" fmla="*/ 140 w 141"/>
                  <a:gd name="T45" fmla="*/ 90 h 97"/>
                  <a:gd name="T46" fmla="*/ 141 w 141"/>
                  <a:gd name="T47" fmla="*/ 91 h 97"/>
                  <a:gd name="T48" fmla="*/ 141 w 141"/>
                  <a:gd name="T49" fmla="*/ 94 h 97"/>
                  <a:gd name="T50" fmla="*/ 141 w 141"/>
                  <a:gd name="T51" fmla="*/ 95 h 97"/>
                  <a:gd name="T52" fmla="*/ 140 w 141"/>
                  <a:gd name="T53" fmla="*/ 96 h 97"/>
                  <a:gd name="T54" fmla="*/ 140 w 141"/>
                  <a:gd name="T55" fmla="*/ 97 h 97"/>
                  <a:gd name="T56" fmla="*/ 123 w 141"/>
                  <a:gd name="T57" fmla="*/ 94 h 97"/>
                  <a:gd name="T58" fmla="*/ 110 w 141"/>
                  <a:gd name="T59" fmla="*/ 88 h 97"/>
                  <a:gd name="T60" fmla="*/ 99 w 141"/>
                  <a:gd name="T61" fmla="*/ 79 h 97"/>
                  <a:gd name="T62" fmla="*/ 88 w 141"/>
                  <a:gd name="T63" fmla="*/ 71 h 97"/>
                  <a:gd name="T64" fmla="*/ 74 w 141"/>
                  <a:gd name="T65" fmla="*/ 62 h 97"/>
                  <a:gd name="T66" fmla="*/ 62 w 141"/>
                  <a:gd name="T67" fmla="*/ 55 h 97"/>
                  <a:gd name="T68" fmla="*/ 50 w 141"/>
                  <a:gd name="T69" fmla="*/ 51 h 97"/>
                  <a:gd name="T70" fmla="*/ 38 w 141"/>
                  <a:gd name="T71" fmla="*/ 47 h 97"/>
                  <a:gd name="T72" fmla="*/ 25 w 141"/>
                  <a:gd name="T73" fmla="*/ 42 h 97"/>
                  <a:gd name="T74" fmla="*/ 17 w 141"/>
                  <a:gd name="T75" fmla="*/ 36 h 97"/>
                  <a:gd name="T76" fmla="*/ 12 w 141"/>
                  <a:gd name="T77" fmla="*/ 28 h 97"/>
                  <a:gd name="T78" fmla="*/ 8 w 141"/>
                  <a:gd name="T79" fmla="*/ 19 h 97"/>
                  <a:gd name="T80" fmla="*/ 5 w 141"/>
                  <a:gd name="T81" fmla="*/ 10 h 97"/>
                  <a:gd name="T82" fmla="*/ 0 w 141"/>
                  <a:gd name="T83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1" h="97">
                    <a:moveTo>
                      <a:pt x="0" y="0"/>
                    </a:moveTo>
                    <a:lnTo>
                      <a:pt x="11" y="2"/>
                    </a:lnTo>
                    <a:lnTo>
                      <a:pt x="18" y="8"/>
                    </a:lnTo>
                    <a:lnTo>
                      <a:pt x="23" y="17"/>
                    </a:lnTo>
                    <a:lnTo>
                      <a:pt x="27" y="26"/>
                    </a:lnTo>
                    <a:lnTo>
                      <a:pt x="32" y="37"/>
                    </a:lnTo>
                    <a:lnTo>
                      <a:pt x="38" y="44"/>
                    </a:lnTo>
                    <a:lnTo>
                      <a:pt x="48" y="46"/>
                    </a:lnTo>
                    <a:lnTo>
                      <a:pt x="57" y="47"/>
                    </a:lnTo>
                    <a:lnTo>
                      <a:pt x="69" y="47"/>
                    </a:lnTo>
                    <a:lnTo>
                      <a:pt x="76" y="51"/>
                    </a:lnTo>
                    <a:lnTo>
                      <a:pt x="82" y="57"/>
                    </a:lnTo>
                    <a:lnTo>
                      <a:pt x="88" y="63"/>
                    </a:lnTo>
                    <a:lnTo>
                      <a:pt x="96" y="66"/>
                    </a:lnTo>
                    <a:lnTo>
                      <a:pt x="107" y="70"/>
                    </a:lnTo>
                    <a:lnTo>
                      <a:pt x="116" y="77"/>
                    </a:lnTo>
                    <a:lnTo>
                      <a:pt x="126" y="85"/>
                    </a:lnTo>
                    <a:lnTo>
                      <a:pt x="128" y="87"/>
                    </a:lnTo>
                    <a:lnTo>
                      <a:pt x="131" y="88"/>
                    </a:lnTo>
                    <a:lnTo>
                      <a:pt x="133" y="88"/>
                    </a:lnTo>
                    <a:lnTo>
                      <a:pt x="135" y="89"/>
                    </a:lnTo>
                    <a:lnTo>
                      <a:pt x="138" y="89"/>
                    </a:lnTo>
                    <a:lnTo>
                      <a:pt x="140" y="90"/>
                    </a:lnTo>
                    <a:lnTo>
                      <a:pt x="141" y="91"/>
                    </a:lnTo>
                    <a:lnTo>
                      <a:pt x="141" y="94"/>
                    </a:lnTo>
                    <a:lnTo>
                      <a:pt x="141" y="95"/>
                    </a:lnTo>
                    <a:lnTo>
                      <a:pt x="140" y="96"/>
                    </a:lnTo>
                    <a:lnTo>
                      <a:pt x="140" y="97"/>
                    </a:lnTo>
                    <a:lnTo>
                      <a:pt x="123" y="94"/>
                    </a:lnTo>
                    <a:lnTo>
                      <a:pt x="110" y="88"/>
                    </a:lnTo>
                    <a:lnTo>
                      <a:pt x="99" y="79"/>
                    </a:lnTo>
                    <a:lnTo>
                      <a:pt x="88" y="71"/>
                    </a:lnTo>
                    <a:lnTo>
                      <a:pt x="74" y="62"/>
                    </a:lnTo>
                    <a:lnTo>
                      <a:pt x="62" y="55"/>
                    </a:lnTo>
                    <a:lnTo>
                      <a:pt x="50" y="51"/>
                    </a:lnTo>
                    <a:lnTo>
                      <a:pt x="38" y="47"/>
                    </a:lnTo>
                    <a:lnTo>
                      <a:pt x="25" y="42"/>
                    </a:lnTo>
                    <a:lnTo>
                      <a:pt x="17" y="36"/>
                    </a:lnTo>
                    <a:lnTo>
                      <a:pt x="12" y="28"/>
                    </a:lnTo>
                    <a:lnTo>
                      <a:pt x="8" y="19"/>
                    </a:lnTo>
                    <a:lnTo>
                      <a:pt x="5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9" name="Freeform 64"/>
              <p:cNvSpPr>
                <a:spLocks/>
              </p:cNvSpPr>
              <p:nvPr/>
            </p:nvSpPr>
            <p:spPr bwMode="auto">
              <a:xfrm>
                <a:off x="5598055" y="1668178"/>
                <a:ext cx="130475" cy="112588"/>
              </a:xfrm>
              <a:custGeom>
                <a:avLst/>
                <a:gdLst>
                  <a:gd name="T0" fmla="*/ 55 w 124"/>
                  <a:gd name="T1" fmla="*/ 60 h 107"/>
                  <a:gd name="T2" fmla="*/ 56 w 124"/>
                  <a:gd name="T3" fmla="*/ 59 h 107"/>
                  <a:gd name="T4" fmla="*/ 58 w 124"/>
                  <a:gd name="T5" fmla="*/ 58 h 107"/>
                  <a:gd name="T6" fmla="*/ 60 w 124"/>
                  <a:gd name="T7" fmla="*/ 56 h 107"/>
                  <a:gd name="T8" fmla="*/ 63 w 124"/>
                  <a:gd name="T9" fmla="*/ 56 h 107"/>
                  <a:gd name="T10" fmla="*/ 70 w 124"/>
                  <a:gd name="T11" fmla="*/ 58 h 107"/>
                  <a:gd name="T12" fmla="*/ 75 w 124"/>
                  <a:gd name="T13" fmla="*/ 62 h 107"/>
                  <a:gd name="T14" fmla="*/ 79 w 124"/>
                  <a:gd name="T15" fmla="*/ 69 h 107"/>
                  <a:gd name="T16" fmla="*/ 84 w 124"/>
                  <a:gd name="T17" fmla="*/ 75 h 107"/>
                  <a:gd name="T18" fmla="*/ 94 w 124"/>
                  <a:gd name="T19" fmla="*/ 84 h 107"/>
                  <a:gd name="T20" fmla="*/ 104 w 124"/>
                  <a:gd name="T21" fmla="*/ 88 h 107"/>
                  <a:gd name="T22" fmla="*/ 114 w 124"/>
                  <a:gd name="T23" fmla="*/ 93 h 107"/>
                  <a:gd name="T24" fmla="*/ 124 w 124"/>
                  <a:gd name="T25" fmla="*/ 100 h 107"/>
                  <a:gd name="T26" fmla="*/ 124 w 124"/>
                  <a:gd name="T27" fmla="*/ 106 h 107"/>
                  <a:gd name="T28" fmla="*/ 122 w 124"/>
                  <a:gd name="T29" fmla="*/ 107 h 107"/>
                  <a:gd name="T30" fmla="*/ 121 w 124"/>
                  <a:gd name="T31" fmla="*/ 107 h 107"/>
                  <a:gd name="T32" fmla="*/ 120 w 124"/>
                  <a:gd name="T33" fmla="*/ 107 h 107"/>
                  <a:gd name="T34" fmla="*/ 111 w 124"/>
                  <a:gd name="T35" fmla="*/ 106 h 107"/>
                  <a:gd name="T36" fmla="*/ 104 w 124"/>
                  <a:gd name="T37" fmla="*/ 103 h 107"/>
                  <a:gd name="T38" fmla="*/ 97 w 124"/>
                  <a:gd name="T39" fmla="*/ 97 h 107"/>
                  <a:gd name="T40" fmla="*/ 91 w 124"/>
                  <a:gd name="T41" fmla="*/ 91 h 107"/>
                  <a:gd name="T42" fmla="*/ 76 w 124"/>
                  <a:gd name="T43" fmla="*/ 80 h 107"/>
                  <a:gd name="T44" fmla="*/ 62 w 124"/>
                  <a:gd name="T45" fmla="*/ 72 h 107"/>
                  <a:gd name="T46" fmla="*/ 47 w 124"/>
                  <a:gd name="T47" fmla="*/ 60 h 107"/>
                  <a:gd name="T48" fmla="*/ 40 w 124"/>
                  <a:gd name="T49" fmla="*/ 55 h 107"/>
                  <a:gd name="T50" fmla="*/ 33 w 124"/>
                  <a:gd name="T51" fmla="*/ 53 h 107"/>
                  <a:gd name="T52" fmla="*/ 26 w 124"/>
                  <a:gd name="T53" fmla="*/ 48 h 107"/>
                  <a:gd name="T54" fmla="*/ 23 w 124"/>
                  <a:gd name="T55" fmla="*/ 41 h 107"/>
                  <a:gd name="T56" fmla="*/ 21 w 124"/>
                  <a:gd name="T57" fmla="*/ 35 h 107"/>
                  <a:gd name="T58" fmla="*/ 17 w 124"/>
                  <a:gd name="T59" fmla="*/ 29 h 107"/>
                  <a:gd name="T60" fmla="*/ 9 w 124"/>
                  <a:gd name="T61" fmla="*/ 22 h 107"/>
                  <a:gd name="T62" fmla="*/ 4 w 124"/>
                  <a:gd name="T63" fmla="*/ 15 h 107"/>
                  <a:gd name="T64" fmla="*/ 0 w 124"/>
                  <a:gd name="T65" fmla="*/ 8 h 107"/>
                  <a:gd name="T66" fmla="*/ 1 w 124"/>
                  <a:gd name="T67" fmla="*/ 0 h 107"/>
                  <a:gd name="T68" fmla="*/ 12 w 124"/>
                  <a:gd name="T69" fmla="*/ 10 h 107"/>
                  <a:gd name="T70" fmla="*/ 21 w 124"/>
                  <a:gd name="T71" fmla="*/ 18 h 107"/>
                  <a:gd name="T72" fmla="*/ 30 w 124"/>
                  <a:gd name="T73" fmla="*/ 30 h 107"/>
                  <a:gd name="T74" fmla="*/ 34 w 124"/>
                  <a:gd name="T75" fmla="*/ 39 h 107"/>
                  <a:gd name="T76" fmla="*/ 41 w 124"/>
                  <a:gd name="T77" fmla="*/ 45 h 107"/>
                  <a:gd name="T78" fmla="*/ 47 w 124"/>
                  <a:gd name="T79" fmla="*/ 52 h 107"/>
                  <a:gd name="T80" fmla="*/ 49 w 124"/>
                  <a:gd name="T81" fmla="*/ 54 h 107"/>
                  <a:gd name="T82" fmla="*/ 50 w 124"/>
                  <a:gd name="T83" fmla="*/ 55 h 107"/>
                  <a:gd name="T84" fmla="*/ 51 w 124"/>
                  <a:gd name="T85" fmla="*/ 58 h 107"/>
                  <a:gd name="T86" fmla="*/ 52 w 124"/>
                  <a:gd name="T87" fmla="*/ 59 h 107"/>
                  <a:gd name="T88" fmla="*/ 55 w 124"/>
                  <a:gd name="T89" fmla="*/ 6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24" h="107">
                    <a:moveTo>
                      <a:pt x="55" y="60"/>
                    </a:moveTo>
                    <a:lnTo>
                      <a:pt x="56" y="59"/>
                    </a:lnTo>
                    <a:lnTo>
                      <a:pt x="58" y="58"/>
                    </a:lnTo>
                    <a:lnTo>
                      <a:pt x="60" y="56"/>
                    </a:lnTo>
                    <a:lnTo>
                      <a:pt x="63" y="56"/>
                    </a:lnTo>
                    <a:lnTo>
                      <a:pt x="70" y="58"/>
                    </a:lnTo>
                    <a:lnTo>
                      <a:pt x="75" y="62"/>
                    </a:lnTo>
                    <a:lnTo>
                      <a:pt x="79" y="69"/>
                    </a:lnTo>
                    <a:lnTo>
                      <a:pt x="84" y="75"/>
                    </a:lnTo>
                    <a:lnTo>
                      <a:pt x="94" y="84"/>
                    </a:lnTo>
                    <a:lnTo>
                      <a:pt x="104" y="88"/>
                    </a:lnTo>
                    <a:lnTo>
                      <a:pt x="114" y="93"/>
                    </a:lnTo>
                    <a:lnTo>
                      <a:pt x="124" y="100"/>
                    </a:lnTo>
                    <a:lnTo>
                      <a:pt x="124" y="106"/>
                    </a:lnTo>
                    <a:lnTo>
                      <a:pt x="122" y="107"/>
                    </a:lnTo>
                    <a:lnTo>
                      <a:pt x="121" y="107"/>
                    </a:lnTo>
                    <a:lnTo>
                      <a:pt x="120" y="107"/>
                    </a:lnTo>
                    <a:lnTo>
                      <a:pt x="111" y="106"/>
                    </a:lnTo>
                    <a:lnTo>
                      <a:pt x="104" y="103"/>
                    </a:lnTo>
                    <a:lnTo>
                      <a:pt x="97" y="97"/>
                    </a:lnTo>
                    <a:lnTo>
                      <a:pt x="91" y="91"/>
                    </a:lnTo>
                    <a:lnTo>
                      <a:pt x="76" y="80"/>
                    </a:lnTo>
                    <a:lnTo>
                      <a:pt x="62" y="72"/>
                    </a:lnTo>
                    <a:lnTo>
                      <a:pt x="47" y="60"/>
                    </a:lnTo>
                    <a:lnTo>
                      <a:pt x="40" y="55"/>
                    </a:lnTo>
                    <a:lnTo>
                      <a:pt x="33" y="53"/>
                    </a:lnTo>
                    <a:lnTo>
                      <a:pt x="26" y="48"/>
                    </a:lnTo>
                    <a:lnTo>
                      <a:pt x="23" y="41"/>
                    </a:lnTo>
                    <a:lnTo>
                      <a:pt x="21" y="35"/>
                    </a:lnTo>
                    <a:lnTo>
                      <a:pt x="17" y="29"/>
                    </a:lnTo>
                    <a:lnTo>
                      <a:pt x="9" y="22"/>
                    </a:lnTo>
                    <a:lnTo>
                      <a:pt x="4" y="15"/>
                    </a:lnTo>
                    <a:lnTo>
                      <a:pt x="0" y="8"/>
                    </a:lnTo>
                    <a:lnTo>
                      <a:pt x="1" y="0"/>
                    </a:lnTo>
                    <a:lnTo>
                      <a:pt x="12" y="10"/>
                    </a:lnTo>
                    <a:lnTo>
                      <a:pt x="21" y="18"/>
                    </a:lnTo>
                    <a:lnTo>
                      <a:pt x="30" y="30"/>
                    </a:lnTo>
                    <a:lnTo>
                      <a:pt x="34" y="39"/>
                    </a:lnTo>
                    <a:lnTo>
                      <a:pt x="41" y="45"/>
                    </a:lnTo>
                    <a:lnTo>
                      <a:pt x="47" y="52"/>
                    </a:lnTo>
                    <a:lnTo>
                      <a:pt x="49" y="54"/>
                    </a:lnTo>
                    <a:lnTo>
                      <a:pt x="50" y="55"/>
                    </a:lnTo>
                    <a:lnTo>
                      <a:pt x="51" y="58"/>
                    </a:lnTo>
                    <a:lnTo>
                      <a:pt x="52" y="59"/>
                    </a:lnTo>
                    <a:lnTo>
                      <a:pt x="55" y="6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0" name="Freeform 65"/>
              <p:cNvSpPr>
                <a:spLocks/>
              </p:cNvSpPr>
              <p:nvPr/>
            </p:nvSpPr>
            <p:spPr bwMode="auto">
              <a:xfrm>
                <a:off x="5603316" y="1742886"/>
                <a:ext cx="54716" cy="56820"/>
              </a:xfrm>
              <a:custGeom>
                <a:avLst/>
                <a:gdLst>
                  <a:gd name="T0" fmla="*/ 6 w 52"/>
                  <a:gd name="T1" fmla="*/ 0 h 54"/>
                  <a:gd name="T2" fmla="*/ 3 w 52"/>
                  <a:gd name="T3" fmla="*/ 1 h 54"/>
                  <a:gd name="T4" fmla="*/ 2 w 52"/>
                  <a:gd name="T5" fmla="*/ 3 h 54"/>
                  <a:gd name="T6" fmla="*/ 1 w 52"/>
                  <a:gd name="T7" fmla="*/ 4 h 54"/>
                  <a:gd name="T8" fmla="*/ 0 w 52"/>
                  <a:gd name="T9" fmla="*/ 7 h 54"/>
                  <a:gd name="T10" fmla="*/ 1 w 52"/>
                  <a:gd name="T11" fmla="*/ 9 h 54"/>
                  <a:gd name="T12" fmla="*/ 2 w 52"/>
                  <a:gd name="T13" fmla="*/ 10 h 54"/>
                  <a:gd name="T14" fmla="*/ 3 w 52"/>
                  <a:gd name="T15" fmla="*/ 12 h 54"/>
                  <a:gd name="T16" fmla="*/ 6 w 52"/>
                  <a:gd name="T17" fmla="*/ 13 h 54"/>
                  <a:gd name="T18" fmla="*/ 8 w 52"/>
                  <a:gd name="T19" fmla="*/ 14 h 54"/>
                  <a:gd name="T20" fmla="*/ 7 w 52"/>
                  <a:gd name="T21" fmla="*/ 16 h 54"/>
                  <a:gd name="T22" fmla="*/ 6 w 52"/>
                  <a:gd name="T23" fmla="*/ 17 h 54"/>
                  <a:gd name="T24" fmla="*/ 6 w 52"/>
                  <a:gd name="T25" fmla="*/ 20 h 54"/>
                  <a:gd name="T26" fmla="*/ 8 w 52"/>
                  <a:gd name="T27" fmla="*/ 27 h 54"/>
                  <a:gd name="T28" fmla="*/ 13 w 52"/>
                  <a:gd name="T29" fmla="*/ 30 h 54"/>
                  <a:gd name="T30" fmla="*/ 20 w 52"/>
                  <a:gd name="T31" fmla="*/ 33 h 54"/>
                  <a:gd name="T32" fmla="*/ 28 w 52"/>
                  <a:gd name="T33" fmla="*/ 36 h 54"/>
                  <a:gd name="T34" fmla="*/ 34 w 52"/>
                  <a:gd name="T35" fmla="*/ 40 h 54"/>
                  <a:gd name="T36" fmla="*/ 36 w 52"/>
                  <a:gd name="T37" fmla="*/ 44 h 54"/>
                  <a:gd name="T38" fmla="*/ 39 w 52"/>
                  <a:gd name="T39" fmla="*/ 46 h 54"/>
                  <a:gd name="T40" fmla="*/ 41 w 52"/>
                  <a:gd name="T41" fmla="*/ 49 h 54"/>
                  <a:gd name="T42" fmla="*/ 44 w 52"/>
                  <a:gd name="T43" fmla="*/ 52 h 54"/>
                  <a:gd name="T44" fmla="*/ 46 w 52"/>
                  <a:gd name="T45" fmla="*/ 53 h 54"/>
                  <a:gd name="T46" fmla="*/ 50 w 52"/>
                  <a:gd name="T47" fmla="*/ 54 h 54"/>
                  <a:gd name="T48" fmla="*/ 52 w 52"/>
                  <a:gd name="T49" fmla="*/ 53 h 54"/>
                  <a:gd name="T50" fmla="*/ 47 w 52"/>
                  <a:gd name="T51" fmla="*/ 42 h 54"/>
                  <a:gd name="T52" fmla="*/ 40 w 52"/>
                  <a:gd name="T53" fmla="*/ 35 h 54"/>
                  <a:gd name="T54" fmla="*/ 31 w 52"/>
                  <a:gd name="T55" fmla="*/ 29 h 54"/>
                  <a:gd name="T56" fmla="*/ 21 w 52"/>
                  <a:gd name="T57" fmla="*/ 23 h 54"/>
                  <a:gd name="T58" fmla="*/ 16 w 52"/>
                  <a:gd name="T59" fmla="*/ 20 h 54"/>
                  <a:gd name="T60" fmla="*/ 14 w 52"/>
                  <a:gd name="T61" fmla="*/ 14 h 54"/>
                  <a:gd name="T62" fmla="*/ 12 w 52"/>
                  <a:gd name="T63" fmla="*/ 8 h 54"/>
                  <a:gd name="T64" fmla="*/ 8 w 52"/>
                  <a:gd name="T65" fmla="*/ 3 h 54"/>
                  <a:gd name="T66" fmla="*/ 6 w 52"/>
                  <a:gd name="T6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2" h="54">
                    <a:moveTo>
                      <a:pt x="6" y="0"/>
                    </a:moveTo>
                    <a:lnTo>
                      <a:pt x="3" y="1"/>
                    </a:lnTo>
                    <a:lnTo>
                      <a:pt x="2" y="3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2" y="10"/>
                    </a:lnTo>
                    <a:lnTo>
                      <a:pt x="3" y="12"/>
                    </a:lnTo>
                    <a:lnTo>
                      <a:pt x="6" y="13"/>
                    </a:lnTo>
                    <a:lnTo>
                      <a:pt x="8" y="14"/>
                    </a:lnTo>
                    <a:lnTo>
                      <a:pt x="7" y="16"/>
                    </a:lnTo>
                    <a:lnTo>
                      <a:pt x="6" y="17"/>
                    </a:lnTo>
                    <a:lnTo>
                      <a:pt x="6" y="20"/>
                    </a:lnTo>
                    <a:lnTo>
                      <a:pt x="8" y="27"/>
                    </a:lnTo>
                    <a:lnTo>
                      <a:pt x="13" y="30"/>
                    </a:lnTo>
                    <a:lnTo>
                      <a:pt x="20" y="33"/>
                    </a:lnTo>
                    <a:lnTo>
                      <a:pt x="28" y="36"/>
                    </a:lnTo>
                    <a:lnTo>
                      <a:pt x="34" y="40"/>
                    </a:lnTo>
                    <a:lnTo>
                      <a:pt x="36" y="44"/>
                    </a:lnTo>
                    <a:lnTo>
                      <a:pt x="39" y="46"/>
                    </a:lnTo>
                    <a:lnTo>
                      <a:pt x="41" y="49"/>
                    </a:lnTo>
                    <a:lnTo>
                      <a:pt x="44" y="52"/>
                    </a:lnTo>
                    <a:lnTo>
                      <a:pt x="46" y="53"/>
                    </a:lnTo>
                    <a:lnTo>
                      <a:pt x="50" y="54"/>
                    </a:lnTo>
                    <a:lnTo>
                      <a:pt x="52" y="53"/>
                    </a:lnTo>
                    <a:lnTo>
                      <a:pt x="47" y="42"/>
                    </a:lnTo>
                    <a:lnTo>
                      <a:pt x="40" y="35"/>
                    </a:lnTo>
                    <a:lnTo>
                      <a:pt x="31" y="29"/>
                    </a:lnTo>
                    <a:lnTo>
                      <a:pt x="21" y="23"/>
                    </a:lnTo>
                    <a:lnTo>
                      <a:pt x="16" y="20"/>
                    </a:lnTo>
                    <a:lnTo>
                      <a:pt x="14" y="14"/>
                    </a:lnTo>
                    <a:lnTo>
                      <a:pt x="12" y="8"/>
                    </a:lnTo>
                    <a:lnTo>
                      <a:pt x="8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1" name="Freeform 66"/>
              <p:cNvSpPr>
                <a:spLocks/>
              </p:cNvSpPr>
              <p:nvPr/>
            </p:nvSpPr>
            <p:spPr bwMode="auto">
              <a:xfrm>
                <a:off x="5841118" y="1651342"/>
                <a:ext cx="41037" cy="34724"/>
              </a:xfrm>
              <a:custGeom>
                <a:avLst/>
                <a:gdLst>
                  <a:gd name="T0" fmla="*/ 0 w 39"/>
                  <a:gd name="T1" fmla="*/ 10 h 33"/>
                  <a:gd name="T2" fmla="*/ 0 w 39"/>
                  <a:gd name="T3" fmla="*/ 13 h 33"/>
                  <a:gd name="T4" fmla="*/ 0 w 39"/>
                  <a:gd name="T5" fmla="*/ 16 h 33"/>
                  <a:gd name="T6" fmla="*/ 1 w 39"/>
                  <a:gd name="T7" fmla="*/ 18 h 33"/>
                  <a:gd name="T8" fmla="*/ 3 w 39"/>
                  <a:gd name="T9" fmla="*/ 19 h 33"/>
                  <a:gd name="T10" fmla="*/ 4 w 39"/>
                  <a:gd name="T11" fmla="*/ 19 h 33"/>
                  <a:gd name="T12" fmla="*/ 5 w 39"/>
                  <a:gd name="T13" fmla="*/ 19 h 33"/>
                  <a:gd name="T14" fmla="*/ 6 w 39"/>
                  <a:gd name="T15" fmla="*/ 19 h 33"/>
                  <a:gd name="T16" fmla="*/ 7 w 39"/>
                  <a:gd name="T17" fmla="*/ 19 h 33"/>
                  <a:gd name="T18" fmla="*/ 8 w 39"/>
                  <a:gd name="T19" fmla="*/ 19 h 33"/>
                  <a:gd name="T20" fmla="*/ 8 w 39"/>
                  <a:gd name="T21" fmla="*/ 19 h 33"/>
                  <a:gd name="T22" fmla="*/ 7 w 39"/>
                  <a:gd name="T23" fmla="*/ 20 h 33"/>
                  <a:gd name="T24" fmla="*/ 6 w 39"/>
                  <a:gd name="T25" fmla="*/ 25 h 33"/>
                  <a:gd name="T26" fmla="*/ 10 w 39"/>
                  <a:gd name="T27" fmla="*/ 29 h 33"/>
                  <a:gd name="T28" fmla="*/ 16 w 39"/>
                  <a:gd name="T29" fmla="*/ 31 h 33"/>
                  <a:gd name="T30" fmla="*/ 24 w 39"/>
                  <a:gd name="T31" fmla="*/ 33 h 33"/>
                  <a:gd name="T32" fmla="*/ 31 w 39"/>
                  <a:gd name="T33" fmla="*/ 33 h 33"/>
                  <a:gd name="T34" fmla="*/ 37 w 39"/>
                  <a:gd name="T35" fmla="*/ 33 h 33"/>
                  <a:gd name="T36" fmla="*/ 39 w 39"/>
                  <a:gd name="T37" fmla="*/ 30 h 33"/>
                  <a:gd name="T38" fmla="*/ 39 w 39"/>
                  <a:gd name="T39" fmla="*/ 26 h 33"/>
                  <a:gd name="T40" fmla="*/ 38 w 39"/>
                  <a:gd name="T41" fmla="*/ 20 h 33"/>
                  <a:gd name="T42" fmla="*/ 37 w 39"/>
                  <a:gd name="T43" fmla="*/ 13 h 33"/>
                  <a:gd name="T44" fmla="*/ 37 w 39"/>
                  <a:gd name="T45" fmla="*/ 11 h 33"/>
                  <a:gd name="T46" fmla="*/ 37 w 39"/>
                  <a:gd name="T47" fmla="*/ 7 h 33"/>
                  <a:gd name="T48" fmla="*/ 37 w 39"/>
                  <a:gd name="T49" fmla="*/ 5 h 33"/>
                  <a:gd name="T50" fmla="*/ 36 w 39"/>
                  <a:gd name="T51" fmla="*/ 4 h 33"/>
                  <a:gd name="T52" fmla="*/ 35 w 39"/>
                  <a:gd name="T53" fmla="*/ 1 h 33"/>
                  <a:gd name="T54" fmla="*/ 32 w 39"/>
                  <a:gd name="T55" fmla="*/ 0 h 33"/>
                  <a:gd name="T56" fmla="*/ 0 w 39"/>
                  <a:gd name="T57" fmla="*/ 1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9" h="33">
                    <a:moveTo>
                      <a:pt x="0" y="10"/>
                    </a:moveTo>
                    <a:lnTo>
                      <a:pt x="0" y="13"/>
                    </a:lnTo>
                    <a:lnTo>
                      <a:pt x="0" y="16"/>
                    </a:lnTo>
                    <a:lnTo>
                      <a:pt x="1" y="18"/>
                    </a:lnTo>
                    <a:lnTo>
                      <a:pt x="3" y="19"/>
                    </a:lnTo>
                    <a:lnTo>
                      <a:pt x="4" y="19"/>
                    </a:lnTo>
                    <a:lnTo>
                      <a:pt x="5" y="19"/>
                    </a:lnTo>
                    <a:lnTo>
                      <a:pt x="6" y="19"/>
                    </a:lnTo>
                    <a:lnTo>
                      <a:pt x="7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7" y="20"/>
                    </a:lnTo>
                    <a:lnTo>
                      <a:pt x="6" y="25"/>
                    </a:lnTo>
                    <a:lnTo>
                      <a:pt x="10" y="29"/>
                    </a:lnTo>
                    <a:lnTo>
                      <a:pt x="16" y="31"/>
                    </a:lnTo>
                    <a:lnTo>
                      <a:pt x="24" y="33"/>
                    </a:lnTo>
                    <a:lnTo>
                      <a:pt x="31" y="33"/>
                    </a:lnTo>
                    <a:lnTo>
                      <a:pt x="37" y="33"/>
                    </a:lnTo>
                    <a:lnTo>
                      <a:pt x="39" y="30"/>
                    </a:lnTo>
                    <a:lnTo>
                      <a:pt x="39" y="26"/>
                    </a:lnTo>
                    <a:lnTo>
                      <a:pt x="38" y="20"/>
                    </a:lnTo>
                    <a:lnTo>
                      <a:pt x="37" y="13"/>
                    </a:lnTo>
                    <a:lnTo>
                      <a:pt x="37" y="11"/>
                    </a:lnTo>
                    <a:lnTo>
                      <a:pt x="37" y="7"/>
                    </a:lnTo>
                    <a:lnTo>
                      <a:pt x="37" y="5"/>
                    </a:lnTo>
                    <a:lnTo>
                      <a:pt x="36" y="4"/>
                    </a:lnTo>
                    <a:lnTo>
                      <a:pt x="35" y="1"/>
                    </a:lnTo>
                    <a:lnTo>
                      <a:pt x="32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2" name="Freeform 67"/>
              <p:cNvSpPr>
                <a:spLocks/>
              </p:cNvSpPr>
              <p:nvPr/>
            </p:nvSpPr>
            <p:spPr bwMode="auto">
              <a:xfrm>
                <a:off x="6035779" y="1114709"/>
                <a:ext cx="175721" cy="164147"/>
              </a:xfrm>
              <a:custGeom>
                <a:avLst/>
                <a:gdLst>
                  <a:gd name="T0" fmla="*/ 122 w 167"/>
                  <a:gd name="T1" fmla="*/ 0 h 156"/>
                  <a:gd name="T2" fmla="*/ 103 w 167"/>
                  <a:gd name="T3" fmla="*/ 64 h 156"/>
                  <a:gd name="T4" fmla="*/ 167 w 167"/>
                  <a:gd name="T5" fmla="*/ 48 h 156"/>
                  <a:gd name="T6" fmla="*/ 163 w 167"/>
                  <a:gd name="T7" fmla="*/ 122 h 156"/>
                  <a:gd name="T8" fmla="*/ 103 w 167"/>
                  <a:gd name="T9" fmla="*/ 109 h 156"/>
                  <a:gd name="T10" fmla="*/ 128 w 167"/>
                  <a:gd name="T11" fmla="*/ 151 h 156"/>
                  <a:gd name="T12" fmla="*/ 49 w 167"/>
                  <a:gd name="T13" fmla="*/ 156 h 156"/>
                  <a:gd name="T14" fmla="*/ 61 w 167"/>
                  <a:gd name="T15" fmla="*/ 100 h 156"/>
                  <a:gd name="T16" fmla="*/ 0 w 167"/>
                  <a:gd name="T17" fmla="*/ 126 h 156"/>
                  <a:gd name="T18" fmla="*/ 1 w 167"/>
                  <a:gd name="T19" fmla="*/ 43 h 156"/>
                  <a:gd name="T20" fmla="*/ 55 w 167"/>
                  <a:gd name="T21" fmla="*/ 62 h 156"/>
                  <a:gd name="T22" fmla="*/ 45 w 167"/>
                  <a:gd name="T23" fmla="*/ 0 h 156"/>
                  <a:gd name="T24" fmla="*/ 122 w 167"/>
                  <a:gd name="T2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" h="156">
                    <a:moveTo>
                      <a:pt x="122" y="0"/>
                    </a:moveTo>
                    <a:lnTo>
                      <a:pt x="103" y="64"/>
                    </a:lnTo>
                    <a:lnTo>
                      <a:pt x="167" y="48"/>
                    </a:lnTo>
                    <a:lnTo>
                      <a:pt x="163" y="122"/>
                    </a:lnTo>
                    <a:lnTo>
                      <a:pt x="103" y="109"/>
                    </a:lnTo>
                    <a:lnTo>
                      <a:pt x="128" y="151"/>
                    </a:lnTo>
                    <a:lnTo>
                      <a:pt x="49" y="156"/>
                    </a:lnTo>
                    <a:lnTo>
                      <a:pt x="61" y="100"/>
                    </a:lnTo>
                    <a:lnTo>
                      <a:pt x="0" y="126"/>
                    </a:lnTo>
                    <a:lnTo>
                      <a:pt x="1" y="43"/>
                    </a:lnTo>
                    <a:lnTo>
                      <a:pt x="55" y="62"/>
                    </a:lnTo>
                    <a:lnTo>
                      <a:pt x="45" y="0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3" name="Freeform 68"/>
              <p:cNvSpPr>
                <a:spLocks/>
              </p:cNvSpPr>
              <p:nvPr/>
            </p:nvSpPr>
            <p:spPr bwMode="auto">
              <a:xfrm>
                <a:off x="6091547" y="1118918"/>
                <a:ext cx="67342" cy="62081"/>
              </a:xfrm>
              <a:custGeom>
                <a:avLst/>
                <a:gdLst>
                  <a:gd name="T0" fmla="*/ 0 w 64"/>
                  <a:gd name="T1" fmla="*/ 0 h 59"/>
                  <a:gd name="T2" fmla="*/ 64 w 64"/>
                  <a:gd name="T3" fmla="*/ 1 h 59"/>
                  <a:gd name="T4" fmla="*/ 46 w 64"/>
                  <a:gd name="T5" fmla="*/ 59 h 59"/>
                  <a:gd name="T6" fmla="*/ 54 w 64"/>
                  <a:gd name="T7" fmla="*/ 7 h 59"/>
                  <a:gd name="T8" fmla="*/ 0 w 64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59">
                    <a:moveTo>
                      <a:pt x="0" y="0"/>
                    </a:moveTo>
                    <a:lnTo>
                      <a:pt x="64" y="1"/>
                    </a:lnTo>
                    <a:lnTo>
                      <a:pt x="46" y="59"/>
                    </a:lnTo>
                    <a:lnTo>
                      <a:pt x="54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4" name="Freeform 69"/>
              <p:cNvSpPr>
                <a:spLocks/>
              </p:cNvSpPr>
              <p:nvPr/>
            </p:nvSpPr>
            <p:spPr bwMode="auto">
              <a:xfrm>
                <a:off x="6149419" y="1171529"/>
                <a:ext cx="57873" cy="56820"/>
              </a:xfrm>
              <a:custGeom>
                <a:avLst/>
                <a:gdLst>
                  <a:gd name="T0" fmla="*/ 0 w 55"/>
                  <a:gd name="T1" fmla="*/ 17 h 54"/>
                  <a:gd name="T2" fmla="*/ 55 w 55"/>
                  <a:gd name="T3" fmla="*/ 0 h 54"/>
                  <a:gd name="T4" fmla="*/ 51 w 55"/>
                  <a:gd name="T5" fmla="*/ 54 h 54"/>
                  <a:gd name="T6" fmla="*/ 49 w 55"/>
                  <a:gd name="T7" fmla="*/ 9 h 54"/>
                  <a:gd name="T8" fmla="*/ 0 w 55"/>
                  <a:gd name="T9" fmla="*/ 17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54">
                    <a:moveTo>
                      <a:pt x="0" y="17"/>
                    </a:moveTo>
                    <a:lnTo>
                      <a:pt x="55" y="0"/>
                    </a:lnTo>
                    <a:lnTo>
                      <a:pt x="51" y="54"/>
                    </a:lnTo>
                    <a:lnTo>
                      <a:pt x="49" y="9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5" name="Freeform 70"/>
              <p:cNvSpPr>
                <a:spLocks/>
              </p:cNvSpPr>
              <p:nvPr/>
            </p:nvSpPr>
            <p:spPr bwMode="auto">
              <a:xfrm>
                <a:off x="6042092" y="1168373"/>
                <a:ext cx="51559" cy="63133"/>
              </a:xfrm>
              <a:custGeom>
                <a:avLst/>
                <a:gdLst>
                  <a:gd name="T0" fmla="*/ 49 w 49"/>
                  <a:gd name="T1" fmla="*/ 18 h 60"/>
                  <a:gd name="T2" fmla="*/ 1 w 49"/>
                  <a:gd name="T3" fmla="*/ 0 h 60"/>
                  <a:gd name="T4" fmla="*/ 0 w 49"/>
                  <a:gd name="T5" fmla="*/ 60 h 60"/>
                  <a:gd name="T6" fmla="*/ 6 w 49"/>
                  <a:gd name="T7" fmla="*/ 7 h 60"/>
                  <a:gd name="T8" fmla="*/ 49 w 49"/>
                  <a:gd name="T9" fmla="*/ 1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60">
                    <a:moveTo>
                      <a:pt x="49" y="18"/>
                    </a:moveTo>
                    <a:lnTo>
                      <a:pt x="1" y="0"/>
                    </a:lnTo>
                    <a:lnTo>
                      <a:pt x="0" y="60"/>
                    </a:lnTo>
                    <a:lnTo>
                      <a:pt x="6" y="7"/>
                    </a:lnTo>
                    <a:lnTo>
                      <a:pt x="49" y="1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6" name="Freeform 71"/>
              <p:cNvSpPr>
                <a:spLocks/>
              </p:cNvSpPr>
              <p:nvPr/>
            </p:nvSpPr>
            <p:spPr bwMode="auto">
              <a:xfrm>
                <a:off x="6094703" y="1225193"/>
                <a:ext cx="68395" cy="48402"/>
              </a:xfrm>
              <a:custGeom>
                <a:avLst/>
                <a:gdLst>
                  <a:gd name="T0" fmla="*/ 13 w 65"/>
                  <a:gd name="T1" fmla="*/ 2 h 46"/>
                  <a:gd name="T2" fmla="*/ 0 w 65"/>
                  <a:gd name="T3" fmla="*/ 46 h 46"/>
                  <a:gd name="T4" fmla="*/ 65 w 65"/>
                  <a:gd name="T5" fmla="*/ 44 h 46"/>
                  <a:gd name="T6" fmla="*/ 40 w 65"/>
                  <a:gd name="T7" fmla="*/ 0 h 46"/>
                  <a:gd name="T8" fmla="*/ 53 w 65"/>
                  <a:gd name="T9" fmla="*/ 36 h 46"/>
                  <a:gd name="T10" fmla="*/ 7 w 65"/>
                  <a:gd name="T11" fmla="*/ 40 h 46"/>
                  <a:gd name="T12" fmla="*/ 13 w 65"/>
                  <a:gd name="T13" fmla="*/ 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46">
                    <a:moveTo>
                      <a:pt x="13" y="2"/>
                    </a:moveTo>
                    <a:lnTo>
                      <a:pt x="0" y="46"/>
                    </a:lnTo>
                    <a:lnTo>
                      <a:pt x="65" y="44"/>
                    </a:lnTo>
                    <a:lnTo>
                      <a:pt x="40" y="0"/>
                    </a:lnTo>
                    <a:lnTo>
                      <a:pt x="53" y="36"/>
                    </a:lnTo>
                    <a:lnTo>
                      <a:pt x="7" y="40"/>
                    </a:lnTo>
                    <a:lnTo>
                      <a:pt x="13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7" name="Freeform 72"/>
              <p:cNvSpPr>
                <a:spLocks/>
              </p:cNvSpPr>
              <p:nvPr/>
            </p:nvSpPr>
            <p:spPr bwMode="auto">
              <a:xfrm>
                <a:off x="6097860" y="1177842"/>
                <a:ext cx="47350" cy="49455"/>
              </a:xfrm>
              <a:custGeom>
                <a:avLst/>
                <a:gdLst>
                  <a:gd name="T0" fmla="*/ 24 w 45"/>
                  <a:gd name="T1" fmla="*/ 0 h 47"/>
                  <a:gd name="T2" fmla="*/ 15 w 45"/>
                  <a:gd name="T3" fmla="*/ 1 h 47"/>
                  <a:gd name="T4" fmla="*/ 8 w 45"/>
                  <a:gd name="T5" fmla="*/ 4 h 47"/>
                  <a:gd name="T6" fmla="*/ 3 w 45"/>
                  <a:gd name="T7" fmla="*/ 10 h 47"/>
                  <a:gd name="T8" fmla="*/ 0 w 45"/>
                  <a:gd name="T9" fmla="*/ 19 h 47"/>
                  <a:gd name="T10" fmla="*/ 0 w 45"/>
                  <a:gd name="T11" fmla="*/ 27 h 47"/>
                  <a:gd name="T12" fmla="*/ 3 w 45"/>
                  <a:gd name="T13" fmla="*/ 36 h 47"/>
                  <a:gd name="T14" fmla="*/ 8 w 45"/>
                  <a:gd name="T15" fmla="*/ 42 h 47"/>
                  <a:gd name="T16" fmla="*/ 16 w 45"/>
                  <a:gd name="T17" fmla="*/ 46 h 47"/>
                  <a:gd name="T18" fmla="*/ 25 w 45"/>
                  <a:gd name="T19" fmla="*/ 47 h 47"/>
                  <a:gd name="T20" fmla="*/ 34 w 45"/>
                  <a:gd name="T21" fmla="*/ 45 h 47"/>
                  <a:gd name="T22" fmla="*/ 42 w 45"/>
                  <a:gd name="T23" fmla="*/ 41 h 47"/>
                  <a:gd name="T24" fmla="*/ 45 w 45"/>
                  <a:gd name="T25" fmla="*/ 34 h 47"/>
                  <a:gd name="T26" fmla="*/ 44 w 45"/>
                  <a:gd name="T27" fmla="*/ 27 h 47"/>
                  <a:gd name="T28" fmla="*/ 43 w 45"/>
                  <a:gd name="T29" fmla="*/ 19 h 47"/>
                  <a:gd name="T30" fmla="*/ 44 w 45"/>
                  <a:gd name="T31" fmla="*/ 11 h 47"/>
                  <a:gd name="T32" fmla="*/ 42 w 45"/>
                  <a:gd name="T33" fmla="*/ 4 h 47"/>
                  <a:gd name="T34" fmla="*/ 38 w 45"/>
                  <a:gd name="T35" fmla="*/ 2 h 47"/>
                  <a:gd name="T36" fmla="*/ 35 w 45"/>
                  <a:gd name="T37" fmla="*/ 1 h 47"/>
                  <a:gd name="T38" fmla="*/ 32 w 45"/>
                  <a:gd name="T39" fmla="*/ 1 h 47"/>
                  <a:gd name="T40" fmla="*/ 28 w 45"/>
                  <a:gd name="T41" fmla="*/ 0 h 47"/>
                  <a:gd name="T42" fmla="*/ 24 w 45"/>
                  <a:gd name="T4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" h="47">
                    <a:moveTo>
                      <a:pt x="24" y="0"/>
                    </a:moveTo>
                    <a:lnTo>
                      <a:pt x="15" y="1"/>
                    </a:lnTo>
                    <a:lnTo>
                      <a:pt x="8" y="4"/>
                    </a:lnTo>
                    <a:lnTo>
                      <a:pt x="3" y="10"/>
                    </a:lnTo>
                    <a:lnTo>
                      <a:pt x="0" y="19"/>
                    </a:lnTo>
                    <a:lnTo>
                      <a:pt x="0" y="27"/>
                    </a:lnTo>
                    <a:lnTo>
                      <a:pt x="3" y="36"/>
                    </a:lnTo>
                    <a:lnTo>
                      <a:pt x="8" y="42"/>
                    </a:lnTo>
                    <a:lnTo>
                      <a:pt x="16" y="46"/>
                    </a:lnTo>
                    <a:lnTo>
                      <a:pt x="25" y="47"/>
                    </a:lnTo>
                    <a:lnTo>
                      <a:pt x="34" y="45"/>
                    </a:lnTo>
                    <a:lnTo>
                      <a:pt x="42" y="41"/>
                    </a:lnTo>
                    <a:lnTo>
                      <a:pt x="45" y="34"/>
                    </a:lnTo>
                    <a:lnTo>
                      <a:pt x="44" y="27"/>
                    </a:lnTo>
                    <a:lnTo>
                      <a:pt x="43" y="19"/>
                    </a:lnTo>
                    <a:lnTo>
                      <a:pt x="44" y="11"/>
                    </a:lnTo>
                    <a:lnTo>
                      <a:pt x="42" y="4"/>
                    </a:lnTo>
                    <a:lnTo>
                      <a:pt x="38" y="2"/>
                    </a:lnTo>
                    <a:lnTo>
                      <a:pt x="35" y="1"/>
                    </a:lnTo>
                    <a:lnTo>
                      <a:pt x="32" y="1"/>
                    </a:lnTo>
                    <a:lnTo>
                      <a:pt x="28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8" name="Freeform 73"/>
              <p:cNvSpPr>
                <a:spLocks/>
              </p:cNvSpPr>
              <p:nvPr/>
            </p:nvSpPr>
            <p:spPr bwMode="auto">
              <a:xfrm>
                <a:off x="6106278" y="1182051"/>
                <a:ext cx="34724" cy="39984"/>
              </a:xfrm>
              <a:custGeom>
                <a:avLst/>
                <a:gdLst>
                  <a:gd name="T0" fmla="*/ 0 w 33"/>
                  <a:gd name="T1" fmla="*/ 19 h 38"/>
                  <a:gd name="T2" fmla="*/ 0 w 33"/>
                  <a:gd name="T3" fmla="*/ 15 h 38"/>
                  <a:gd name="T4" fmla="*/ 2 w 33"/>
                  <a:gd name="T5" fmla="*/ 10 h 38"/>
                  <a:gd name="T6" fmla="*/ 4 w 33"/>
                  <a:gd name="T7" fmla="*/ 6 h 38"/>
                  <a:gd name="T8" fmla="*/ 8 w 33"/>
                  <a:gd name="T9" fmla="*/ 3 h 38"/>
                  <a:gd name="T10" fmla="*/ 11 w 33"/>
                  <a:gd name="T11" fmla="*/ 2 h 38"/>
                  <a:gd name="T12" fmla="*/ 16 w 33"/>
                  <a:gd name="T13" fmla="*/ 0 h 38"/>
                  <a:gd name="T14" fmla="*/ 21 w 33"/>
                  <a:gd name="T15" fmla="*/ 2 h 38"/>
                  <a:gd name="T16" fmla="*/ 24 w 33"/>
                  <a:gd name="T17" fmla="*/ 3 h 38"/>
                  <a:gd name="T18" fmla="*/ 28 w 33"/>
                  <a:gd name="T19" fmla="*/ 6 h 38"/>
                  <a:gd name="T20" fmla="*/ 30 w 33"/>
                  <a:gd name="T21" fmla="*/ 10 h 38"/>
                  <a:gd name="T22" fmla="*/ 33 w 33"/>
                  <a:gd name="T23" fmla="*/ 15 h 38"/>
                  <a:gd name="T24" fmla="*/ 33 w 33"/>
                  <a:gd name="T25" fmla="*/ 19 h 38"/>
                  <a:gd name="T26" fmla="*/ 33 w 33"/>
                  <a:gd name="T27" fmla="*/ 24 h 38"/>
                  <a:gd name="T28" fmla="*/ 30 w 33"/>
                  <a:gd name="T29" fmla="*/ 29 h 38"/>
                  <a:gd name="T30" fmla="*/ 28 w 33"/>
                  <a:gd name="T31" fmla="*/ 32 h 38"/>
                  <a:gd name="T32" fmla="*/ 24 w 33"/>
                  <a:gd name="T33" fmla="*/ 35 h 38"/>
                  <a:gd name="T34" fmla="*/ 21 w 33"/>
                  <a:gd name="T35" fmla="*/ 37 h 38"/>
                  <a:gd name="T36" fmla="*/ 16 w 33"/>
                  <a:gd name="T37" fmla="*/ 38 h 38"/>
                  <a:gd name="T38" fmla="*/ 11 w 33"/>
                  <a:gd name="T39" fmla="*/ 37 h 38"/>
                  <a:gd name="T40" fmla="*/ 8 w 33"/>
                  <a:gd name="T41" fmla="*/ 35 h 38"/>
                  <a:gd name="T42" fmla="*/ 4 w 33"/>
                  <a:gd name="T43" fmla="*/ 32 h 38"/>
                  <a:gd name="T44" fmla="*/ 2 w 33"/>
                  <a:gd name="T45" fmla="*/ 29 h 38"/>
                  <a:gd name="T46" fmla="*/ 0 w 33"/>
                  <a:gd name="T47" fmla="*/ 24 h 38"/>
                  <a:gd name="T48" fmla="*/ 0 w 33"/>
                  <a:gd name="T49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3" h="38">
                    <a:moveTo>
                      <a:pt x="0" y="19"/>
                    </a:moveTo>
                    <a:lnTo>
                      <a:pt x="0" y="15"/>
                    </a:lnTo>
                    <a:lnTo>
                      <a:pt x="2" y="10"/>
                    </a:lnTo>
                    <a:lnTo>
                      <a:pt x="4" y="6"/>
                    </a:lnTo>
                    <a:lnTo>
                      <a:pt x="8" y="3"/>
                    </a:lnTo>
                    <a:lnTo>
                      <a:pt x="11" y="2"/>
                    </a:lnTo>
                    <a:lnTo>
                      <a:pt x="16" y="0"/>
                    </a:lnTo>
                    <a:lnTo>
                      <a:pt x="21" y="2"/>
                    </a:lnTo>
                    <a:lnTo>
                      <a:pt x="24" y="3"/>
                    </a:lnTo>
                    <a:lnTo>
                      <a:pt x="28" y="6"/>
                    </a:lnTo>
                    <a:lnTo>
                      <a:pt x="30" y="10"/>
                    </a:lnTo>
                    <a:lnTo>
                      <a:pt x="33" y="15"/>
                    </a:lnTo>
                    <a:lnTo>
                      <a:pt x="33" y="19"/>
                    </a:lnTo>
                    <a:lnTo>
                      <a:pt x="33" y="24"/>
                    </a:lnTo>
                    <a:lnTo>
                      <a:pt x="30" y="29"/>
                    </a:lnTo>
                    <a:lnTo>
                      <a:pt x="28" y="32"/>
                    </a:lnTo>
                    <a:lnTo>
                      <a:pt x="24" y="35"/>
                    </a:lnTo>
                    <a:lnTo>
                      <a:pt x="21" y="37"/>
                    </a:lnTo>
                    <a:lnTo>
                      <a:pt x="16" y="38"/>
                    </a:lnTo>
                    <a:lnTo>
                      <a:pt x="11" y="37"/>
                    </a:lnTo>
                    <a:lnTo>
                      <a:pt x="8" y="35"/>
                    </a:lnTo>
                    <a:lnTo>
                      <a:pt x="4" y="32"/>
                    </a:lnTo>
                    <a:lnTo>
                      <a:pt x="2" y="29"/>
                    </a:lnTo>
                    <a:lnTo>
                      <a:pt x="0" y="24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9" name="Freeform 74"/>
              <p:cNvSpPr>
                <a:spLocks/>
              </p:cNvSpPr>
              <p:nvPr/>
            </p:nvSpPr>
            <p:spPr bwMode="auto">
              <a:xfrm>
                <a:off x="6111539" y="1187313"/>
                <a:ext cx="22097" cy="27358"/>
              </a:xfrm>
              <a:custGeom>
                <a:avLst/>
                <a:gdLst>
                  <a:gd name="T0" fmla="*/ 0 w 21"/>
                  <a:gd name="T1" fmla="*/ 13 h 26"/>
                  <a:gd name="T2" fmla="*/ 0 w 21"/>
                  <a:gd name="T3" fmla="*/ 8 h 26"/>
                  <a:gd name="T4" fmla="*/ 2 w 21"/>
                  <a:gd name="T5" fmla="*/ 5 h 26"/>
                  <a:gd name="T6" fmla="*/ 4 w 21"/>
                  <a:gd name="T7" fmla="*/ 2 h 26"/>
                  <a:gd name="T8" fmla="*/ 8 w 21"/>
                  <a:gd name="T9" fmla="*/ 0 h 26"/>
                  <a:gd name="T10" fmla="*/ 10 w 21"/>
                  <a:gd name="T11" fmla="*/ 0 h 26"/>
                  <a:gd name="T12" fmla="*/ 13 w 21"/>
                  <a:gd name="T13" fmla="*/ 0 h 26"/>
                  <a:gd name="T14" fmla="*/ 17 w 21"/>
                  <a:gd name="T15" fmla="*/ 2 h 26"/>
                  <a:gd name="T16" fmla="*/ 19 w 21"/>
                  <a:gd name="T17" fmla="*/ 5 h 26"/>
                  <a:gd name="T18" fmla="*/ 21 w 21"/>
                  <a:gd name="T19" fmla="*/ 8 h 26"/>
                  <a:gd name="T20" fmla="*/ 21 w 21"/>
                  <a:gd name="T21" fmla="*/ 13 h 26"/>
                  <a:gd name="T22" fmla="*/ 21 w 21"/>
                  <a:gd name="T23" fmla="*/ 17 h 26"/>
                  <a:gd name="T24" fmla="*/ 19 w 21"/>
                  <a:gd name="T25" fmla="*/ 20 h 26"/>
                  <a:gd name="T26" fmla="*/ 17 w 21"/>
                  <a:gd name="T27" fmla="*/ 24 h 26"/>
                  <a:gd name="T28" fmla="*/ 13 w 21"/>
                  <a:gd name="T29" fmla="*/ 25 h 26"/>
                  <a:gd name="T30" fmla="*/ 10 w 21"/>
                  <a:gd name="T31" fmla="*/ 26 h 26"/>
                  <a:gd name="T32" fmla="*/ 8 w 21"/>
                  <a:gd name="T33" fmla="*/ 25 h 26"/>
                  <a:gd name="T34" fmla="*/ 4 w 21"/>
                  <a:gd name="T35" fmla="*/ 24 h 26"/>
                  <a:gd name="T36" fmla="*/ 2 w 21"/>
                  <a:gd name="T37" fmla="*/ 20 h 26"/>
                  <a:gd name="T38" fmla="*/ 0 w 21"/>
                  <a:gd name="T39" fmla="*/ 17 h 26"/>
                  <a:gd name="T40" fmla="*/ 0 w 21"/>
                  <a:gd name="T41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" h="26">
                    <a:moveTo>
                      <a:pt x="0" y="13"/>
                    </a:moveTo>
                    <a:lnTo>
                      <a:pt x="0" y="8"/>
                    </a:lnTo>
                    <a:lnTo>
                      <a:pt x="2" y="5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7" y="2"/>
                    </a:lnTo>
                    <a:lnTo>
                      <a:pt x="19" y="5"/>
                    </a:lnTo>
                    <a:lnTo>
                      <a:pt x="21" y="8"/>
                    </a:lnTo>
                    <a:lnTo>
                      <a:pt x="21" y="13"/>
                    </a:lnTo>
                    <a:lnTo>
                      <a:pt x="21" y="17"/>
                    </a:lnTo>
                    <a:lnTo>
                      <a:pt x="19" y="20"/>
                    </a:lnTo>
                    <a:lnTo>
                      <a:pt x="17" y="24"/>
                    </a:lnTo>
                    <a:lnTo>
                      <a:pt x="13" y="25"/>
                    </a:lnTo>
                    <a:lnTo>
                      <a:pt x="10" y="26"/>
                    </a:lnTo>
                    <a:lnTo>
                      <a:pt x="8" y="25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0" name="Freeform 75"/>
              <p:cNvSpPr>
                <a:spLocks/>
              </p:cNvSpPr>
              <p:nvPr/>
            </p:nvSpPr>
            <p:spPr bwMode="auto">
              <a:xfrm>
                <a:off x="6090494" y="1272542"/>
                <a:ext cx="71551" cy="134684"/>
              </a:xfrm>
              <a:custGeom>
                <a:avLst/>
                <a:gdLst>
                  <a:gd name="T0" fmla="*/ 43 w 68"/>
                  <a:gd name="T1" fmla="*/ 6 h 128"/>
                  <a:gd name="T2" fmla="*/ 23 w 68"/>
                  <a:gd name="T3" fmla="*/ 0 h 128"/>
                  <a:gd name="T4" fmla="*/ 15 w 68"/>
                  <a:gd name="T5" fmla="*/ 2 h 128"/>
                  <a:gd name="T6" fmla="*/ 10 w 68"/>
                  <a:gd name="T7" fmla="*/ 9 h 128"/>
                  <a:gd name="T8" fmla="*/ 9 w 68"/>
                  <a:gd name="T9" fmla="*/ 26 h 128"/>
                  <a:gd name="T10" fmla="*/ 10 w 68"/>
                  <a:gd name="T11" fmla="*/ 50 h 128"/>
                  <a:gd name="T12" fmla="*/ 7 w 68"/>
                  <a:gd name="T13" fmla="*/ 53 h 128"/>
                  <a:gd name="T14" fmla="*/ 3 w 68"/>
                  <a:gd name="T15" fmla="*/ 55 h 128"/>
                  <a:gd name="T16" fmla="*/ 0 w 68"/>
                  <a:gd name="T17" fmla="*/ 59 h 128"/>
                  <a:gd name="T18" fmla="*/ 5 w 68"/>
                  <a:gd name="T19" fmla="*/ 77 h 128"/>
                  <a:gd name="T20" fmla="*/ 9 w 68"/>
                  <a:gd name="T21" fmla="*/ 95 h 128"/>
                  <a:gd name="T22" fmla="*/ 7 w 68"/>
                  <a:gd name="T23" fmla="*/ 102 h 128"/>
                  <a:gd name="T24" fmla="*/ 5 w 68"/>
                  <a:gd name="T25" fmla="*/ 106 h 128"/>
                  <a:gd name="T26" fmla="*/ 7 w 68"/>
                  <a:gd name="T27" fmla="*/ 118 h 128"/>
                  <a:gd name="T28" fmla="*/ 19 w 68"/>
                  <a:gd name="T29" fmla="*/ 127 h 128"/>
                  <a:gd name="T30" fmla="*/ 31 w 68"/>
                  <a:gd name="T31" fmla="*/ 128 h 128"/>
                  <a:gd name="T32" fmla="*/ 35 w 68"/>
                  <a:gd name="T33" fmla="*/ 124 h 128"/>
                  <a:gd name="T34" fmla="*/ 38 w 68"/>
                  <a:gd name="T35" fmla="*/ 121 h 128"/>
                  <a:gd name="T36" fmla="*/ 44 w 68"/>
                  <a:gd name="T37" fmla="*/ 121 h 128"/>
                  <a:gd name="T38" fmla="*/ 49 w 68"/>
                  <a:gd name="T39" fmla="*/ 124 h 128"/>
                  <a:gd name="T40" fmla="*/ 55 w 68"/>
                  <a:gd name="T41" fmla="*/ 128 h 128"/>
                  <a:gd name="T42" fmla="*/ 61 w 68"/>
                  <a:gd name="T43" fmla="*/ 116 h 128"/>
                  <a:gd name="T44" fmla="*/ 61 w 68"/>
                  <a:gd name="T45" fmla="*/ 105 h 128"/>
                  <a:gd name="T46" fmla="*/ 58 w 68"/>
                  <a:gd name="T47" fmla="*/ 99 h 128"/>
                  <a:gd name="T48" fmla="*/ 57 w 68"/>
                  <a:gd name="T49" fmla="*/ 92 h 128"/>
                  <a:gd name="T50" fmla="*/ 62 w 68"/>
                  <a:gd name="T51" fmla="*/ 68 h 128"/>
                  <a:gd name="T52" fmla="*/ 68 w 68"/>
                  <a:gd name="T53" fmla="*/ 44 h 128"/>
                  <a:gd name="T54" fmla="*/ 65 w 68"/>
                  <a:gd name="T55" fmla="*/ 39 h 128"/>
                  <a:gd name="T56" fmla="*/ 62 w 68"/>
                  <a:gd name="T57" fmla="*/ 35 h 128"/>
                  <a:gd name="T58" fmla="*/ 60 w 68"/>
                  <a:gd name="T59" fmla="*/ 31 h 128"/>
                  <a:gd name="T60" fmla="*/ 61 w 68"/>
                  <a:gd name="T61" fmla="*/ 25 h 128"/>
                  <a:gd name="T62" fmla="*/ 63 w 68"/>
                  <a:gd name="T63" fmla="*/ 19 h 128"/>
                  <a:gd name="T64" fmla="*/ 63 w 68"/>
                  <a:gd name="T65" fmla="*/ 12 h 128"/>
                  <a:gd name="T66" fmla="*/ 60 w 68"/>
                  <a:gd name="T67" fmla="*/ 7 h 128"/>
                  <a:gd name="T68" fmla="*/ 52 w 68"/>
                  <a:gd name="T69" fmla="*/ 2 h 128"/>
                  <a:gd name="T70" fmla="*/ 54 w 68"/>
                  <a:gd name="T71" fmla="*/ 1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" h="128">
                    <a:moveTo>
                      <a:pt x="54" y="10"/>
                    </a:moveTo>
                    <a:lnTo>
                      <a:pt x="43" y="6"/>
                    </a:lnTo>
                    <a:lnTo>
                      <a:pt x="33" y="1"/>
                    </a:lnTo>
                    <a:lnTo>
                      <a:pt x="23" y="0"/>
                    </a:lnTo>
                    <a:lnTo>
                      <a:pt x="19" y="1"/>
                    </a:lnTo>
                    <a:lnTo>
                      <a:pt x="15" y="2"/>
                    </a:lnTo>
                    <a:lnTo>
                      <a:pt x="12" y="6"/>
                    </a:lnTo>
                    <a:lnTo>
                      <a:pt x="10" y="9"/>
                    </a:lnTo>
                    <a:lnTo>
                      <a:pt x="9" y="13"/>
                    </a:lnTo>
                    <a:lnTo>
                      <a:pt x="9" y="26"/>
                    </a:lnTo>
                    <a:lnTo>
                      <a:pt x="10" y="36"/>
                    </a:lnTo>
                    <a:lnTo>
                      <a:pt x="10" y="50"/>
                    </a:lnTo>
                    <a:lnTo>
                      <a:pt x="9" y="52"/>
                    </a:lnTo>
                    <a:lnTo>
                      <a:pt x="7" y="53"/>
                    </a:lnTo>
                    <a:lnTo>
                      <a:pt x="5" y="54"/>
                    </a:lnTo>
                    <a:lnTo>
                      <a:pt x="3" y="55"/>
                    </a:lnTo>
                    <a:lnTo>
                      <a:pt x="1" y="57"/>
                    </a:lnTo>
                    <a:lnTo>
                      <a:pt x="0" y="59"/>
                    </a:lnTo>
                    <a:lnTo>
                      <a:pt x="1" y="68"/>
                    </a:lnTo>
                    <a:lnTo>
                      <a:pt x="5" y="77"/>
                    </a:lnTo>
                    <a:lnTo>
                      <a:pt x="7" y="85"/>
                    </a:lnTo>
                    <a:lnTo>
                      <a:pt x="9" y="95"/>
                    </a:lnTo>
                    <a:lnTo>
                      <a:pt x="9" y="98"/>
                    </a:lnTo>
                    <a:lnTo>
                      <a:pt x="7" y="102"/>
                    </a:lnTo>
                    <a:lnTo>
                      <a:pt x="6" y="104"/>
                    </a:lnTo>
                    <a:lnTo>
                      <a:pt x="5" y="106"/>
                    </a:lnTo>
                    <a:lnTo>
                      <a:pt x="5" y="110"/>
                    </a:lnTo>
                    <a:lnTo>
                      <a:pt x="7" y="118"/>
                    </a:lnTo>
                    <a:lnTo>
                      <a:pt x="12" y="123"/>
                    </a:lnTo>
                    <a:lnTo>
                      <a:pt x="19" y="127"/>
                    </a:lnTo>
                    <a:lnTo>
                      <a:pt x="29" y="128"/>
                    </a:lnTo>
                    <a:lnTo>
                      <a:pt x="31" y="128"/>
                    </a:lnTo>
                    <a:lnTo>
                      <a:pt x="32" y="127"/>
                    </a:lnTo>
                    <a:lnTo>
                      <a:pt x="35" y="124"/>
                    </a:lnTo>
                    <a:lnTo>
                      <a:pt x="36" y="123"/>
                    </a:lnTo>
                    <a:lnTo>
                      <a:pt x="38" y="121"/>
                    </a:lnTo>
                    <a:lnTo>
                      <a:pt x="41" y="121"/>
                    </a:lnTo>
                    <a:lnTo>
                      <a:pt x="44" y="121"/>
                    </a:lnTo>
                    <a:lnTo>
                      <a:pt x="47" y="123"/>
                    </a:lnTo>
                    <a:lnTo>
                      <a:pt x="49" y="124"/>
                    </a:lnTo>
                    <a:lnTo>
                      <a:pt x="51" y="127"/>
                    </a:lnTo>
                    <a:lnTo>
                      <a:pt x="55" y="128"/>
                    </a:lnTo>
                    <a:lnTo>
                      <a:pt x="58" y="122"/>
                    </a:lnTo>
                    <a:lnTo>
                      <a:pt x="61" y="116"/>
                    </a:lnTo>
                    <a:lnTo>
                      <a:pt x="62" y="109"/>
                    </a:lnTo>
                    <a:lnTo>
                      <a:pt x="61" y="105"/>
                    </a:lnTo>
                    <a:lnTo>
                      <a:pt x="60" y="102"/>
                    </a:lnTo>
                    <a:lnTo>
                      <a:pt x="58" y="99"/>
                    </a:lnTo>
                    <a:lnTo>
                      <a:pt x="57" y="96"/>
                    </a:lnTo>
                    <a:lnTo>
                      <a:pt x="57" y="92"/>
                    </a:lnTo>
                    <a:lnTo>
                      <a:pt x="58" y="79"/>
                    </a:lnTo>
                    <a:lnTo>
                      <a:pt x="62" y="68"/>
                    </a:lnTo>
                    <a:lnTo>
                      <a:pt x="65" y="57"/>
                    </a:lnTo>
                    <a:lnTo>
                      <a:pt x="68" y="44"/>
                    </a:lnTo>
                    <a:lnTo>
                      <a:pt x="67" y="41"/>
                    </a:lnTo>
                    <a:lnTo>
                      <a:pt x="65" y="39"/>
                    </a:lnTo>
                    <a:lnTo>
                      <a:pt x="63" y="38"/>
                    </a:lnTo>
                    <a:lnTo>
                      <a:pt x="62" y="35"/>
                    </a:lnTo>
                    <a:lnTo>
                      <a:pt x="60" y="33"/>
                    </a:lnTo>
                    <a:lnTo>
                      <a:pt x="60" y="31"/>
                    </a:lnTo>
                    <a:lnTo>
                      <a:pt x="60" y="28"/>
                    </a:lnTo>
                    <a:lnTo>
                      <a:pt x="61" y="25"/>
                    </a:lnTo>
                    <a:lnTo>
                      <a:pt x="62" y="22"/>
                    </a:lnTo>
                    <a:lnTo>
                      <a:pt x="63" y="19"/>
                    </a:lnTo>
                    <a:lnTo>
                      <a:pt x="63" y="16"/>
                    </a:lnTo>
                    <a:lnTo>
                      <a:pt x="63" y="12"/>
                    </a:lnTo>
                    <a:lnTo>
                      <a:pt x="62" y="9"/>
                    </a:lnTo>
                    <a:lnTo>
                      <a:pt x="60" y="7"/>
                    </a:lnTo>
                    <a:lnTo>
                      <a:pt x="56" y="4"/>
                    </a:lnTo>
                    <a:lnTo>
                      <a:pt x="52" y="2"/>
                    </a:lnTo>
                    <a:lnTo>
                      <a:pt x="50" y="0"/>
                    </a:lnTo>
                    <a:lnTo>
                      <a:pt x="54" y="1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1" name="Freeform 76"/>
              <p:cNvSpPr>
                <a:spLocks/>
              </p:cNvSpPr>
              <p:nvPr/>
            </p:nvSpPr>
            <p:spPr bwMode="auto">
              <a:xfrm>
                <a:off x="5690650" y="1952277"/>
                <a:ext cx="843882" cy="110484"/>
              </a:xfrm>
              <a:custGeom>
                <a:avLst/>
                <a:gdLst>
                  <a:gd name="T0" fmla="*/ 167 w 802"/>
                  <a:gd name="T1" fmla="*/ 9 h 105"/>
                  <a:gd name="T2" fmla="*/ 210 w 802"/>
                  <a:gd name="T3" fmla="*/ 9 h 105"/>
                  <a:gd name="T4" fmla="*/ 223 w 802"/>
                  <a:gd name="T5" fmla="*/ 9 h 105"/>
                  <a:gd name="T6" fmla="*/ 243 w 802"/>
                  <a:gd name="T7" fmla="*/ 9 h 105"/>
                  <a:gd name="T8" fmla="*/ 274 w 802"/>
                  <a:gd name="T9" fmla="*/ 8 h 105"/>
                  <a:gd name="T10" fmla="*/ 308 w 802"/>
                  <a:gd name="T11" fmla="*/ 8 h 105"/>
                  <a:gd name="T12" fmla="*/ 344 w 802"/>
                  <a:gd name="T13" fmla="*/ 7 h 105"/>
                  <a:gd name="T14" fmla="*/ 385 w 802"/>
                  <a:gd name="T15" fmla="*/ 6 h 105"/>
                  <a:gd name="T16" fmla="*/ 415 w 802"/>
                  <a:gd name="T17" fmla="*/ 5 h 105"/>
                  <a:gd name="T18" fmla="*/ 445 w 802"/>
                  <a:gd name="T19" fmla="*/ 3 h 105"/>
                  <a:gd name="T20" fmla="*/ 470 w 802"/>
                  <a:gd name="T21" fmla="*/ 1 h 105"/>
                  <a:gd name="T22" fmla="*/ 508 w 802"/>
                  <a:gd name="T23" fmla="*/ 0 h 105"/>
                  <a:gd name="T24" fmla="*/ 550 w 802"/>
                  <a:gd name="T25" fmla="*/ 5 h 105"/>
                  <a:gd name="T26" fmla="*/ 597 w 802"/>
                  <a:gd name="T27" fmla="*/ 8 h 105"/>
                  <a:gd name="T28" fmla="*/ 662 w 802"/>
                  <a:gd name="T29" fmla="*/ 8 h 105"/>
                  <a:gd name="T30" fmla="*/ 698 w 802"/>
                  <a:gd name="T31" fmla="*/ 14 h 105"/>
                  <a:gd name="T32" fmla="*/ 724 w 802"/>
                  <a:gd name="T33" fmla="*/ 18 h 105"/>
                  <a:gd name="T34" fmla="*/ 748 w 802"/>
                  <a:gd name="T35" fmla="*/ 24 h 105"/>
                  <a:gd name="T36" fmla="*/ 770 w 802"/>
                  <a:gd name="T37" fmla="*/ 26 h 105"/>
                  <a:gd name="T38" fmla="*/ 789 w 802"/>
                  <a:gd name="T39" fmla="*/ 35 h 105"/>
                  <a:gd name="T40" fmla="*/ 802 w 802"/>
                  <a:gd name="T41" fmla="*/ 40 h 105"/>
                  <a:gd name="T42" fmla="*/ 799 w 802"/>
                  <a:gd name="T43" fmla="*/ 52 h 105"/>
                  <a:gd name="T44" fmla="*/ 788 w 802"/>
                  <a:gd name="T45" fmla="*/ 71 h 105"/>
                  <a:gd name="T46" fmla="*/ 775 w 802"/>
                  <a:gd name="T47" fmla="*/ 88 h 105"/>
                  <a:gd name="T48" fmla="*/ 768 w 802"/>
                  <a:gd name="T49" fmla="*/ 96 h 105"/>
                  <a:gd name="T50" fmla="*/ 751 w 802"/>
                  <a:gd name="T51" fmla="*/ 95 h 105"/>
                  <a:gd name="T52" fmla="*/ 717 w 802"/>
                  <a:gd name="T53" fmla="*/ 91 h 105"/>
                  <a:gd name="T54" fmla="*/ 671 w 802"/>
                  <a:gd name="T55" fmla="*/ 86 h 105"/>
                  <a:gd name="T56" fmla="*/ 622 w 802"/>
                  <a:gd name="T57" fmla="*/ 84 h 105"/>
                  <a:gd name="T58" fmla="*/ 578 w 802"/>
                  <a:gd name="T59" fmla="*/ 83 h 105"/>
                  <a:gd name="T60" fmla="*/ 536 w 802"/>
                  <a:gd name="T61" fmla="*/ 83 h 105"/>
                  <a:gd name="T62" fmla="*/ 504 w 802"/>
                  <a:gd name="T63" fmla="*/ 82 h 105"/>
                  <a:gd name="T64" fmla="*/ 457 w 802"/>
                  <a:gd name="T65" fmla="*/ 82 h 105"/>
                  <a:gd name="T66" fmla="*/ 406 w 802"/>
                  <a:gd name="T67" fmla="*/ 83 h 105"/>
                  <a:gd name="T68" fmla="*/ 351 w 802"/>
                  <a:gd name="T69" fmla="*/ 86 h 105"/>
                  <a:gd name="T70" fmla="*/ 317 w 802"/>
                  <a:gd name="T71" fmla="*/ 88 h 105"/>
                  <a:gd name="T72" fmla="*/ 285 w 802"/>
                  <a:gd name="T73" fmla="*/ 88 h 105"/>
                  <a:gd name="T74" fmla="*/ 240 w 802"/>
                  <a:gd name="T75" fmla="*/ 90 h 105"/>
                  <a:gd name="T76" fmla="*/ 186 w 802"/>
                  <a:gd name="T77" fmla="*/ 91 h 105"/>
                  <a:gd name="T78" fmla="*/ 160 w 802"/>
                  <a:gd name="T79" fmla="*/ 95 h 105"/>
                  <a:gd name="T80" fmla="*/ 110 w 802"/>
                  <a:gd name="T81" fmla="*/ 98 h 105"/>
                  <a:gd name="T82" fmla="*/ 66 w 802"/>
                  <a:gd name="T83" fmla="*/ 104 h 105"/>
                  <a:gd name="T84" fmla="*/ 32 w 802"/>
                  <a:gd name="T85" fmla="*/ 103 h 105"/>
                  <a:gd name="T86" fmla="*/ 22 w 802"/>
                  <a:gd name="T87" fmla="*/ 91 h 105"/>
                  <a:gd name="T88" fmla="*/ 18 w 802"/>
                  <a:gd name="T89" fmla="*/ 73 h 105"/>
                  <a:gd name="T90" fmla="*/ 10 w 802"/>
                  <a:gd name="T91" fmla="*/ 54 h 105"/>
                  <a:gd name="T92" fmla="*/ 6 w 802"/>
                  <a:gd name="T93" fmla="*/ 46 h 105"/>
                  <a:gd name="T94" fmla="*/ 2 w 802"/>
                  <a:gd name="T95" fmla="*/ 37 h 105"/>
                  <a:gd name="T96" fmla="*/ 3 w 802"/>
                  <a:gd name="T97" fmla="*/ 26 h 105"/>
                  <a:gd name="T98" fmla="*/ 27 w 802"/>
                  <a:gd name="T99" fmla="*/ 22 h 105"/>
                  <a:gd name="T100" fmla="*/ 65 w 802"/>
                  <a:gd name="T101" fmla="*/ 16 h 105"/>
                  <a:gd name="T102" fmla="*/ 108 w 802"/>
                  <a:gd name="T103" fmla="*/ 12 h 105"/>
                  <a:gd name="T104" fmla="*/ 146 w 802"/>
                  <a:gd name="T105" fmla="*/ 9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02" h="105">
                    <a:moveTo>
                      <a:pt x="146" y="9"/>
                    </a:moveTo>
                    <a:lnTo>
                      <a:pt x="167" y="9"/>
                    </a:lnTo>
                    <a:lnTo>
                      <a:pt x="187" y="9"/>
                    </a:lnTo>
                    <a:lnTo>
                      <a:pt x="210" y="9"/>
                    </a:lnTo>
                    <a:lnTo>
                      <a:pt x="218" y="9"/>
                    </a:lnTo>
                    <a:lnTo>
                      <a:pt x="223" y="9"/>
                    </a:lnTo>
                    <a:lnTo>
                      <a:pt x="231" y="9"/>
                    </a:lnTo>
                    <a:lnTo>
                      <a:pt x="243" y="9"/>
                    </a:lnTo>
                    <a:lnTo>
                      <a:pt x="253" y="8"/>
                    </a:lnTo>
                    <a:lnTo>
                      <a:pt x="274" y="8"/>
                    </a:lnTo>
                    <a:lnTo>
                      <a:pt x="291" y="8"/>
                    </a:lnTo>
                    <a:lnTo>
                      <a:pt x="308" y="8"/>
                    </a:lnTo>
                    <a:lnTo>
                      <a:pt x="328" y="8"/>
                    </a:lnTo>
                    <a:lnTo>
                      <a:pt x="344" y="7"/>
                    </a:lnTo>
                    <a:lnTo>
                      <a:pt x="359" y="6"/>
                    </a:lnTo>
                    <a:lnTo>
                      <a:pt x="385" y="6"/>
                    </a:lnTo>
                    <a:lnTo>
                      <a:pt x="402" y="6"/>
                    </a:lnTo>
                    <a:lnTo>
                      <a:pt x="415" y="5"/>
                    </a:lnTo>
                    <a:lnTo>
                      <a:pt x="428" y="3"/>
                    </a:lnTo>
                    <a:lnTo>
                      <a:pt x="445" y="3"/>
                    </a:lnTo>
                    <a:lnTo>
                      <a:pt x="457" y="2"/>
                    </a:lnTo>
                    <a:lnTo>
                      <a:pt x="470" y="1"/>
                    </a:lnTo>
                    <a:lnTo>
                      <a:pt x="482" y="0"/>
                    </a:lnTo>
                    <a:lnTo>
                      <a:pt x="508" y="0"/>
                    </a:lnTo>
                    <a:lnTo>
                      <a:pt x="530" y="2"/>
                    </a:lnTo>
                    <a:lnTo>
                      <a:pt x="550" y="5"/>
                    </a:lnTo>
                    <a:lnTo>
                      <a:pt x="571" y="7"/>
                    </a:lnTo>
                    <a:lnTo>
                      <a:pt x="597" y="8"/>
                    </a:lnTo>
                    <a:lnTo>
                      <a:pt x="641" y="8"/>
                    </a:lnTo>
                    <a:lnTo>
                      <a:pt x="662" y="8"/>
                    </a:lnTo>
                    <a:lnTo>
                      <a:pt x="680" y="10"/>
                    </a:lnTo>
                    <a:lnTo>
                      <a:pt x="698" y="14"/>
                    </a:lnTo>
                    <a:lnTo>
                      <a:pt x="712" y="15"/>
                    </a:lnTo>
                    <a:lnTo>
                      <a:pt x="724" y="18"/>
                    </a:lnTo>
                    <a:lnTo>
                      <a:pt x="736" y="21"/>
                    </a:lnTo>
                    <a:lnTo>
                      <a:pt x="748" y="24"/>
                    </a:lnTo>
                    <a:lnTo>
                      <a:pt x="762" y="25"/>
                    </a:lnTo>
                    <a:lnTo>
                      <a:pt x="770" y="26"/>
                    </a:lnTo>
                    <a:lnTo>
                      <a:pt x="780" y="31"/>
                    </a:lnTo>
                    <a:lnTo>
                      <a:pt x="789" y="35"/>
                    </a:lnTo>
                    <a:lnTo>
                      <a:pt x="799" y="38"/>
                    </a:lnTo>
                    <a:lnTo>
                      <a:pt x="802" y="40"/>
                    </a:lnTo>
                    <a:lnTo>
                      <a:pt x="801" y="45"/>
                    </a:lnTo>
                    <a:lnTo>
                      <a:pt x="799" y="52"/>
                    </a:lnTo>
                    <a:lnTo>
                      <a:pt x="794" y="61"/>
                    </a:lnTo>
                    <a:lnTo>
                      <a:pt x="788" y="71"/>
                    </a:lnTo>
                    <a:lnTo>
                      <a:pt x="781" y="79"/>
                    </a:lnTo>
                    <a:lnTo>
                      <a:pt x="775" y="88"/>
                    </a:lnTo>
                    <a:lnTo>
                      <a:pt x="770" y="93"/>
                    </a:lnTo>
                    <a:lnTo>
                      <a:pt x="768" y="96"/>
                    </a:lnTo>
                    <a:lnTo>
                      <a:pt x="762" y="96"/>
                    </a:lnTo>
                    <a:lnTo>
                      <a:pt x="751" y="95"/>
                    </a:lnTo>
                    <a:lnTo>
                      <a:pt x="736" y="93"/>
                    </a:lnTo>
                    <a:lnTo>
                      <a:pt x="717" y="91"/>
                    </a:lnTo>
                    <a:lnTo>
                      <a:pt x="694" y="89"/>
                    </a:lnTo>
                    <a:lnTo>
                      <a:pt x="671" y="86"/>
                    </a:lnTo>
                    <a:lnTo>
                      <a:pt x="647" y="84"/>
                    </a:lnTo>
                    <a:lnTo>
                      <a:pt x="622" y="84"/>
                    </a:lnTo>
                    <a:lnTo>
                      <a:pt x="598" y="84"/>
                    </a:lnTo>
                    <a:lnTo>
                      <a:pt x="578" y="83"/>
                    </a:lnTo>
                    <a:lnTo>
                      <a:pt x="558" y="83"/>
                    </a:lnTo>
                    <a:lnTo>
                      <a:pt x="536" y="83"/>
                    </a:lnTo>
                    <a:lnTo>
                      <a:pt x="519" y="83"/>
                    </a:lnTo>
                    <a:lnTo>
                      <a:pt x="504" y="82"/>
                    </a:lnTo>
                    <a:lnTo>
                      <a:pt x="487" y="82"/>
                    </a:lnTo>
                    <a:lnTo>
                      <a:pt x="457" y="82"/>
                    </a:lnTo>
                    <a:lnTo>
                      <a:pt x="431" y="82"/>
                    </a:lnTo>
                    <a:lnTo>
                      <a:pt x="406" y="83"/>
                    </a:lnTo>
                    <a:lnTo>
                      <a:pt x="380" y="84"/>
                    </a:lnTo>
                    <a:lnTo>
                      <a:pt x="351" y="86"/>
                    </a:lnTo>
                    <a:lnTo>
                      <a:pt x="332" y="88"/>
                    </a:lnTo>
                    <a:lnTo>
                      <a:pt x="317" y="88"/>
                    </a:lnTo>
                    <a:lnTo>
                      <a:pt x="303" y="88"/>
                    </a:lnTo>
                    <a:lnTo>
                      <a:pt x="285" y="88"/>
                    </a:lnTo>
                    <a:lnTo>
                      <a:pt x="263" y="89"/>
                    </a:lnTo>
                    <a:lnTo>
                      <a:pt x="240" y="90"/>
                    </a:lnTo>
                    <a:lnTo>
                      <a:pt x="200" y="90"/>
                    </a:lnTo>
                    <a:lnTo>
                      <a:pt x="186" y="91"/>
                    </a:lnTo>
                    <a:lnTo>
                      <a:pt x="173" y="93"/>
                    </a:lnTo>
                    <a:lnTo>
                      <a:pt x="160" y="95"/>
                    </a:lnTo>
                    <a:lnTo>
                      <a:pt x="133" y="96"/>
                    </a:lnTo>
                    <a:lnTo>
                      <a:pt x="110" y="98"/>
                    </a:lnTo>
                    <a:lnTo>
                      <a:pt x="89" y="102"/>
                    </a:lnTo>
                    <a:lnTo>
                      <a:pt x="66" y="104"/>
                    </a:lnTo>
                    <a:lnTo>
                      <a:pt x="39" y="105"/>
                    </a:lnTo>
                    <a:lnTo>
                      <a:pt x="32" y="103"/>
                    </a:lnTo>
                    <a:lnTo>
                      <a:pt x="26" y="98"/>
                    </a:lnTo>
                    <a:lnTo>
                      <a:pt x="22" y="91"/>
                    </a:lnTo>
                    <a:lnTo>
                      <a:pt x="20" y="82"/>
                    </a:lnTo>
                    <a:lnTo>
                      <a:pt x="18" y="73"/>
                    </a:lnTo>
                    <a:lnTo>
                      <a:pt x="14" y="64"/>
                    </a:lnTo>
                    <a:lnTo>
                      <a:pt x="10" y="54"/>
                    </a:lnTo>
                    <a:lnTo>
                      <a:pt x="8" y="50"/>
                    </a:lnTo>
                    <a:lnTo>
                      <a:pt x="6" y="46"/>
                    </a:lnTo>
                    <a:lnTo>
                      <a:pt x="4" y="42"/>
                    </a:lnTo>
                    <a:lnTo>
                      <a:pt x="2" y="37"/>
                    </a:lnTo>
                    <a:lnTo>
                      <a:pt x="0" y="26"/>
                    </a:lnTo>
                    <a:lnTo>
                      <a:pt x="3" y="26"/>
                    </a:lnTo>
                    <a:lnTo>
                      <a:pt x="13" y="25"/>
                    </a:lnTo>
                    <a:lnTo>
                      <a:pt x="27" y="22"/>
                    </a:lnTo>
                    <a:lnTo>
                      <a:pt x="45" y="20"/>
                    </a:lnTo>
                    <a:lnTo>
                      <a:pt x="65" y="16"/>
                    </a:lnTo>
                    <a:lnTo>
                      <a:pt x="86" y="14"/>
                    </a:lnTo>
                    <a:lnTo>
                      <a:pt x="108" y="12"/>
                    </a:lnTo>
                    <a:lnTo>
                      <a:pt x="128" y="10"/>
                    </a:lnTo>
                    <a:lnTo>
                      <a:pt x="146" y="9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2" name="Freeform 77"/>
              <p:cNvSpPr>
                <a:spLocks/>
              </p:cNvSpPr>
              <p:nvPr/>
            </p:nvSpPr>
            <p:spPr bwMode="auto">
              <a:xfrm>
                <a:off x="6109434" y="1863891"/>
                <a:ext cx="30515" cy="31567"/>
              </a:xfrm>
              <a:custGeom>
                <a:avLst/>
                <a:gdLst>
                  <a:gd name="T0" fmla="*/ 0 w 29"/>
                  <a:gd name="T1" fmla="*/ 15 h 30"/>
                  <a:gd name="T2" fmla="*/ 0 w 29"/>
                  <a:gd name="T3" fmla="*/ 10 h 30"/>
                  <a:gd name="T4" fmla="*/ 2 w 29"/>
                  <a:gd name="T5" fmla="*/ 6 h 30"/>
                  <a:gd name="T6" fmla="*/ 6 w 29"/>
                  <a:gd name="T7" fmla="*/ 2 h 30"/>
                  <a:gd name="T8" fmla="*/ 10 w 29"/>
                  <a:gd name="T9" fmla="*/ 1 h 30"/>
                  <a:gd name="T10" fmla="*/ 14 w 29"/>
                  <a:gd name="T11" fmla="*/ 0 h 30"/>
                  <a:gd name="T12" fmla="*/ 19 w 29"/>
                  <a:gd name="T13" fmla="*/ 1 h 30"/>
                  <a:gd name="T14" fmla="*/ 23 w 29"/>
                  <a:gd name="T15" fmla="*/ 2 h 30"/>
                  <a:gd name="T16" fmla="*/ 26 w 29"/>
                  <a:gd name="T17" fmla="*/ 6 h 30"/>
                  <a:gd name="T18" fmla="*/ 29 w 29"/>
                  <a:gd name="T19" fmla="*/ 10 h 30"/>
                  <a:gd name="T20" fmla="*/ 29 w 29"/>
                  <a:gd name="T21" fmla="*/ 15 h 30"/>
                  <a:gd name="T22" fmla="*/ 29 w 29"/>
                  <a:gd name="T23" fmla="*/ 20 h 30"/>
                  <a:gd name="T24" fmla="*/ 26 w 29"/>
                  <a:gd name="T25" fmla="*/ 25 h 30"/>
                  <a:gd name="T26" fmla="*/ 23 w 29"/>
                  <a:gd name="T27" fmla="*/ 28 h 30"/>
                  <a:gd name="T28" fmla="*/ 19 w 29"/>
                  <a:gd name="T29" fmla="*/ 29 h 30"/>
                  <a:gd name="T30" fmla="*/ 14 w 29"/>
                  <a:gd name="T31" fmla="*/ 30 h 30"/>
                  <a:gd name="T32" fmla="*/ 10 w 29"/>
                  <a:gd name="T33" fmla="*/ 29 h 30"/>
                  <a:gd name="T34" fmla="*/ 6 w 29"/>
                  <a:gd name="T35" fmla="*/ 28 h 30"/>
                  <a:gd name="T36" fmla="*/ 2 w 29"/>
                  <a:gd name="T37" fmla="*/ 25 h 30"/>
                  <a:gd name="T38" fmla="*/ 0 w 29"/>
                  <a:gd name="T39" fmla="*/ 20 h 30"/>
                  <a:gd name="T40" fmla="*/ 0 w 29"/>
                  <a:gd name="T41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9" h="30">
                    <a:moveTo>
                      <a:pt x="0" y="15"/>
                    </a:moveTo>
                    <a:lnTo>
                      <a:pt x="0" y="10"/>
                    </a:lnTo>
                    <a:lnTo>
                      <a:pt x="2" y="6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4" y="0"/>
                    </a:lnTo>
                    <a:lnTo>
                      <a:pt x="19" y="1"/>
                    </a:lnTo>
                    <a:lnTo>
                      <a:pt x="23" y="2"/>
                    </a:lnTo>
                    <a:lnTo>
                      <a:pt x="26" y="6"/>
                    </a:lnTo>
                    <a:lnTo>
                      <a:pt x="29" y="10"/>
                    </a:lnTo>
                    <a:lnTo>
                      <a:pt x="29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3" y="28"/>
                    </a:lnTo>
                    <a:lnTo>
                      <a:pt x="19" y="29"/>
                    </a:lnTo>
                    <a:lnTo>
                      <a:pt x="14" y="30"/>
                    </a:lnTo>
                    <a:lnTo>
                      <a:pt x="10" y="29"/>
                    </a:lnTo>
                    <a:lnTo>
                      <a:pt x="6" y="28"/>
                    </a:lnTo>
                    <a:lnTo>
                      <a:pt x="2" y="25"/>
                    </a:lnTo>
                    <a:lnTo>
                      <a:pt x="0" y="2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3" name="Freeform 78"/>
              <p:cNvSpPr>
                <a:spLocks/>
              </p:cNvSpPr>
              <p:nvPr/>
            </p:nvSpPr>
            <p:spPr bwMode="auto">
              <a:xfrm>
                <a:off x="5877945" y="1880726"/>
                <a:ext cx="27358" cy="26306"/>
              </a:xfrm>
              <a:custGeom>
                <a:avLst/>
                <a:gdLst>
                  <a:gd name="T0" fmla="*/ 0 w 26"/>
                  <a:gd name="T1" fmla="*/ 12 h 25"/>
                  <a:gd name="T2" fmla="*/ 0 w 26"/>
                  <a:gd name="T3" fmla="*/ 9 h 25"/>
                  <a:gd name="T4" fmla="*/ 2 w 26"/>
                  <a:gd name="T5" fmla="*/ 5 h 25"/>
                  <a:gd name="T6" fmla="*/ 4 w 26"/>
                  <a:gd name="T7" fmla="*/ 3 h 25"/>
                  <a:gd name="T8" fmla="*/ 9 w 26"/>
                  <a:gd name="T9" fmla="*/ 0 h 25"/>
                  <a:gd name="T10" fmla="*/ 13 w 26"/>
                  <a:gd name="T11" fmla="*/ 0 h 25"/>
                  <a:gd name="T12" fmla="*/ 17 w 26"/>
                  <a:gd name="T13" fmla="*/ 0 h 25"/>
                  <a:gd name="T14" fmla="*/ 21 w 26"/>
                  <a:gd name="T15" fmla="*/ 3 h 25"/>
                  <a:gd name="T16" fmla="*/ 23 w 26"/>
                  <a:gd name="T17" fmla="*/ 5 h 25"/>
                  <a:gd name="T18" fmla="*/ 26 w 26"/>
                  <a:gd name="T19" fmla="*/ 9 h 25"/>
                  <a:gd name="T20" fmla="*/ 26 w 26"/>
                  <a:gd name="T21" fmla="*/ 12 h 25"/>
                  <a:gd name="T22" fmla="*/ 26 w 26"/>
                  <a:gd name="T23" fmla="*/ 17 h 25"/>
                  <a:gd name="T24" fmla="*/ 23 w 26"/>
                  <a:gd name="T25" fmla="*/ 20 h 25"/>
                  <a:gd name="T26" fmla="*/ 21 w 26"/>
                  <a:gd name="T27" fmla="*/ 23 h 25"/>
                  <a:gd name="T28" fmla="*/ 17 w 26"/>
                  <a:gd name="T29" fmla="*/ 25 h 25"/>
                  <a:gd name="T30" fmla="*/ 13 w 26"/>
                  <a:gd name="T31" fmla="*/ 25 h 25"/>
                  <a:gd name="T32" fmla="*/ 9 w 26"/>
                  <a:gd name="T33" fmla="*/ 25 h 25"/>
                  <a:gd name="T34" fmla="*/ 4 w 26"/>
                  <a:gd name="T35" fmla="*/ 23 h 25"/>
                  <a:gd name="T36" fmla="*/ 2 w 26"/>
                  <a:gd name="T37" fmla="*/ 20 h 25"/>
                  <a:gd name="T38" fmla="*/ 0 w 26"/>
                  <a:gd name="T39" fmla="*/ 17 h 25"/>
                  <a:gd name="T40" fmla="*/ 0 w 26"/>
                  <a:gd name="T41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" h="25">
                    <a:moveTo>
                      <a:pt x="0" y="12"/>
                    </a:moveTo>
                    <a:lnTo>
                      <a:pt x="0" y="9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1" y="3"/>
                    </a:lnTo>
                    <a:lnTo>
                      <a:pt x="23" y="5"/>
                    </a:lnTo>
                    <a:lnTo>
                      <a:pt x="26" y="9"/>
                    </a:lnTo>
                    <a:lnTo>
                      <a:pt x="26" y="12"/>
                    </a:lnTo>
                    <a:lnTo>
                      <a:pt x="26" y="17"/>
                    </a:lnTo>
                    <a:lnTo>
                      <a:pt x="23" y="20"/>
                    </a:lnTo>
                    <a:lnTo>
                      <a:pt x="21" y="23"/>
                    </a:lnTo>
                    <a:lnTo>
                      <a:pt x="17" y="25"/>
                    </a:lnTo>
                    <a:lnTo>
                      <a:pt x="13" y="25"/>
                    </a:lnTo>
                    <a:lnTo>
                      <a:pt x="9" y="25"/>
                    </a:lnTo>
                    <a:lnTo>
                      <a:pt x="4" y="23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4" name="Freeform 79"/>
              <p:cNvSpPr>
                <a:spLocks/>
              </p:cNvSpPr>
              <p:nvPr/>
            </p:nvSpPr>
            <p:spPr bwMode="auto">
              <a:xfrm>
                <a:off x="6358811" y="1867048"/>
                <a:ext cx="24201" cy="31567"/>
              </a:xfrm>
              <a:custGeom>
                <a:avLst/>
                <a:gdLst>
                  <a:gd name="T0" fmla="*/ 0 w 23"/>
                  <a:gd name="T1" fmla="*/ 16 h 30"/>
                  <a:gd name="T2" fmla="*/ 1 w 23"/>
                  <a:gd name="T3" fmla="*/ 11 h 30"/>
                  <a:gd name="T4" fmla="*/ 3 w 23"/>
                  <a:gd name="T5" fmla="*/ 6 h 30"/>
                  <a:gd name="T6" fmla="*/ 5 w 23"/>
                  <a:gd name="T7" fmla="*/ 4 h 30"/>
                  <a:gd name="T8" fmla="*/ 8 w 23"/>
                  <a:gd name="T9" fmla="*/ 1 h 30"/>
                  <a:gd name="T10" fmla="*/ 12 w 23"/>
                  <a:gd name="T11" fmla="*/ 0 h 30"/>
                  <a:gd name="T12" fmla="*/ 16 w 23"/>
                  <a:gd name="T13" fmla="*/ 1 h 30"/>
                  <a:gd name="T14" fmla="*/ 18 w 23"/>
                  <a:gd name="T15" fmla="*/ 4 h 30"/>
                  <a:gd name="T16" fmla="*/ 22 w 23"/>
                  <a:gd name="T17" fmla="*/ 6 h 30"/>
                  <a:gd name="T18" fmla="*/ 23 w 23"/>
                  <a:gd name="T19" fmla="*/ 11 h 30"/>
                  <a:gd name="T20" fmla="*/ 23 w 23"/>
                  <a:gd name="T21" fmla="*/ 16 h 30"/>
                  <a:gd name="T22" fmla="*/ 23 w 23"/>
                  <a:gd name="T23" fmla="*/ 20 h 30"/>
                  <a:gd name="T24" fmla="*/ 22 w 23"/>
                  <a:gd name="T25" fmla="*/ 24 h 30"/>
                  <a:gd name="T26" fmla="*/ 18 w 23"/>
                  <a:gd name="T27" fmla="*/ 27 h 30"/>
                  <a:gd name="T28" fmla="*/ 16 w 23"/>
                  <a:gd name="T29" fmla="*/ 29 h 30"/>
                  <a:gd name="T30" fmla="*/ 12 w 23"/>
                  <a:gd name="T31" fmla="*/ 30 h 30"/>
                  <a:gd name="T32" fmla="*/ 8 w 23"/>
                  <a:gd name="T33" fmla="*/ 29 h 30"/>
                  <a:gd name="T34" fmla="*/ 5 w 23"/>
                  <a:gd name="T35" fmla="*/ 27 h 30"/>
                  <a:gd name="T36" fmla="*/ 3 w 23"/>
                  <a:gd name="T37" fmla="*/ 24 h 30"/>
                  <a:gd name="T38" fmla="*/ 1 w 23"/>
                  <a:gd name="T39" fmla="*/ 20 h 30"/>
                  <a:gd name="T40" fmla="*/ 0 w 23"/>
                  <a:gd name="T41" fmla="*/ 1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3" h="30">
                    <a:moveTo>
                      <a:pt x="0" y="16"/>
                    </a:moveTo>
                    <a:lnTo>
                      <a:pt x="1" y="11"/>
                    </a:lnTo>
                    <a:lnTo>
                      <a:pt x="3" y="6"/>
                    </a:lnTo>
                    <a:lnTo>
                      <a:pt x="5" y="4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6" y="1"/>
                    </a:lnTo>
                    <a:lnTo>
                      <a:pt x="18" y="4"/>
                    </a:lnTo>
                    <a:lnTo>
                      <a:pt x="22" y="6"/>
                    </a:lnTo>
                    <a:lnTo>
                      <a:pt x="23" y="11"/>
                    </a:lnTo>
                    <a:lnTo>
                      <a:pt x="23" y="16"/>
                    </a:lnTo>
                    <a:lnTo>
                      <a:pt x="23" y="20"/>
                    </a:lnTo>
                    <a:lnTo>
                      <a:pt x="22" y="24"/>
                    </a:lnTo>
                    <a:lnTo>
                      <a:pt x="18" y="27"/>
                    </a:lnTo>
                    <a:lnTo>
                      <a:pt x="16" y="29"/>
                    </a:lnTo>
                    <a:lnTo>
                      <a:pt x="12" y="30"/>
                    </a:lnTo>
                    <a:lnTo>
                      <a:pt x="8" y="29"/>
                    </a:lnTo>
                    <a:lnTo>
                      <a:pt x="5" y="27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5" name="Freeform 80"/>
              <p:cNvSpPr>
                <a:spLocks noEditPoints="1"/>
              </p:cNvSpPr>
              <p:nvPr/>
            </p:nvSpPr>
            <p:spPr bwMode="auto">
              <a:xfrm>
                <a:off x="5723269" y="2002784"/>
                <a:ext cx="794428" cy="36828"/>
              </a:xfrm>
              <a:custGeom>
                <a:avLst/>
                <a:gdLst>
                  <a:gd name="T0" fmla="*/ 7 w 755"/>
                  <a:gd name="T1" fmla="*/ 35 h 35"/>
                  <a:gd name="T2" fmla="*/ 2 w 755"/>
                  <a:gd name="T3" fmla="*/ 34 h 35"/>
                  <a:gd name="T4" fmla="*/ 0 w 755"/>
                  <a:gd name="T5" fmla="*/ 30 h 35"/>
                  <a:gd name="T6" fmla="*/ 0 w 755"/>
                  <a:gd name="T7" fmla="*/ 25 h 35"/>
                  <a:gd name="T8" fmla="*/ 36 w 755"/>
                  <a:gd name="T9" fmla="*/ 19 h 35"/>
                  <a:gd name="T10" fmla="*/ 66 w 755"/>
                  <a:gd name="T11" fmla="*/ 28 h 35"/>
                  <a:gd name="T12" fmla="*/ 80 w 755"/>
                  <a:gd name="T13" fmla="*/ 26 h 35"/>
                  <a:gd name="T14" fmla="*/ 105 w 755"/>
                  <a:gd name="T15" fmla="*/ 13 h 35"/>
                  <a:gd name="T16" fmla="*/ 132 w 755"/>
                  <a:gd name="T17" fmla="*/ 22 h 35"/>
                  <a:gd name="T18" fmla="*/ 147 w 755"/>
                  <a:gd name="T19" fmla="*/ 21 h 35"/>
                  <a:gd name="T20" fmla="*/ 200 w 755"/>
                  <a:gd name="T21" fmla="*/ 9 h 35"/>
                  <a:gd name="T22" fmla="*/ 265 w 755"/>
                  <a:gd name="T23" fmla="*/ 13 h 35"/>
                  <a:gd name="T24" fmla="*/ 214 w 755"/>
                  <a:gd name="T25" fmla="*/ 9 h 35"/>
                  <a:gd name="T26" fmla="*/ 265 w 755"/>
                  <a:gd name="T27" fmla="*/ 13 h 35"/>
                  <a:gd name="T28" fmla="*/ 305 w 755"/>
                  <a:gd name="T29" fmla="*/ 11 h 35"/>
                  <a:gd name="T30" fmla="*/ 278 w 755"/>
                  <a:gd name="T31" fmla="*/ 5 h 35"/>
                  <a:gd name="T32" fmla="*/ 328 w 755"/>
                  <a:gd name="T33" fmla="*/ 10 h 35"/>
                  <a:gd name="T34" fmla="*/ 723 w 755"/>
                  <a:gd name="T35" fmla="*/ 13 h 35"/>
                  <a:gd name="T36" fmla="*/ 755 w 755"/>
                  <a:gd name="T37" fmla="*/ 19 h 35"/>
                  <a:gd name="T38" fmla="*/ 755 w 755"/>
                  <a:gd name="T39" fmla="*/ 22 h 35"/>
                  <a:gd name="T40" fmla="*/ 751 w 755"/>
                  <a:gd name="T41" fmla="*/ 24 h 35"/>
                  <a:gd name="T42" fmla="*/ 749 w 755"/>
                  <a:gd name="T43" fmla="*/ 26 h 35"/>
                  <a:gd name="T44" fmla="*/ 722 w 755"/>
                  <a:gd name="T45" fmla="*/ 24 h 35"/>
                  <a:gd name="T46" fmla="*/ 700 w 755"/>
                  <a:gd name="T47" fmla="*/ 11 h 35"/>
                  <a:gd name="T48" fmla="*/ 659 w 755"/>
                  <a:gd name="T49" fmla="*/ 8 h 35"/>
                  <a:gd name="T50" fmla="*/ 684 w 755"/>
                  <a:gd name="T51" fmla="*/ 19 h 35"/>
                  <a:gd name="T52" fmla="*/ 631 w 755"/>
                  <a:gd name="T53" fmla="*/ 15 h 35"/>
                  <a:gd name="T54" fmla="*/ 575 w 755"/>
                  <a:gd name="T55" fmla="*/ 4 h 35"/>
                  <a:gd name="T56" fmla="*/ 623 w 755"/>
                  <a:gd name="T57" fmla="*/ 13 h 35"/>
                  <a:gd name="T58" fmla="*/ 575 w 755"/>
                  <a:gd name="T59" fmla="*/ 10 h 35"/>
                  <a:gd name="T60" fmla="*/ 519 w 755"/>
                  <a:gd name="T61" fmla="*/ 2 h 35"/>
                  <a:gd name="T62" fmla="*/ 565 w 755"/>
                  <a:gd name="T63" fmla="*/ 10 h 35"/>
                  <a:gd name="T64" fmla="*/ 519 w 755"/>
                  <a:gd name="T65" fmla="*/ 8 h 35"/>
                  <a:gd name="T66" fmla="*/ 469 w 755"/>
                  <a:gd name="T67" fmla="*/ 0 h 35"/>
                  <a:gd name="T68" fmla="*/ 509 w 755"/>
                  <a:gd name="T69" fmla="*/ 8 h 35"/>
                  <a:gd name="T70" fmla="*/ 469 w 755"/>
                  <a:gd name="T71" fmla="*/ 0 h 35"/>
                  <a:gd name="T72" fmla="*/ 430 w 755"/>
                  <a:gd name="T73" fmla="*/ 0 h 35"/>
                  <a:gd name="T74" fmla="*/ 454 w 755"/>
                  <a:gd name="T75" fmla="*/ 9 h 35"/>
                  <a:gd name="T76" fmla="*/ 411 w 755"/>
                  <a:gd name="T77" fmla="*/ 9 h 35"/>
                  <a:gd name="T78" fmla="*/ 372 w 755"/>
                  <a:gd name="T79" fmla="*/ 10 h 35"/>
                  <a:gd name="T80" fmla="*/ 359 w 755"/>
                  <a:gd name="T81" fmla="*/ 10 h 35"/>
                  <a:gd name="T82" fmla="*/ 343 w 755"/>
                  <a:gd name="T83" fmla="*/ 3 h 35"/>
                  <a:gd name="T84" fmla="*/ 388 w 755"/>
                  <a:gd name="T85" fmla="*/ 0 h 35"/>
                  <a:gd name="T86" fmla="*/ 396 w 755"/>
                  <a:gd name="T87" fmla="*/ 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755" h="35">
                    <a:moveTo>
                      <a:pt x="66" y="28"/>
                    </a:moveTo>
                    <a:lnTo>
                      <a:pt x="7" y="35"/>
                    </a:lnTo>
                    <a:lnTo>
                      <a:pt x="4" y="35"/>
                    </a:lnTo>
                    <a:lnTo>
                      <a:pt x="2" y="34"/>
                    </a:lnTo>
                    <a:lnTo>
                      <a:pt x="1" y="32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14" y="22"/>
                    </a:lnTo>
                    <a:lnTo>
                      <a:pt x="36" y="19"/>
                    </a:lnTo>
                    <a:lnTo>
                      <a:pt x="65" y="17"/>
                    </a:lnTo>
                    <a:lnTo>
                      <a:pt x="66" y="28"/>
                    </a:lnTo>
                    <a:close/>
                    <a:moveTo>
                      <a:pt x="132" y="22"/>
                    </a:moveTo>
                    <a:lnTo>
                      <a:pt x="80" y="26"/>
                    </a:lnTo>
                    <a:lnTo>
                      <a:pt x="79" y="16"/>
                    </a:lnTo>
                    <a:lnTo>
                      <a:pt x="105" y="13"/>
                    </a:lnTo>
                    <a:lnTo>
                      <a:pt x="131" y="12"/>
                    </a:lnTo>
                    <a:lnTo>
                      <a:pt x="132" y="22"/>
                    </a:lnTo>
                    <a:close/>
                    <a:moveTo>
                      <a:pt x="201" y="16"/>
                    </a:moveTo>
                    <a:lnTo>
                      <a:pt x="147" y="21"/>
                    </a:lnTo>
                    <a:lnTo>
                      <a:pt x="145" y="11"/>
                    </a:lnTo>
                    <a:lnTo>
                      <a:pt x="200" y="9"/>
                    </a:lnTo>
                    <a:lnTo>
                      <a:pt x="201" y="16"/>
                    </a:lnTo>
                    <a:close/>
                    <a:moveTo>
                      <a:pt x="265" y="13"/>
                    </a:moveTo>
                    <a:lnTo>
                      <a:pt x="215" y="16"/>
                    </a:lnTo>
                    <a:lnTo>
                      <a:pt x="214" y="9"/>
                    </a:lnTo>
                    <a:lnTo>
                      <a:pt x="264" y="6"/>
                    </a:lnTo>
                    <a:lnTo>
                      <a:pt x="265" y="13"/>
                    </a:lnTo>
                    <a:close/>
                    <a:moveTo>
                      <a:pt x="328" y="10"/>
                    </a:moveTo>
                    <a:lnTo>
                      <a:pt x="305" y="11"/>
                    </a:lnTo>
                    <a:lnTo>
                      <a:pt x="279" y="12"/>
                    </a:lnTo>
                    <a:lnTo>
                      <a:pt x="278" y="5"/>
                    </a:lnTo>
                    <a:lnTo>
                      <a:pt x="328" y="4"/>
                    </a:lnTo>
                    <a:lnTo>
                      <a:pt x="328" y="10"/>
                    </a:lnTo>
                    <a:close/>
                    <a:moveTo>
                      <a:pt x="700" y="11"/>
                    </a:moveTo>
                    <a:lnTo>
                      <a:pt x="723" y="13"/>
                    </a:lnTo>
                    <a:lnTo>
                      <a:pt x="742" y="17"/>
                    </a:lnTo>
                    <a:lnTo>
                      <a:pt x="755" y="19"/>
                    </a:lnTo>
                    <a:lnTo>
                      <a:pt x="755" y="21"/>
                    </a:lnTo>
                    <a:lnTo>
                      <a:pt x="755" y="22"/>
                    </a:lnTo>
                    <a:lnTo>
                      <a:pt x="754" y="23"/>
                    </a:lnTo>
                    <a:lnTo>
                      <a:pt x="751" y="24"/>
                    </a:lnTo>
                    <a:lnTo>
                      <a:pt x="750" y="25"/>
                    </a:lnTo>
                    <a:lnTo>
                      <a:pt x="749" y="26"/>
                    </a:lnTo>
                    <a:lnTo>
                      <a:pt x="749" y="28"/>
                    </a:lnTo>
                    <a:lnTo>
                      <a:pt x="722" y="24"/>
                    </a:lnTo>
                    <a:lnTo>
                      <a:pt x="699" y="21"/>
                    </a:lnTo>
                    <a:lnTo>
                      <a:pt x="700" y="11"/>
                    </a:lnTo>
                    <a:close/>
                    <a:moveTo>
                      <a:pt x="631" y="6"/>
                    </a:moveTo>
                    <a:lnTo>
                      <a:pt x="659" y="8"/>
                    </a:lnTo>
                    <a:lnTo>
                      <a:pt x="684" y="10"/>
                    </a:lnTo>
                    <a:lnTo>
                      <a:pt x="684" y="19"/>
                    </a:lnTo>
                    <a:lnTo>
                      <a:pt x="660" y="17"/>
                    </a:lnTo>
                    <a:lnTo>
                      <a:pt x="631" y="15"/>
                    </a:lnTo>
                    <a:lnTo>
                      <a:pt x="631" y="6"/>
                    </a:lnTo>
                    <a:close/>
                    <a:moveTo>
                      <a:pt x="575" y="4"/>
                    </a:moveTo>
                    <a:lnTo>
                      <a:pt x="623" y="5"/>
                    </a:lnTo>
                    <a:lnTo>
                      <a:pt x="623" y="13"/>
                    </a:lnTo>
                    <a:lnTo>
                      <a:pt x="607" y="12"/>
                    </a:lnTo>
                    <a:lnTo>
                      <a:pt x="575" y="10"/>
                    </a:lnTo>
                    <a:lnTo>
                      <a:pt x="575" y="4"/>
                    </a:lnTo>
                    <a:close/>
                    <a:moveTo>
                      <a:pt x="519" y="2"/>
                    </a:moveTo>
                    <a:lnTo>
                      <a:pt x="565" y="3"/>
                    </a:lnTo>
                    <a:lnTo>
                      <a:pt x="565" y="10"/>
                    </a:lnTo>
                    <a:lnTo>
                      <a:pt x="541" y="9"/>
                    </a:lnTo>
                    <a:lnTo>
                      <a:pt x="519" y="8"/>
                    </a:lnTo>
                    <a:lnTo>
                      <a:pt x="519" y="2"/>
                    </a:lnTo>
                    <a:close/>
                    <a:moveTo>
                      <a:pt x="469" y="0"/>
                    </a:moveTo>
                    <a:lnTo>
                      <a:pt x="509" y="2"/>
                    </a:lnTo>
                    <a:lnTo>
                      <a:pt x="509" y="8"/>
                    </a:lnTo>
                    <a:lnTo>
                      <a:pt x="469" y="8"/>
                    </a:lnTo>
                    <a:lnTo>
                      <a:pt x="469" y="0"/>
                    </a:lnTo>
                    <a:close/>
                    <a:moveTo>
                      <a:pt x="411" y="0"/>
                    </a:moveTo>
                    <a:lnTo>
                      <a:pt x="430" y="0"/>
                    </a:lnTo>
                    <a:lnTo>
                      <a:pt x="454" y="0"/>
                    </a:lnTo>
                    <a:lnTo>
                      <a:pt x="454" y="9"/>
                    </a:lnTo>
                    <a:lnTo>
                      <a:pt x="433" y="9"/>
                    </a:lnTo>
                    <a:lnTo>
                      <a:pt x="411" y="9"/>
                    </a:lnTo>
                    <a:lnTo>
                      <a:pt x="411" y="0"/>
                    </a:lnTo>
                    <a:close/>
                    <a:moveTo>
                      <a:pt x="372" y="10"/>
                    </a:moveTo>
                    <a:lnTo>
                      <a:pt x="368" y="10"/>
                    </a:lnTo>
                    <a:lnTo>
                      <a:pt x="359" y="10"/>
                    </a:lnTo>
                    <a:lnTo>
                      <a:pt x="343" y="10"/>
                    </a:lnTo>
                    <a:lnTo>
                      <a:pt x="343" y="3"/>
                    </a:lnTo>
                    <a:lnTo>
                      <a:pt x="367" y="2"/>
                    </a:lnTo>
                    <a:lnTo>
                      <a:pt x="388" y="0"/>
                    </a:lnTo>
                    <a:lnTo>
                      <a:pt x="396" y="0"/>
                    </a:lnTo>
                    <a:lnTo>
                      <a:pt x="396" y="9"/>
                    </a:lnTo>
                    <a:lnTo>
                      <a:pt x="372" y="1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6" name="Freeform 81"/>
              <p:cNvSpPr>
                <a:spLocks noEditPoints="1"/>
              </p:cNvSpPr>
              <p:nvPr/>
            </p:nvSpPr>
            <p:spPr bwMode="auto">
              <a:xfrm>
                <a:off x="5713799" y="1973322"/>
                <a:ext cx="800741" cy="42089"/>
              </a:xfrm>
              <a:custGeom>
                <a:avLst/>
                <a:gdLst>
                  <a:gd name="T0" fmla="*/ 6 w 761"/>
                  <a:gd name="T1" fmla="*/ 40 h 40"/>
                  <a:gd name="T2" fmla="*/ 1 w 761"/>
                  <a:gd name="T3" fmla="*/ 40 h 40"/>
                  <a:gd name="T4" fmla="*/ 0 w 761"/>
                  <a:gd name="T5" fmla="*/ 37 h 40"/>
                  <a:gd name="T6" fmla="*/ 0 w 761"/>
                  <a:gd name="T7" fmla="*/ 32 h 40"/>
                  <a:gd name="T8" fmla="*/ 38 w 761"/>
                  <a:gd name="T9" fmla="*/ 25 h 40"/>
                  <a:gd name="T10" fmla="*/ 109 w 761"/>
                  <a:gd name="T11" fmla="*/ 28 h 40"/>
                  <a:gd name="T12" fmla="*/ 55 w 761"/>
                  <a:gd name="T13" fmla="*/ 24 h 40"/>
                  <a:gd name="T14" fmla="*/ 108 w 761"/>
                  <a:gd name="T15" fmla="*/ 19 h 40"/>
                  <a:gd name="T16" fmla="*/ 176 w 761"/>
                  <a:gd name="T17" fmla="*/ 22 h 40"/>
                  <a:gd name="T18" fmla="*/ 125 w 761"/>
                  <a:gd name="T19" fmla="*/ 18 h 40"/>
                  <a:gd name="T20" fmla="*/ 176 w 761"/>
                  <a:gd name="T21" fmla="*/ 22 h 40"/>
                  <a:gd name="T22" fmla="*/ 191 w 761"/>
                  <a:gd name="T23" fmla="*/ 21 h 40"/>
                  <a:gd name="T24" fmla="*/ 240 w 761"/>
                  <a:gd name="T25" fmla="*/ 11 h 40"/>
                  <a:gd name="T26" fmla="*/ 307 w 761"/>
                  <a:gd name="T27" fmla="*/ 13 h 40"/>
                  <a:gd name="T28" fmla="*/ 252 w 761"/>
                  <a:gd name="T29" fmla="*/ 17 h 40"/>
                  <a:gd name="T30" fmla="*/ 306 w 761"/>
                  <a:gd name="T31" fmla="*/ 6 h 40"/>
                  <a:gd name="T32" fmla="*/ 733 w 761"/>
                  <a:gd name="T33" fmla="*/ 14 h 40"/>
                  <a:gd name="T34" fmla="*/ 761 w 761"/>
                  <a:gd name="T35" fmla="*/ 20 h 40"/>
                  <a:gd name="T36" fmla="*/ 761 w 761"/>
                  <a:gd name="T37" fmla="*/ 21 h 40"/>
                  <a:gd name="T38" fmla="*/ 759 w 761"/>
                  <a:gd name="T39" fmla="*/ 25 h 40"/>
                  <a:gd name="T40" fmla="*/ 755 w 761"/>
                  <a:gd name="T41" fmla="*/ 27 h 40"/>
                  <a:gd name="T42" fmla="*/ 733 w 761"/>
                  <a:gd name="T43" fmla="*/ 25 h 40"/>
                  <a:gd name="T44" fmla="*/ 733 w 761"/>
                  <a:gd name="T45" fmla="*/ 14 h 40"/>
                  <a:gd name="T46" fmla="*/ 700 w 761"/>
                  <a:gd name="T47" fmla="*/ 11 h 40"/>
                  <a:gd name="T48" fmla="*/ 717 w 761"/>
                  <a:gd name="T49" fmla="*/ 14 h 40"/>
                  <a:gd name="T50" fmla="*/ 717 w 761"/>
                  <a:gd name="T51" fmla="*/ 22 h 40"/>
                  <a:gd name="T52" fmla="*/ 680 w 761"/>
                  <a:gd name="T53" fmla="*/ 18 h 40"/>
                  <a:gd name="T54" fmla="*/ 680 w 761"/>
                  <a:gd name="T55" fmla="*/ 9 h 40"/>
                  <a:gd name="T56" fmla="*/ 664 w 761"/>
                  <a:gd name="T57" fmla="*/ 8 h 40"/>
                  <a:gd name="T58" fmla="*/ 664 w 761"/>
                  <a:gd name="T59" fmla="*/ 17 h 40"/>
                  <a:gd name="T60" fmla="*/ 621 w 761"/>
                  <a:gd name="T61" fmla="*/ 14 h 40"/>
                  <a:gd name="T62" fmla="*/ 560 w 761"/>
                  <a:gd name="T63" fmla="*/ 4 h 40"/>
                  <a:gd name="T64" fmla="*/ 608 w 761"/>
                  <a:gd name="T65" fmla="*/ 13 h 40"/>
                  <a:gd name="T66" fmla="*/ 560 w 761"/>
                  <a:gd name="T67" fmla="*/ 9 h 40"/>
                  <a:gd name="T68" fmla="*/ 502 w 761"/>
                  <a:gd name="T69" fmla="*/ 2 h 40"/>
                  <a:gd name="T70" fmla="*/ 548 w 761"/>
                  <a:gd name="T71" fmla="*/ 8 h 40"/>
                  <a:gd name="T72" fmla="*/ 502 w 761"/>
                  <a:gd name="T73" fmla="*/ 8 h 40"/>
                  <a:gd name="T74" fmla="*/ 444 w 761"/>
                  <a:gd name="T75" fmla="*/ 1 h 40"/>
                  <a:gd name="T76" fmla="*/ 490 w 761"/>
                  <a:gd name="T77" fmla="*/ 1 h 40"/>
                  <a:gd name="T78" fmla="*/ 469 w 761"/>
                  <a:gd name="T79" fmla="*/ 8 h 40"/>
                  <a:gd name="T80" fmla="*/ 444 w 761"/>
                  <a:gd name="T81" fmla="*/ 1 h 40"/>
                  <a:gd name="T82" fmla="*/ 395 w 761"/>
                  <a:gd name="T83" fmla="*/ 0 h 40"/>
                  <a:gd name="T84" fmla="*/ 413 w 761"/>
                  <a:gd name="T85" fmla="*/ 0 h 40"/>
                  <a:gd name="T86" fmla="*/ 433 w 761"/>
                  <a:gd name="T87" fmla="*/ 9 h 40"/>
                  <a:gd name="T88" fmla="*/ 387 w 761"/>
                  <a:gd name="T89" fmla="*/ 9 h 40"/>
                  <a:gd name="T90" fmla="*/ 375 w 761"/>
                  <a:gd name="T91" fmla="*/ 9 h 40"/>
                  <a:gd name="T92" fmla="*/ 344 w 761"/>
                  <a:gd name="T93" fmla="*/ 12 h 40"/>
                  <a:gd name="T94" fmla="*/ 319 w 761"/>
                  <a:gd name="T95" fmla="*/ 6 h 40"/>
                  <a:gd name="T96" fmla="*/ 374 w 761"/>
                  <a:gd name="T97" fmla="*/ 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61" h="40">
                    <a:moveTo>
                      <a:pt x="41" y="36"/>
                    </a:moveTo>
                    <a:lnTo>
                      <a:pt x="6" y="40"/>
                    </a:lnTo>
                    <a:lnTo>
                      <a:pt x="4" y="40"/>
                    </a:lnTo>
                    <a:lnTo>
                      <a:pt x="1" y="40"/>
                    </a:lnTo>
                    <a:lnTo>
                      <a:pt x="1" y="39"/>
                    </a:lnTo>
                    <a:lnTo>
                      <a:pt x="0" y="37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16" y="28"/>
                    </a:lnTo>
                    <a:lnTo>
                      <a:pt x="38" y="25"/>
                    </a:lnTo>
                    <a:lnTo>
                      <a:pt x="41" y="36"/>
                    </a:lnTo>
                    <a:close/>
                    <a:moveTo>
                      <a:pt x="109" y="28"/>
                    </a:moveTo>
                    <a:lnTo>
                      <a:pt x="56" y="34"/>
                    </a:lnTo>
                    <a:lnTo>
                      <a:pt x="55" y="24"/>
                    </a:lnTo>
                    <a:lnTo>
                      <a:pt x="80" y="21"/>
                    </a:lnTo>
                    <a:lnTo>
                      <a:pt x="108" y="19"/>
                    </a:lnTo>
                    <a:lnTo>
                      <a:pt x="109" y="28"/>
                    </a:lnTo>
                    <a:close/>
                    <a:moveTo>
                      <a:pt x="176" y="22"/>
                    </a:moveTo>
                    <a:lnTo>
                      <a:pt x="125" y="27"/>
                    </a:lnTo>
                    <a:lnTo>
                      <a:pt x="125" y="18"/>
                    </a:lnTo>
                    <a:lnTo>
                      <a:pt x="173" y="14"/>
                    </a:lnTo>
                    <a:lnTo>
                      <a:pt x="176" y="22"/>
                    </a:lnTo>
                    <a:close/>
                    <a:moveTo>
                      <a:pt x="241" y="18"/>
                    </a:moveTo>
                    <a:lnTo>
                      <a:pt x="191" y="21"/>
                    </a:lnTo>
                    <a:lnTo>
                      <a:pt x="190" y="13"/>
                    </a:lnTo>
                    <a:lnTo>
                      <a:pt x="240" y="11"/>
                    </a:lnTo>
                    <a:lnTo>
                      <a:pt x="241" y="18"/>
                    </a:lnTo>
                    <a:close/>
                    <a:moveTo>
                      <a:pt x="307" y="13"/>
                    </a:moveTo>
                    <a:lnTo>
                      <a:pt x="281" y="15"/>
                    </a:lnTo>
                    <a:lnTo>
                      <a:pt x="252" y="17"/>
                    </a:lnTo>
                    <a:lnTo>
                      <a:pt x="252" y="9"/>
                    </a:lnTo>
                    <a:lnTo>
                      <a:pt x="306" y="6"/>
                    </a:lnTo>
                    <a:lnTo>
                      <a:pt x="307" y="13"/>
                    </a:lnTo>
                    <a:close/>
                    <a:moveTo>
                      <a:pt x="733" y="14"/>
                    </a:moveTo>
                    <a:lnTo>
                      <a:pt x="749" y="18"/>
                    </a:lnTo>
                    <a:lnTo>
                      <a:pt x="761" y="20"/>
                    </a:lnTo>
                    <a:lnTo>
                      <a:pt x="761" y="21"/>
                    </a:lnTo>
                    <a:lnTo>
                      <a:pt x="761" y="21"/>
                    </a:lnTo>
                    <a:lnTo>
                      <a:pt x="760" y="24"/>
                    </a:lnTo>
                    <a:lnTo>
                      <a:pt x="759" y="25"/>
                    </a:lnTo>
                    <a:lnTo>
                      <a:pt x="757" y="26"/>
                    </a:lnTo>
                    <a:lnTo>
                      <a:pt x="755" y="27"/>
                    </a:lnTo>
                    <a:lnTo>
                      <a:pt x="755" y="28"/>
                    </a:lnTo>
                    <a:lnTo>
                      <a:pt x="733" y="25"/>
                    </a:lnTo>
                    <a:lnTo>
                      <a:pt x="733" y="22"/>
                    </a:lnTo>
                    <a:lnTo>
                      <a:pt x="733" y="14"/>
                    </a:lnTo>
                    <a:close/>
                    <a:moveTo>
                      <a:pt x="680" y="9"/>
                    </a:moveTo>
                    <a:lnTo>
                      <a:pt x="700" y="11"/>
                    </a:lnTo>
                    <a:lnTo>
                      <a:pt x="719" y="13"/>
                    </a:lnTo>
                    <a:lnTo>
                      <a:pt x="717" y="14"/>
                    </a:lnTo>
                    <a:lnTo>
                      <a:pt x="717" y="17"/>
                    </a:lnTo>
                    <a:lnTo>
                      <a:pt x="717" y="22"/>
                    </a:lnTo>
                    <a:lnTo>
                      <a:pt x="699" y="20"/>
                    </a:lnTo>
                    <a:lnTo>
                      <a:pt x="680" y="18"/>
                    </a:lnTo>
                    <a:lnTo>
                      <a:pt x="680" y="15"/>
                    </a:lnTo>
                    <a:lnTo>
                      <a:pt x="680" y="9"/>
                    </a:lnTo>
                    <a:close/>
                    <a:moveTo>
                      <a:pt x="621" y="6"/>
                    </a:moveTo>
                    <a:lnTo>
                      <a:pt x="664" y="8"/>
                    </a:lnTo>
                    <a:lnTo>
                      <a:pt x="664" y="9"/>
                    </a:lnTo>
                    <a:lnTo>
                      <a:pt x="664" y="17"/>
                    </a:lnTo>
                    <a:lnTo>
                      <a:pt x="644" y="15"/>
                    </a:lnTo>
                    <a:lnTo>
                      <a:pt x="621" y="14"/>
                    </a:lnTo>
                    <a:lnTo>
                      <a:pt x="621" y="6"/>
                    </a:lnTo>
                    <a:close/>
                    <a:moveTo>
                      <a:pt x="560" y="4"/>
                    </a:moveTo>
                    <a:lnTo>
                      <a:pt x="608" y="5"/>
                    </a:lnTo>
                    <a:lnTo>
                      <a:pt x="608" y="13"/>
                    </a:lnTo>
                    <a:lnTo>
                      <a:pt x="582" y="11"/>
                    </a:lnTo>
                    <a:lnTo>
                      <a:pt x="560" y="9"/>
                    </a:lnTo>
                    <a:lnTo>
                      <a:pt x="560" y="4"/>
                    </a:lnTo>
                    <a:close/>
                    <a:moveTo>
                      <a:pt x="502" y="2"/>
                    </a:moveTo>
                    <a:lnTo>
                      <a:pt x="547" y="4"/>
                    </a:lnTo>
                    <a:lnTo>
                      <a:pt x="548" y="8"/>
                    </a:lnTo>
                    <a:lnTo>
                      <a:pt x="524" y="8"/>
                    </a:lnTo>
                    <a:lnTo>
                      <a:pt x="502" y="8"/>
                    </a:lnTo>
                    <a:lnTo>
                      <a:pt x="502" y="2"/>
                    </a:lnTo>
                    <a:close/>
                    <a:moveTo>
                      <a:pt x="444" y="1"/>
                    </a:moveTo>
                    <a:lnTo>
                      <a:pt x="465" y="1"/>
                    </a:lnTo>
                    <a:lnTo>
                      <a:pt x="490" y="1"/>
                    </a:lnTo>
                    <a:lnTo>
                      <a:pt x="490" y="8"/>
                    </a:lnTo>
                    <a:lnTo>
                      <a:pt x="469" y="8"/>
                    </a:lnTo>
                    <a:lnTo>
                      <a:pt x="445" y="9"/>
                    </a:lnTo>
                    <a:lnTo>
                      <a:pt x="444" y="1"/>
                    </a:lnTo>
                    <a:close/>
                    <a:moveTo>
                      <a:pt x="386" y="1"/>
                    </a:moveTo>
                    <a:lnTo>
                      <a:pt x="395" y="0"/>
                    </a:lnTo>
                    <a:lnTo>
                      <a:pt x="400" y="0"/>
                    </a:lnTo>
                    <a:lnTo>
                      <a:pt x="413" y="0"/>
                    </a:lnTo>
                    <a:lnTo>
                      <a:pt x="432" y="1"/>
                    </a:lnTo>
                    <a:lnTo>
                      <a:pt x="433" y="9"/>
                    </a:lnTo>
                    <a:lnTo>
                      <a:pt x="412" y="9"/>
                    </a:lnTo>
                    <a:lnTo>
                      <a:pt x="387" y="9"/>
                    </a:lnTo>
                    <a:lnTo>
                      <a:pt x="386" y="1"/>
                    </a:lnTo>
                    <a:close/>
                    <a:moveTo>
                      <a:pt x="375" y="9"/>
                    </a:moveTo>
                    <a:lnTo>
                      <a:pt x="363" y="11"/>
                    </a:lnTo>
                    <a:lnTo>
                      <a:pt x="344" y="12"/>
                    </a:lnTo>
                    <a:lnTo>
                      <a:pt x="319" y="13"/>
                    </a:lnTo>
                    <a:lnTo>
                      <a:pt x="319" y="6"/>
                    </a:lnTo>
                    <a:lnTo>
                      <a:pt x="348" y="4"/>
                    </a:lnTo>
                    <a:lnTo>
                      <a:pt x="374" y="2"/>
                    </a:lnTo>
                    <a:lnTo>
                      <a:pt x="375" y="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7" name="Freeform 82"/>
              <p:cNvSpPr>
                <a:spLocks/>
              </p:cNvSpPr>
              <p:nvPr/>
            </p:nvSpPr>
            <p:spPr bwMode="auto">
              <a:xfrm>
                <a:off x="5891625" y="1913345"/>
                <a:ext cx="42089" cy="39984"/>
              </a:xfrm>
              <a:custGeom>
                <a:avLst/>
                <a:gdLst>
                  <a:gd name="T0" fmla="*/ 0 w 40"/>
                  <a:gd name="T1" fmla="*/ 4 h 38"/>
                  <a:gd name="T2" fmla="*/ 1 w 40"/>
                  <a:gd name="T3" fmla="*/ 2 h 38"/>
                  <a:gd name="T4" fmla="*/ 2 w 40"/>
                  <a:gd name="T5" fmla="*/ 1 h 38"/>
                  <a:gd name="T6" fmla="*/ 3 w 40"/>
                  <a:gd name="T7" fmla="*/ 1 h 38"/>
                  <a:gd name="T8" fmla="*/ 20 w 40"/>
                  <a:gd name="T9" fmla="*/ 0 h 38"/>
                  <a:gd name="T10" fmla="*/ 20 w 40"/>
                  <a:gd name="T11" fmla="*/ 0 h 38"/>
                  <a:gd name="T12" fmla="*/ 26 w 40"/>
                  <a:gd name="T13" fmla="*/ 0 h 38"/>
                  <a:gd name="T14" fmla="*/ 29 w 40"/>
                  <a:gd name="T15" fmla="*/ 2 h 38"/>
                  <a:gd name="T16" fmla="*/ 30 w 40"/>
                  <a:gd name="T17" fmla="*/ 7 h 38"/>
                  <a:gd name="T18" fmla="*/ 34 w 40"/>
                  <a:gd name="T19" fmla="*/ 14 h 38"/>
                  <a:gd name="T20" fmla="*/ 38 w 40"/>
                  <a:gd name="T21" fmla="*/ 26 h 38"/>
                  <a:gd name="T22" fmla="*/ 39 w 40"/>
                  <a:gd name="T23" fmla="*/ 30 h 38"/>
                  <a:gd name="T24" fmla="*/ 40 w 40"/>
                  <a:gd name="T25" fmla="*/ 32 h 38"/>
                  <a:gd name="T26" fmla="*/ 40 w 40"/>
                  <a:gd name="T27" fmla="*/ 34 h 38"/>
                  <a:gd name="T28" fmla="*/ 39 w 40"/>
                  <a:gd name="T29" fmla="*/ 36 h 38"/>
                  <a:gd name="T30" fmla="*/ 38 w 40"/>
                  <a:gd name="T31" fmla="*/ 36 h 38"/>
                  <a:gd name="T32" fmla="*/ 35 w 40"/>
                  <a:gd name="T33" fmla="*/ 37 h 38"/>
                  <a:gd name="T34" fmla="*/ 20 w 40"/>
                  <a:gd name="T35" fmla="*/ 38 h 38"/>
                  <a:gd name="T36" fmla="*/ 19 w 40"/>
                  <a:gd name="T37" fmla="*/ 38 h 38"/>
                  <a:gd name="T38" fmla="*/ 17 w 40"/>
                  <a:gd name="T39" fmla="*/ 38 h 38"/>
                  <a:gd name="T40" fmla="*/ 15 w 40"/>
                  <a:gd name="T41" fmla="*/ 38 h 38"/>
                  <a:gd name="T42" fmla="*/ 14 w 40"/>
                  <a:gd name="T43" fmla="*/ 37 h 38"/>
                  <a:gd name="T44" fmla="*/ 11 w 40"/>
                  <a:gd name="T45" fmla="*/ 36 h 38"/>
                  <a:gd name="T46" fmla="*/ 10 w 40"/>
                  <a:gd name="T47" fmla="*/ 33 h 38"/>
                  <a:gd name="T48" fmla="*/ 10 w 40"/>
                  <a:gd name="T49" fmla="*/ 32 h 38"/>
                  <a:gd name="T50" fmla="*/ 10 w 40"/>
                  <a:gd name="T51" fmla="*/ 31 h 38"/>
                  <a:gd name="T52" fmla="*/ 2 w 40"/>
                  <a:gd name="T53" fmla="*/ 11 h 38"/>
                  <a:gd name="T54" fmla="*/ 2 w 40"/>
                  <a:gd name="T55" fmla="*/ 11 h 38"/>
                  <a:gd name="T56" fmla="*/ 1 w 40"/>
                  <a:gd name="T57" fmla="*/ 10 h 38"/>
                  <a:gd name="T58" fmla="*/ 1 w 40"/>
                  <a:gd name="T59" fmla="*/ 7 h 38"/>
                  <a:gd name="T60" fmla="*/ 0 w 40"/>
                  <a:gd name="T61" fmla="*/ 5 h 38"/>
                  <a:gd name="T62" fmla="*/ 0 w 40"/>
                  <a:gd name="T63" fmla="*/ 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0" h="38">
                    <a:moveTo>
                      <a:pt x="0" y="4"/>
                    </a:moveTo>
                    <a:lnTo>
                      <a:pt x="1" y="2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29" y="2"/>
                    </a:lnTo>
                    <a:lnTo>
                      <a:pt x="30" y="7"/>
                    </a:lnTo>
                    <a:lnTo>
                      <a:pt x="34" y="14"/>
                    </a:lnTo>
                    <a:lnTo>
                      <a:pt x="38" y="26"/>
                    </a:lnTo>
                    <a:lnTo>
                      <a:pt x="39" y="30"/>
                    </a:lnTo>
                    <a:lnTo>
                      <a:pt x="40" y="32"/>
                    </a:lnTo>
                    <a:lnTo>
                      <a:pt x="40" y="34"/>
                    </a:lnTo>
                    <a:lnTo>
                      <a:pt x="39" y="36"/>
                    </a:lnTo>
                    <a:lnTo>
                      <a:pt x="38" y="36"/>
                    </a:lnTo>
                    <a:lnTo>
                      <a:pt x="35" y="37"/>
                    </a:lnTo>
                    <a:lnTo>
                      <a:pt x="20" y="38"/>
                    </a:lnTo>
                    <a:lnTo>
                      <a:pt x="19" y="38"/>
                    </a:lnTo>
                    <a:lnTo>
                      <a:pt x="17" y="38"/>
                    </a:lnTo>
                    <a:lnTo>
                      <a:pt x="15" y="38"/>
                    </a:lnTo>
                    <a:lnTo>
                      <a:pt x="14" y="37"/>
                    </a:lnTo>
                    <a:lnTo>
                      <a:pt x="11" y="36"/>
                    </a:lnTo>
                    <a:lnTo>
                      <a:pt x="10" y="33"/>
                    </a:lnTo>
                    <a:lnTo>
                      <a:pt x="10" y="32"/>
                    </a:lnTo>
                    <a:lnTo>
                      <a:pt x="10" y="31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1" y="10"/>
                    </a:lnTo>
                    <a:lnTo>
                      <a:pt x="1" y="7"/>
                    </a:lnTo>
                    <a:lnTo>
                      <a:pt x="0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8" name="Freeform 83"/>
              <p:cNvSpPr>
                <a:spLocks/>
              </p:cNvSpPr>
              <p:nvPr/>
            </p:nvSpPr>
            <p:spPr bwMode="auto">
              <a:xfrm>
                <a:off x="5932661" y="1912293"/>
                <a:ext cx="41037" cy="39984"/>
              </a:xfrm>
              <a:custGeom>
                <a:avLst/>
                <a:gdLst>
                  <a:gd name="T0" fmla="*/ 0 w 39"/>
                  <a:gd name="T1" fmla="*/ 3 h 38"/>
                  <a:gd name="T2" fmla="*/ 0 w 39"/>
                  <a:gd name="T3" fmla="*/ 2 h 38"/>
                  <a:gd name="T4" fmla="*/ 1 w 39"/>
                  <a:gd name="T5" fmla="*/ 1 h 38"/>
                  <a:gd name="T6" fmla="*/ 2 w 39"/>
                  <a:gd name="T7" fmla="*/ 1 h 38"/>
                  <a:gd name="T8" fmla="*/ 19 w 39"/>
                  <a:gd name="T9" fmla="*/ 0 h 38"/>
                  <a:gd name="T10" fmla="*/ 20 w 39"/>
                  <a:gd name="T11" fmla="*/ 0 h 38"/>
                  <a:gd name="T12" fmla="*/ 25 w 39"/>
                  <a:gd name="T13" fmla="*/ 0 h 38"/>
                  <a:gd name="T14" fmla="*/ 28 w 39"/>
                  <a:gd name="T15" fmla="*/ 2 h 38"/>
                  <a:gd name="T16" fmla="*/ 31 w 39"/>
                  <a:gd name="T17" fmla="*/ 7 h 38"/>
                  <a:gd name="T18" fmla="*/ 33 w 39"/>
                  <a:gd name="T19" fmla="*/ 14 h 38"/>
                  <a:gd name="T20" fmla="*/ 38 w 39"/>
                  <a:gd name="T21" fmla="*/ 26 h 38"/>
                  <a:gd name="T22" fmla="*/ 39 w 39"/>
                  <a:gd name="T23" fmla="*/ 30 h 38"/>
                  <a:gd name="T24" fmla="*/ 39 w 39"/>
                  <a:gd name="T25" fmla="*/ 32 h 38"/>
                  <a:gd name="T26" fmla="*/ 39 w 39"/>
                  <a:gd name="T27" fmla="*/ 34 h 38"/>
                  <a:gd name="T28" fmla="*/ 38 w 39"/>
                  <a:gd name="T29" fmla="*/ 35 h 38"/>
                  <a:gd name="T30" fmla="*/ 36 w 39"/>
                  <a:gd name="T31" fmla="*/ 35 h 38"/>
                  <a:gd name="T32" fmla="*/ 35 w 39"/>
                  <a:gd name="T33" fmla="*/ 37 h 38"/>
                  <a:gd name="T34" fmla="*/ 19 w 39"/>
                  <a:gd name="T35" fmla="*/ 38 h 38"/>
                  <a:gd name="T36" fmla="*/ 18 w 39"/>
                  <a:gd name="T37" fmla="*/ 38 h 38"/>
                  <a:gd name="T38" fmla="*/ 16 w 39"/>
                  <a:gd name="T39" fmla="*/ 38 h 38"/>
                  <a:gd name="T40" fmla="*/ 15 w 39"/>
                  <a:gd name="T41" fmla="*/ 38 h 38"/>
                  <a:gd name="T42" fmla="*/ 13 w 39"/>
                  <a:gd name="T43" fmla="*/ 37 h 38"/>
                  <a:gd name="T44" fmla="*/ 12 w 39"/>
                  <a:gd name="T45" fmla="*/ 35 h 38"/>
                  <a:gd name="T46" fmla="*/ 10 w 39"/>
                  <a:gd name="T47" fmla="*/ 33 h 38"/>
                  <a:gd name="T48" fmla="*/ 9 w 39"/>
                  <a:gd name="T49" fmla="*/ 32 h 38"/>
                  <a:gd name="T50" fmla="*/ 9 w 39"/>
                  <a:gd name="T51" fmla="*/ 31 h 38"/>
                  <a:gd name="T52" fmla="*/ 1 w 39"/>
                  <a:gd name="T53" fmla="*/ 11 h 38"/>
                  <a:gd name="T54" fmla="*/ 1 w 39"/>
                  <a:gd name="T55" fmla="*/ 11 h 38"/>
                  <a:gd name="T56" fmla="*/ 1 w 39"/>
                  <a:gd name="T57" fmla="*/ 9 h 38"/>
                  <a:gd name="T58" fmla="*/ 0 w 39"/>
                  <a:gd name="T59" fmla="*/ 7 h 38"/>
                  <a:gd name="T60" fmla="*/ 0 w 39"/>
                  <a:gd name="T61" fmla="*/ 5 h 38"/>
                  <a:gd name="T62" fmla="*/ 0 w 39"/>
                  <a:gd name="T63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9" h="38">
                    <a:moveTo>
                      <a:pt x="0" y="3"/>
                    </a:moveTo>
                    <a:lnTo>
                      <a:pt x="0" y="2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28" y="2"/>
                    </a:lnTo>
                    <a:lnTo>
                      <a:pt x="31" y="7"/>
                    </a:lnTo>
                    <a:lnTo>
                      <a:pt x="33" y="14"/>
                    </a:lnTo>
                    <a:lnTo>
                      <a:pt x="38" y="26"/>
                    </a:lnTo>
                    <a:lnTo>
                      <a:pt x="39" y="30"/>
                    </a:lnTo>
                    <a:lnTo>
                      <a:pt x="39" y="32"/>
                    </a:lnTo>
                    <a:lnTo>
                      <a:pt x="39" y="34"/>
                    </a:lnTo>
                    <a:lnTo>
                      <a:pt x="38" y="35"/>
                    </a:lnTo>
                    <a:lnTo>
                      <a:pt x="36" y="35"/>
                    </a:lnTo>
                    <a:lnTo>
                      <a:pt x="35" y="37"/>
                    </a:lnTo>
                    <a:lnTo>
                      <a:pt x="19" y="38"/>
                    </a:lnTo>
                    <a:lnTo>
                      <a:pt x="18" y="38"/>
                    </a:lnTo>
                    <a:lnTo>
                      <a:pt x="16" y="38"/>
                    </a:lnTo>
                    <a:lnTo>
                      <a:pt x="15" y="38"/>
                    </a:lnTo>
                    <a:lnTo>
                      <a:pt x="13" y="37"/>
                    </a:lnTo>
                    <a:lnTo>
                      <a:pt x="12" y="35"/>
                    </a:lnTo>
                    <a:lnTo>
                      <a:pt x="10" y="33"/>
                    </a:lnTo>
                    <a:lnTo>
                      <a:pt x="9" y="32"/>
                    </a:lnTo>
                    <a:lnTo>
                      <a:pt x="9" y="31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1" y="9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9" name="Freeform 84"/>
              <p:cNvSpPr>
                <a:spLocks/>
              </p:cNvSpPr>
              <p:nvPr/>
            </p:nvSpPr>
            <p:spPr bwMode="auto">
              <a:xfrm>
                <a:off x="5970541" y="1911241"/>
                <a:ext cx="42089" cy="39984"/>
              </a:xfrm>
              <a:custGeom>
                <a:avLst/>
                <a:gdLst>
                  <a:gd name="T0" fmla="*/ 0 w 40"/>
                  <a:gd name="T1" fmla="*/ 3 h 38"/>
                  <a:gd name="T2" fmla="*/ 2 w 40"/>
                  <a:gd name="T3" fmla="*/ 2 h 38"/>
                  <a:gd name="T4" fmla="*/ 3 w 40"/>
                  <a:gd name="T5" fmla="*/ 1 h 38"/>
                  <a:gd name="T6" fmla="*/ 3 w 40"/>
                  <a:gd name="T7" fmla="*/ 1 h 38"/>
                  <a:gd name="T8" fmla="*/ 19 w 40"/>
                  <a:gd name="T9" fmla="*/ 0 h 38"/>
                  <a:gd name="T10" fmla="*/ 21 w 40"/>
                  <a:gd name="T11" fmla="*/ 0 h 38"/>
                  <a:gd name="T12" fmla="*/ 25 w 40"/>
                  <a:gd name="T13" fmla="*/ 0 h 38"/>
                  <a:gd name="T14" fmla="*/ 29 w 40"/>
                  <a:gd name="T15" fmla="*/ 2 h 38"/>
                  <a:gd name="T16" fmla="*/ 31 w 40"/>
                  <a:gd name="T17" fmla="*/ 7 h 38"/>
                  <a:gd name="T18" fmla="*/ 34 w 40"/>
                  <a:gd name="T19" fmla="*/ 14 h 38"/>
                  <a:gd name="T20" fmla="*/ 38 w 40"/>
                  <a:gd name="T21" fmla="*/ 26 h 38"/>
                  <a:gd name="T22" fmla="*/ 40 w 40"/>
                  <a:gd name="T23" fmla="*/ 29 h 38"/>
                  <a:gd name="T24" fmla="*/ 40 w 40"/>
                  <a:gd name="T25" fmla="*/ 32 h 38"/>
                  <a:gd name="T26" fmla="*/ 40 w 40"/>
                  <a:gd name="T27" fmla="*/ 34 h 38"/>
                  <a:gd name="T28" fmla="*/ 38 w 40"/>
                  <a:gd name="T29" fmla="*/ 35 h 38"/>
                  <a:gd name="T30" fmla="*/ 37 w 40"/>
                  <a:gd name="T31" fmla="*/ 35 h 38"/>
                  <a:gd name="T32" fmla="*/ 36 w 40"/>
                  <a:gd name="T33" fmla="*/ 36 h 38"/>
                  <a:gd name="T34" fmla="*/ 19 w 40"/>
                  <a:gd name="T35" fmla="*/ 38 h 38"/>
                  <a:gd name="T36" fmla="*/ 19 w 40"/>
                  <a:gd name="T37" fmla="*/ 38 h 38"/>
                  <a:gd name="T38" fmla="*/ 17 w 40"/>
                  <a:gd name="T39" fmla="*/ 38 h 38"/>
                  <a:gd name="T40" fmla="*/ 16 w 40"/>
                  <a:gd name="T41" fmla="*/ 38 h 38"/>
                  <a:gd name="T42" fmla="*/ 14 w 40"/>
                  <a:gd name="T43" fmla="*/ 36 h 38"/>
                  <a:gd name="T44" fmla="*/ 12 w 40"/>
                  <a:gd name="T45" fmla="*/ 35 h 38"/>
                  <a:gd name="T46" fmla="*/ 11 w 40"/>
                  <a:gd name="T47" fmla="*/ 33 h 38"/>
                  <a:gd name="T48" fmla="*/ 11 w 40"/>
                  <a:gd name="T49" fmla="*/ 32 h 38"/>
                  <a:gd name="T50" fmla="*/ 10 w 40"/>
                  <a:gd name="T51" fmla="*/ 31 h 38"/>
                  <a:gd name="T52" fmla="*/ 2 w 40"/>
                  <a:gd name="T53" fmla="*/ 10 h 38"/>
                  <a:gd name="T54" fmla="*/ 2 w 40"/>
                  <a:gd name="T55" fmla="*/ 10 h 38"/>
                  <a:gd name="T56" fmla="*/ 2 w 40"/>
                  <a:gd name="T57" fmla="*/ 9 h 38"/>
                  <a:gd name="T58" fmla="*/ 0 w 40"/>
                  <a:gd name="T59" fmla="*/ 7 h 38"/>
                  <a:gd name="T60" fmla="*/ 0 w 40"/>
                  <a:gd name="T61" fmla="*/ 4 h 38"/>
                  <a:gd name="T62" fmla="*/ 0 w 40"/>
                  <a:gd name="T63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0" h="38">
                    <a:moveTo>
                      <a:pt x="0" y="3"/>
                    </a:moveTo>
                    <a:lnTo>
                      <a:pt x="2" y="2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5" y="0"/>
                    </a:lnTo>
                    <a:lnTo>
                      <a:pt x="29" y="2"/>
                    </a:lnTo>
                    <a:lnTo>
                      <a:pt x="31" y="7"/>
                    </a:lnTo>
                    <a:lnTo>
                      <a:pt x="34" y="14"/>
                    </a:lnTo>
                    <a:lnTo>
                      <a:pt x="38" y="26"/>
                    </a:lnTo>
                    <a:lnTo>
                      <a:pt x="40" y="29"/>
                    </a:lnTo>
                    <a:lnTo>
                      <a:pt x="40" y="32"/>
                    </a:lnTo>
                    <a:lnTo>
                      <a:pt x="40" y="34"/>
                    </a:lnTo>
                    <a:lnTo>
                      <a:pt x="38" y="35"/>
                    </a:lnTo>
                    <a:lnTo>
                      <a:pt x="37" y="35"/>
                    </a:lnTo>
                    <a:lnTo>
                      <a:pt x="36" y="36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17" y="38"/>
                    </a:lnTo>
                    <a:lnTo>
                      <a:pt x="16" y="38"/>
                    </a:lnTo>
                    <a:lnTo>
                      <a:pt x="14" y="36"/>
                    </a:lnTo>
                    <a:lnTo>
                      <a:pt x="12" y="35"/>
                    </a:lnTo>
                    <a:lnTo>
                      <a:pt x="11" y="33"/>
                    </a:lnTo>
                    <a:lnTo>
                      <a:pt x="11" y="32"/>
                    </a:lnTo>
                    <a:lnTo>
                      <a:pt x="10" y="31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0" name="Freeform 85"/>
              <p:cNvSpPr>
                <a:spLocks/>
              </p:cNvSpPr>
              <p:nvPr/>
            </p:nvSpPr>
            <p:spPr bwMode="auto">
              <a:xfrm>
                <a:off x="6012630" y="1911241"/>
                <a:ext cx="42089" cy="39984"/>
              </a:xfrm>
              <a:custGeom>
                <a:avLst/>
                <a:gdLst>
                  <a:gd name="T0" fmla="*/ 0 w 40"/>
                  <a:gd name="T1" fmla="*/ 3 h 38"/>
                  <a:gd name="T2" fmla="*/ 1 w 40"/>
                  <a:gd name="T3" fmla="*/ 2 h 38"/>
                  <a:gd name="T4" fmla="*/ 2 w 40"/>
                  <a:gd name="T5" fmla="*/ 1 h 38"/>
                  <a:gd name="T6" fmla="*/ 3 w 40"/>
                  <a:gd name="T7" fmla="*/ 1 h 38"/>
                  <a:gd name="T8" fmla="*/ 20 w 40"/>
                  <a:gd name="T9" fmla="*/ 0 h 38"/>
                  <a:gd name="T10" fmla="*/ 20 w 40"/>
                  <a:gd name="T11" fmla="*/ 0 h 38"/>
                  <a:gd name="T12" fmla="*/ 26 w 40"/>
                  <a:gd name="T13" fmla="*/ 0 h 38"/>
                  <a:gd name="T14" fmla="*/ 29 w 40"/>
                  <a:gd name="T15" fmla="*/ 2 h 38"/>
                  <a:gd name="T16" fmla="*/ 32 w 40"/>
                  <a:gd name="T17" fmla="*/ 7 h 38"/>
                  <a:gd name="T18" fmla="*/ 34 w 40"/>
                  <a:gd name="T19" fmla="*/ 14 h 38"/>
                  <a:gd name="T20" fmla="*/ 39 w 40"/>
                  <a:gd name="T21" fmla="*/ 26 h 38"/>
                  <a:gd name="T22" fmla="*/ 40 w 40"/>
                  <a:gd name="T23" fmla="*/ 29 h 38"/>
                  <a:gd name="T24" fmla="*/ 40 w 40"/>
                  <a:gd name="T25" fmla="*/ 32 h 38"/>
                  <a:gd name="T26" fmla="*/ 40 w 40"/>
                  <a:gd name="T27" fmla="*/ 34 h 38"/>
                  <a:gd name="T28" fmla="*/ 39 w 40"/>
                  <a:gd name="T29" fmla="*/ 35 h 38"/>
                  <a:gd name="T30" fmla="*/ 38 w 40"/>
                  <a:gd name="T31" fmla="*/ 35 h 38"/>
                  <a:gd name="T32" fmla="*/ 35 w 40"/>
                  <a:gd name="T33" fmla="*/ 36 h 38"/>
                  <a:gd name="T34" fmla="*/ 20 w 40"/>
                  <a:gd name="T35" fmla="*/ 38 h 38"/>
                  <a:gd name="T36" fmla="*/ 19 w 40"/>
                  <a:gd name="T37" fmla="*/ 38 h 38"/>
                  <a:gd name="T38" fmla="*/ 17 w 40"/>
                  <a:gd name="T39" fmla="*/ 38 h 38"/>
                  <a:gd name="T40" fmla="*/ 15 w 40"/>
                  <a:gd name="T41" fmla="*/ 38 h 38"/>
                  <a:gd name="T42" fmla="*/ 14 w 40"/>
                  <a:gd name="T43" fmla="*/ 36 h 38"/>
                  <a:gd name="T44" fmla="*/ 13 w 40"/>
                  <a:gd name="T45" fmla="*/ 35 h 38"/>
                  <a:gd name="T46" fmla="*/ 11 w 40"/>
                  <a:gd name="T47" fmla="*/ 33 h 38"/>
                  <a:gd name="T48" fmla="*/ 10 w 40"/>
                  <a:gd name="T49" fmla="*/ 32 h 38"/>
                  <a:gd name="T50" fmla="*/ 10 w 40"/>
                  <a:gd name="T51" fmla="*/ 31 h 38"/>
                  <a:gd name="T52" fmla="*/ 2 w 40"/>
                  <a:gd name="T53" fmla="*/ 10 h 38"/>
                  <a:gd name="T54" fmla="*/ 2 w 40"/>
                  <a:gd name="T55" fmla="*/ 10 h 38"/>
                  <a:gd name="T56" fmla="*/ 1 w 40"/>
                  <a:gd name="T57" fmla="*/ 9 h 38"/>
                  <a:gd name="T58" fmla="*/ 1 w 40"/>
                  <a:gd name="T59" fmla="*/ 7 h 38"/>
                  <a:gd name="T60" fmla="*/ 0 w 40"/>
                  <a:gd name="T61" fmla="*/ 4 h 38"/>
                  <a:gd name="T62" fmla="*/ 0 w 40"/>
                  <a:gd name="T63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0" h="38">
                    <a:moveTo>
                      <a:pt x="0" y="3"/>
                    </a:moveTo>
                    <a:lnTo>
                      <a:pt x="1" y="2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29" y="2"/>
                    </a:lnTo>
                    <a:lnTo>
                      <a:pt x="32" y="7"/>
                    </a:lnTo>
                    <a:lnTo>
                      <a:pt x="34" y="14"/>
                    </a:lnTo>
                    <a:lnTo>
                      <a:pt x="39" y="26"/>
                    </a:lnTo>
                    <a:lnTo>
                      <a:pt x="40" y="29"/>
                    </a:lnTo>
                    <a:lnTo>
                      <a:pt x="40" y="32"/>
                    </a:lnTo>
                    <a:lnTo>
                      <a:pt x="40" y="34"/>
                    </a:lnTo>
                    <a:lnTo>
                      <a:pt x="39" y="35"/>
                    </a:lnTo>
                    <a:lnTo>
                      <a:pt x="38" y="35"/>
                    </a:lnTo>
                    <a:lnTo>
                      <a:pt x="35" y="36"/>
                    </a:lnTo>
                    <a:lnTo>
                      <a:pt x="20" y="38"/>
                    </a:lnTo>
                    <a:lnTo>
                      <a:pt x="19" y="38"/>
                    </a:lnTo>
                    <a:lnTo>
                      <a:pt x="17" y="38"/>
                    </a:lnTo>
                    <a:lnTo>
                      <a:pt x="15" y="38"/>
                    </a:lnTo>
                    <a:lnTo>
                      <a:pt x="14" y="36"/>
                    </a:lnTo>
                    <a:lnTo>
                      <a:pt x="13" y="35"/>
                    </a:lnTo>
                    <a:lnTo>
                      <a:pt x="11" y="33"/>
                    </a:lnTo>
                    <a:lnTo>
                      <a:pt x="10" y="32"/>
                    </a:lnTo>
                    <a:lnTo>
                      <a:pt x="10" y="31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0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1" name="Freeform 86"/>
              <p:cNvSpPr>
                <a:spLocks/>
              </p:cNvSpPr>
              <p:nvPr/>
            </p:nvSpPr>
            <p:spPr bwMode="auto">
              <a:xfrm>
                <a:off x="6061032" y="1907032"/>
                <a:ext cx="41037" cy="39984"/>
              </a:xfrm>
              <a:custGeom>
                <a:avLst/>
                <a:gdLst>
                  <a:gd name="T0" fmla="*/ 0 w 39"/>
                  <a:gd name="T1" fmla="*/ 4 h 38"/>
                  <a:gd name="T2" fmla="*/ 0 w 39"/>
                  <a:gd name="T3" fmla="*/ 3 h 38"/>
                  <a:gd name="T4" fmla="*/ 1 w 39"/>
                  <a:gd name="T5" fmla="*/ 1 h 38"/>
                  <a:gd name="T6" fmla="*/ 2 w 39"/>
                  <a:gd name="T7" fmla="*/ 1 h 38"/>
                  <a:gd name="T8" fmla="*/ 19 w 39"/>
                  <a:gd name="T9" fmla="*/ 0 h 38"/>
                  <a:gd name="T10" fmla="*/ 20 w 39"/>
                  <a:gd name="T11" fmla="*/ 0 h 38"/>
                  <a:gd name="T12" fmla="*/ 25 w 39"/>
                  <a:gd name="T13" fmla="*/ 0 h 38"/>
                  <a:gd name="T14" fmla="*/ 28 w 39"/>
                  <a:gd name="T15" fmla="*/ 3 h 38"/>
                  <a:gd name="T16" fmla="*/ 31 w 39"/>
                  <a:gd name="T17" fmla="*/ 7 h 38"/>
                  <a:gd name="T18" fmla="*/ 33 w 39"/>
                  <a:gd name="T19" fmla="*/ 14 h 38"/>
                  <a:gd name="T20" fmla="*/ 38 w 39"/>
                  <a:gd name="T21" fmla="*/ 26 h 38"/>
                  <a:gd name="T22" fmla="*/ 39 w 39"/>
                  <a:gd name="T23" fmla="*/ 30 h 38"/>
                  <a:gd name="T24" fmla="*/ 39 w 39"/>
                  <a:gd name="T25" fmla="*/ 32 h 38"/>
                  <a:gd name="T26" fmla="*/ 39 w 39"/>
                  <a:gd name="T27" fmla="*/ 35 h 38"/>
                  <a:gd name="T28" fmla="*/ 38 w 39"/>
                  <a:gd name="T29" fmla="*/ 36 h 38"/>
                  <a:gd name="T30" fmla="*/ 37 w 39"/>
                  <a:gd name="T31" fmla="*/ 36 h 38"/>
                  <a:gd name="T32" fmla="*/ 35 w 39"/>
                  <a:gd name="T33" fmla="*/ 37 h 38"/>
                  <a:gd name="T34" fmla="*/ 19 w 39"/>
                  <a:gd name="T35" fmla="*/ 38 h 38"/>
                  <a:gd name="T36" fmla="*/ 18 w 39"/>
                  <a:gd name="T37" fmla="*/ 38 h 38"/>
                  <a:gd name="T38" fmla="*/ 16 w 39"/>
                  <a:gd name="T39" fmla="*/ 38 h 38"/>
                  <a:gd name="T40" fmla="*/ 14 w 39"/>
                  <a:gd name="T41" fmla="*/ 38 h 38"/>
                  <a:gd name="T42" fmla="*/ 13 w 39"/>
                  <a:gd name="T43" fmla="*/ 37 h 38"/>
                  <a:gd name="T44" fmla="*/ 12 w 39"/>
                  <a:gd name="T45" fmla="*/ 36 h 38"/>
                  <a:gd name="T46" fmla="*/ 10 w 39"/>
                  <a:gd name="T47" fmla="*/ 33 h 38"/>
                  <a:gd name="T48" fmla="*/ 9 w 39"/>
                  <a:gd name="T49" fmla="*/ 32 h 38"/>
                  <a:gd name="T50" fmla="*/ 9 w 39"/>
                  <a:gd name="T51" fmla="*/ 31 h 38"/>
                  <a:gd name="T52" fmla="*/ 1 w 39"/>
                  <a:gd name="T53" fmla="*/ 11 h 38"/>
                  <a:gd name="T54" fmla="*/ 1 w 39"/>
                  <a:gd name="T55" fmla="*/ 11 h 38"/>
                  <a:gd name="T56" fmla="*/ 1 w 39"/>
                  <a:gd name="T57" fmla="*/ 8 h 38"/>
                  <a:gd name="T58" fmla="*/ 0 w 39"/>
                  <a:gd name="T59" fmla="*/ 7 h 38"/>
                  <a:gd name="T60" fmla="*/ 0 w 39"/>
                  <a:gd name="T61" fmla="*/ 5 h 38"/>
                  <a:gd name="T62" fmla="*/ 0 w 39"/>
                  <a:gd name="T63" fmla="*/ 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9" h="38">
                    <a:moveTo>
                      <a:pt x="0" y="4"/>
                    </a:moveTo>
                    <a:lnTo>
                      <a:pt x="0" y="3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28" y="3"/>
                    </a:lnTo>
                    <a:lnTo>
                      <a:pt x="31" y="7"/>
                    </a:lnTo>
                    <a:lnTo>
                      <a:pt x="33" y="14"/>
                    </a:lnTo>
                    <a:lnTo>
                      <a:pt x="38" y="26"/>
                    </a:lnTo>
                    <a:lnTo>
                      <a:pt x="39" y="30"/>
                    </a:lnTo>
                    <a:lnTo>
                      <a:pt x="39" y="32"/>
                    </a:lnTo>
                    <a:lnTo>
                      <a:pt x="39" y="35"/>
                    </a:lnTo>
                    <a:lnTo>
                      <a:pt x="38" y="36"/>
                    </a:lnTo>
                    <a:lnTo>
                      <a:pt x="37" y="36"/>
                    </a:lnTo>
                    <a:lnTo>
                      <a:pt x="35" y="37"/>
                    </a:lnTo>
                    <a:lnTo>
                      <a:pt x="19" y="38"/>
                    </a:lnTo>
                    <a:lnTo>
                      <a:pt x="18" y="38"/>
                    </a:lnTo>
                    <a:lnTo>
                      <a:pt x="16" y="38"/>
                    </a:lnTo>
                    <a:lnTo>
                      <a:pt x="14" y="38"/>
                    </a:lnTo>
                    <a:lnTo>
                      <a:pt x="13" y="37"/>
                    </a:lnTo>
                    <a:lnTo>
                      <a:pt x="12" y="36"/>
                    </a:lnTo>
                    <a:lnTo>
                      <a:pt x="10" y="33"/>
                    </a:lnTo>
                    <a:lnTo>
                      <a:pt x="9" y="32"/>
                    </a:lnTo>
                    <a:lnTo>
                      <a:pt x="9" y="31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2" name="Freeform 87"/>
              <p:cNvSpPr>
                <a:spLocks/>
              </p:cNvSpPr>
              <p:nvPr/>
            </p:nvSpPr>
            <p:spPr bwMode="auto">
              <a:xfrm>
                <a:off x="6104173" y="1905980"/>
                <a:ext cx="41037" cy="39984"/>
              </a:xfrm>
              <a:custGeom>
                <a:avLst/>
                <a:gdLst>
                  <a:gd name="T0" fmla="*/ 0 w 39"/>
                  <a:gd name="T1" fmla="*/ 4 h 38"/>
                  <a:gd name="T2" fmla="*/ 2 w 39"/>
                  <a:gd name="T3" fmla="*/ 2 h 38"/>
                  <a:gd name="T4" fmla="*/ 3 w 39"/>
                  <a:gd name="T5" fmla="*/ 1 h 38"/>
                  <a:gd name="T6" fmla="*/ 3 w 39"/>
                  <a:gd name="T7" fmla="*/ 1 h 38"/>
                  <a:gd name="T8" fmla="*/ 19 w 39"/>
                  <a:gd name="T9" fmla="*/ 0 h 38"/>
                  <a:gd name="T10" fmla="*/ 20 w 39"/>
                  <a:gd name="T11" fmla="*/ 0 h 38"/>
                  <a:gd name="T12" fmla="*/ 25 w 39"/>
                  <a:gd name="T13" fmla="*/ 0 h 38"/>
                  <a:gd name="T14" fmla="*/ 29 w 39"/>
                  <a:gd name="T15" fmla="*/ 2 h 38"/>
                  <a:gd name="T16" fmla="*/ 31 w 39"/>
                  <a:gd name="T17" fmla="*/ 7 h 38"/>
                  <a:gd name="T18" fmla="*/ 34 w 39"/>
                  <a:gd name="T19" fmla="*/ 14 h 38"/>
                  <a:gd name="T20" fmla="*/ 38 w 39"/>
                  <a:gd name="T21" fmla="*/ 26 h 38"/>
                  <a:gd name="T22" fmla="*/ 39 w 39"/>
                  <a:gd name="T23" fmla="*/ 30 h 38"/>
                  <a:gd name="T24" fmla="*/ 39 w 39"/>
                  <a:gd name="T25" fmla="*/ 32 h 38"/>
                  <a:gd name="T26" fmla="*/ 39 w 39"/>
                  <a:gd name="T27" fmla="*/ 34 h 38"/>
                  <a:gd name="T28" fmla="*/ 38 w 39"/>
                  <a:gd name="T29" fmla="*/ 36 h 38"/>
                  <a:gd name="T30" fmla="*/ 37 w 39"/>
                  <a:gd name="T31" fmla="*/ 36 h 38"/>
                  <a:gd name="T32" fmla="*/ 36 w 39"/>
                  <a:gd name="T33" fmla="*/ 37 h 38"/>
                  <a:gd name="T34" fmla="*/ 19 w 39"/>
                  <a:gd name="T35" fmla="*/ 38 h 38"/>
                  <a:gd name="T36" fmla="*/ 19 w 39"/>
                  <a:gd name="T37" fmla="*/ 38 h 38"/>
                  <a:gd name="T38" fmla="*/ 17 w 39"/>
                  <a:gd name="T39" fmla="*/ 38 h 38"/>
                  <a:gd name="T40" fmla="*/ 16 w 39"/>
                  <a:gd name="T41" fmla="*/ 38 h 38"/>
                  <a:gd name="T42" fmla="*/ 13 w 39"/>
                  <a:gd name="T43" fmla="*/ 37 h 38"/>
                  <a:gd name="T44" fmla="*/ 12 w 39"/>
                  <a:gd name="T45" fmla="*/ 36 h 38"/>
                  <a:gd name="T46" fmla="*/ 11 w 39"/>
                  <a:gd name="T47" fmla="*/ 33 h 38"/>
                  <a:gd name="T48" fmla="*/ 11 w 39"/>
                  <a:gd name="T49" fmla="*/ 32 h 38"/>
                  <a:gd name="T50" fmla="*/ 10 w 39"/>
                  <a:gd name="T51" fmla="*/ 31 h 38"/>
                  <a:gd name="T52" fmla="*/ 2 w 39"/>
                  <a:gd name="T53" fmla="*/ 11 h 38"/>
                  <a:gd name="T54" fmla="*/ 2 w 39"/>
                  <a:gd name="T55" fmla="*/ 11 h 38"/>
                  <a:gd name="T56" fmla="*/ 2 w 39"/>
                  <a:gd name="T57" fmla="*/ 8 h 38"/>
                  <a:gd name="T58" fmla="*/ 0 w 39"/>
                  <a:gd name="T59" fmla="*/ 7 h 38"/>
                  <a:gd name="T60" fmla="*/ 0 w 39"/>
                  <a:gd name="T61" fmla="*/ 5 h 38"/>
                  <a:gd name="T62" fmla="*/ 0 w 39"/>
                  <a:gd name="T63" fmla="*/ 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9" h="38">
                    <a:moveTo>
                      <a:pt x="0" y="4"/>
                    </a:moveTo>
                    <a:lnTo>
                      <a:pt x="2" y="2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29" y="2"/>
                    </a:lnTo>
                    <a:lnTo>
                      <a:pt x="31" y="7"/>
                    </a:lnTo>
                    <a:lnTo>
                      <a:pt x="34" y="14"/>
                    </a:lnTo>
                    <a:lnTo>
                      <a:pt x="38" y="26"/>
                    </a:lnTo>
                    <a:lnTo>
                      <a:pt x="39" y="30"/>
                    </a:lnTo>
                    <a:lnTo>
                      <a:pt x="39" y="32"/>
                    </a:lnTo>
                    <a:lnTo>
                      <a:pt x="39" y="34"/>
                    </a:lnTo>
                    <a:lnTo>
                      <a:pt x="38" y="36"/>
                    </a:lnTo>
                    <a:lnTo>
                      <a:pt x="37" y="36"/>
                    </a:lnTo>
                    <a:lnTo>
                      <a:pt x="3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17" y="38"/>
                    </a:lnTo>
                    <a:lnTo>
                      <a:pt x="16" y="38"/>
                    </a:lnTo>
                    <a:lnTo>
                      <a:pt x="13" y="37"/>
                    </a:lnTo>
                    <a:lnTo>
                      <a:pt x="12" y="36"/>
                    </a:lnTo>
                    <a:lnTo>
                      <a:pt x="11" y="33"/>
                    </a:lnTo>
                    <a:lnTo>
                      <a:pt x="11" y="32"/>
                    </a:lnTo>
                    <a:lnTo>
                      <a:pt x="10" y="31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3" name="Freeform 88"/>
              <p:cNvSpPr>
                <a:spLocks/>
              </p:cNvSpPr>
              <p:nvPr/>
            </p:nvSpPr>
            <p:spPr bwMode="auto">
              <a:xfrm>
                <a:off x="6141001" y="1903875"/>
                <a:ext cx="42089" cy="39984"/>
              </a:xfrm>
              <a:custGeom>
                <a:avLst/>
                <a:gdLst>
                  <a:gd name="T0" fmla="*/ 0 w 40"/>
                  <a:gd name="T1" fmla="*/ 3 h 38"/>
                  <a:gd name="T2" fmla="*/ 1 w 40"/>
                  <a:gd name="T3" fmla="*/ 2 h 38"/>
                  <a:gd name="T4" fmla="*/ 2 w 40"/>
                  <a:gd name="T5" fmla="*/ 1 h 38"/>
                  <a:gd name="T6" fmla="*/ 2 w 40"/>
                  <a:gd name="T7" fmla="*/ 1 h 38"/>
                  <a:gd name="T8" fmla="*/ 20 w 40"/>
                  <a:gd name="T9" fmla="*/ 0 h 38"/>
                  <a:gd name="T10" fmla="*/ 20 w 40"/>
                  <a:gd name="T11" fmla="*/ 0 h 38"/>
                  <a:gd name="T12" fmla="*/ 26 w 40"/>
                  <a:gd name="T13" fmla="*/ 0 h 38"/>
                  <a:gd name="T14" fmla="*/ 28 w 40"/>
                  <a:gd name="T15" fmla="*/ 2 h 38"/>
                  <a:gd name="T16" fmla="*/ 31 w 40"/>
                  <a:gd name="T17" fmla="*/ 7 h 38"/>
                  <a:gd name="T18" fmla="*/ 34 w 40"/>
                  <a:gd name="T19" fmla="*/ 14 h 38"/>
                  <a:gd name="T20" fmla="*/ 38 w 40"/>
                  <a:gd name="T21" fmla="*/ 26 h 38"/>
                  <a:gd name="T22" fmla="*/ 39 w 40"/>
                  <a:gd name="T23" fmla="*/ 29 h 38"/>
                  <a:gd name="T24" fmla="*/ 40 w 40"/>
                  <a:gd name="T25" fmla="*/ 32 h 38"/>
                  <a:gd name="T26" fmla="*/ 39 w 40"/>
                  <a:gd name="T27" fmla="*/ 34 h 38"/>
                  <a:gd name="T28" fmla="*/ 39 w 40"/>
                  <a:gd name="T29" fmla="*/ 35 h 38"/>
                  <a:gd name="T30" fmla="*/ 38 w 40"/>
                  <a:gd name="T31" fmla="*/ 35 h 38"/>
                  <a:gd name="T32" fmla="*/ 35 w 40"/>
                  <a:gd name="T33" fmla="*/ 36 h 38"/>
                  <a:gd name="T34" fmla="*/ 19 w 40"/>
                  <a:gd name="T35" fmla="*/ 38 h 38"/>
                  <a:gd name="T36" fmla="*/ 19 w 40"/>
                  <a:gd name="T37" fmla="*/ 38 h 38"/>
                  <a:gd name="T38" fmla="*/ 17 w 40"/>
                  <a:gd name="T39" fmla="*/ 38 h 38"/>
                  <a:gd name="T40" fmla="*/ 15 w 40"/>
                  <a:gd name="T41" fmla="*/ 38 h 38"/>
                  <a:gd name="T42" fmla="*/ 13 w 40"/>
                  <a:gd name="T43" fmla="*/ 36 h 38"/>
                  <a:gd name="T44" fmla="*/ 12 w 40"/>
                  <a:gd name="T45" fmla="*/ 35 h 38"/>
                  <a:gd name="T46" fmla="*/ 10 w 40"/>
                  <a:gd name="T47" fmla="*/ 33 h 38"/>
                  <a:gd name="T48" fmla="*/ 10 w 40"/>
                  <a:gd name="T49" fmla="*/ 32 h 38"/>
                  <a:gd name="T50" fmla="*/ 10 w 40"/>
                  <a:gd name="T51" fmla="*/ 30 h 38"/>
                  <a:gd name="T52" fmla="*/ 2 w 40"/>
                  <a:gd name="T53" fmla="*/ 10 h 38"/>
                  <a:gd name="T54" fmla="*/ 1 w 40"/>
                  <a:gd name="T55" fmla="*/ 9 h 38"/>
                  <a:gd name="T56" fmla="*/ 1 w 40"/>
                  <a:gd name="T57" fmla="*/ 8 h 38"/>
                  <a:gd name="T58" fmla="*/ 1 w 40"/>
                  <a:gd name="T59" fmla="*/ 7 h 38"/>
                  <a:gd name="T60" fmla="*/ 0 w 40"/>
                  <a:gd name="T61" fmla="*/ 4 h 38"/>
                  <a:gd name="T62" fmla="*/ 0 w 40"/>
                  <a:gd name="T63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0" h="38">
                    <a:moveTo>
                      <a:pt x="0" y="3"/>
                    </a:moveTo>
                    <a:lnTo>
                      <a:pt x="1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28" y="2"/>
                    </a:lnTo>
                    <a:lnTo>
                      <a:pt x="31" y="7"/>
                    </a:lnTo>
                    <a:lnTo>
                      <a:pt x="34" y="14"/>
                    </a:lnTo>
                    <a:lnTo>
                      <a:pt x="38" y="26"/>
                    </a:lnTo>
                    <a:lnTo>
                      <a:pt x="39" y="29"/>
                    </a:lnTo>
                    <a:lnTo>
                      <a:pt x="40" y="32"/>
                    </a:lnTo>
                    <a:lnTo>
                      <a:pt x="39" y="34"/>
                    </a:lnTo>
                    <a:lnTo>
                      <a:pt x="39" y="35"/>
                    </a:lnTo>
                    <a:lnTo>
                      <a:pt x="38" y="35"/>
                    </a:lnTo>
                    <a:lnTo>
                      <a:pt x="35" y="36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17" y="38"/>
                    </a:lnTo>
                    <a:lnTo>
                      <a:pt x="15" y="38"/>
                    </a:lnTo>
                    <a:lnTo>
                      <a:pt x="13" y="36"/>
                    </a:lnTo>
                    <a:lnTo>
                      <a:pt x="12" y="35"/>
                    </a:lnTo>
                    <a:lnTo>
                      <a:pt x="10" y="33"/>
                    </a:lnTo>
                    <a:lnTo>
                      <a:pt x="10" y="32"/>
                    </a:lnTo>
                    <a:lnTo>
                      <a:pt x="10" y="30"/>
                    </a:lnTo>
                    <a:lnTo>
                      <a:pt x="2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0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4" name="Freeform 89"/>
              <p:cNvSpPr>
                <a:spLocks/>
              </p:cNvSpPr>
              <p:nvPr/>
            </p:nvSpPr>
            <p:spPr bwMode="auto">
              <a:xfrm>
                <a:off x="6178881" y="1904928"/>
                <a:ext cx="42089" cy="38933"/>
              </a:xfrm>
              <a:custGeom>
                <a:avLst/>
                <a:gdLst>
                  <a:gd name="T0" fmla="*/ 0 w 40"/>
                  <a:gd name="T1" fmla="*/ 3 h 37"/>
                  <a:gd name="T2" fmla="*/ 0 w 40"/>
                  <a:gd name="T3" fmla="*/ 2 h 37"/>
                  <a:gd name="T4" fmla="*/ 3 w 40"/>
                  <a:gd name="T5" fmla="*/ 1 h 37"/>
                  <a:gd name="T6" fmla="*/ 3 w 40"/>
                  <a:gd name="T7" fmla="*/ 1 h 37"/>
                  <a:gd name="T8" fmla="*/ 19 w 40"/>
                  <a:gd name="T9" fmla="*/ 0 h 37"/>
                  <a:gd name="T10" fmla="*/ 19 w 40"/>
                  <a:gd name="T11" fmla="*/ 0 h 37"/>
                  <a:gd name="T12" fmla="*/ 25 w 40"/>
                  <a:gd name="T13" fmla="*/ 0 h 37"/>
                  <a:gd name="T14" fmla="*/ 29 w 40"/>
                  <a:gd name="T15" fmla="*/ 2 h 37"/>
                  <a:gd name="T16" fmla="*/ 30 w 40"/>
                  <a:gd name="T17" fmla="*/ 7 h 37"/>
                  <a:gd name="T18" fmla="*/ 34 w 40"/>
                  <a:gd name="T19" fmla="*/ 14 h 37"/>
                  <a:gd name="T20" fmla="*/ 37 w 40"/>
                  <a:gd name="T21" fmla="*/ 25 h 37"/>
                  <a:gd name="T22" fmla="*/ 38 w 40"/>
                  <a:gd name="T23" fmla="*/ 28 h 37"/>
                  <a:gd name="T24" fmla="*/ 40 w 40"/>
                  <a:gd name="T25" fmla="*/ 31 h 37"/>
                  <a:gd name="T26" fmla="*/ 38 w 40"/>
                  <a:gd name="T27" fmla="*/ 33 h 37"/>
                  <a:gd name="T28" fmla="*/ 37 w 40"/>
                  <a:gd name="T29" fmla="*/ 34 h 37"/>
                  <a:gd name="T30" fmla="*/ 35 w 40"/>
                  <a:gd name="T31" fmla="*/ 34 h 37"/>
                  <a:gd name="T32" fmla="*/ 19 w 40"/>
                  <a:gd name="T33" fmla="*/ 37 h 37"/>
                  <a:gd name="T34" fmla="*/ 18 w 40"/>
                  <a:gd name="T35" fmla="*/ 37 h 37"/>
                  <a:gd name="T36" fmla="*/ 17 w 40"/>
                  <a:gd name="T37" fmla="*/ 35 h 37"/>
                  <a:gd name="T38" fmla="*/ 15 w 40"/>
                  <a:gd name="T39" fmla="*/ 35 h 37"/>
                  <a:gd name="T40" fmla="*/ 13 w 40"/>
                  <a:gd name="T41" fmla="*/ 34 h 37"/>
                  <a:gd name="T42" fmla="*/ 12 w 40"/>
                  <a:gd name="T43" fmla="*/ 33 h 37"/>
                  <a:gd name="T44" fmla="*/ 11 w 40"/>
                  <a:gd name="T45" fmla="*/ 32 h 37"/>
                  <a:gd name="T46" fmla="*/ 10 w 40"/>
                  <a:gd name="T47" fmla="*/ 29 h 37"/>
                  <a:gd name="T48" fmla="*/ 10 w 40"/>
                  <a:gd name="T49" fmla="*/ 29 h 37"/>
                  <a:gd name="T50" fmla="*/ 2 w 40"/>
                  <a:gd name="T51" fmla="*/ 9 h 37"/>
                  <a:gd name="T52" fmla="*/ 2 w 40"/>
                  <a:gd name="T53" fmla="*/ 9 h 37"/>
                  <a:gd name="T54" fmla="*/ 2 w 40"/>
                  <a:gd name="T55" fmla="*/ 7 h 37"/>
                  <a:gd name="T56" fmla="*/ 0 w 40"/>
                  <a:gd name="T57" fmla="*/ 6 h 37"/>
                  <a:gd name="T58" fmla="*/ 0 w 40"/>
                  <a:gd name="T59" fmla="*/ 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0" h="37">
                    <a:moveTo>
                      <a:pt x="0" y="3"/>
                    </a:moveTo>
                    <a:lnTo>
                      <a:pt x="0" y="2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5" y="0"/>
                    </a:lnTo>
                    <a:lnTo>
                      <a:pt x="29" y="2"/>
                    </a:lnTo>
                    <a:lnTo>
                      <a:pt x="30" y="7"/>
                    </a:lnTo>
                    <a:lnTo>
                      <a:pt x="34" y="14"/>
                    </a:lnTo>
                    <a:lnTo>
                      <a:pt x="37" y="25"/>
                    </a:lnTo>
                    <a:lnTo>
                      <a:pt x="38" y="28"/>
                    </a:lnTo>
                    <a:lnTo>
                      <a:pt x="40" y="31"/>
                    </a:lnTo>
                    <a:lnTo>
                      <a:pt x="38" y="33"/>
                    </a:lnTo>
                    <a:lnTo>
                      <a:pt x="37" y="34"/>
                    </a:lnTo>
                    <a:lnTo>
                      <a:pt x="35" y="34"/>
                    </a:lnTo>
                    <a:lnTo>
                      <a:pt x="19" y="37"/>
                    </a:lnTo>
                    <a:lnTo>
                      <a:pt x="18" y="37"/>
                    </a:lnTo>
                    <a:lnTo>
                      <a:pt x="17" y="35"/>
                    </a:lnTo>
                    <a:lnTo>
                      <a:pt x="15" y="35"/>
                    </a:lnTo>
                    <a:lnTo>
                      <a:pt x="13" y="34"/>
                    </a:lnTo>
                    <a:lnTo>
                      <a:pt x="12" y="33"/>
                    </a:lnTo>
                    <a:lnTo>
                      <a:pt x="11" y="32"/>
                    </a:lnTo>
                    <a:lnTo>
                      <a:pt x="10" y="29"/>
                    </a:lnTo>
                    <a:lnTo>
                      <a:pt x="10" y="29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2" y="7"/>
                    </a:lnTo>
                    <a:lnTo>
                      <a:pt x="0" y="6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5" name="Freeform 90"/>
              <p:cNvSpPr>
                <a:spLocks/>
              </p:cNvSpPr>
              <p:nvPr/>
            </p:nvSpPr>
            <p:spPr bwMode="auto">
              <a:xfrm>
                <a:off x="6220970" y="1907032"/>
                <a:ext cx="41037" cy="38933"/>
              </a:xfrm>
              <a:custGeom>
                <a:avLst/>
                <a:gdLst>
                  <a:gd name="T0" fmla="*/ 0 w 39"/>
                  <a:gd name="T1" fmla="*/ 4 h 37"/>
                  <a:gd name="T2" fmla="*/ 1 w 39"/>
                  <a:gd name="T3" fmla="*/ 3 h 37"/>
                  <a:gd name="T4" fmla="*/ 2 w 39"/>
                  <a:gd name="T5" fmla="*/ 1 h 37"/>
                  <a:gd name="T6" fmla="*/ 2 w 39"/>
                  <a:gd name="T7" fmla="*/ 1 h 37"/>
                  <a:gd name="T8" fmla="*/ 19 w 39"/>
                  <a:gd name="T9" fmla="*/ 0 h 37"/>
                  <a:gd name="T10" fmla="*/ 20 w 39"/>
                  <a:gd name="T11" fmla="*/ 0 h 37"/>
                  <a:gd name="T12" fmla="*/ 24 w 39"/>
                  <a:gd name="T13" fmla="*/ 0 h 37"/>
                  <a:gd name="T14" fmla="*/ 28 w 39"/>
                  <a:gd name="T15" fmla="*/ 3 h 37"/>
                  <a:gd name="T16" fmla="*/ 30 w 39"/>
                  <a:gd name="T17" fmla="*/ 7 h 37"/>
                  <a:gd name="T18" fmla="*/ 33 w 39"/>
                  <a:gd name="T19" fmla="*/ 14 h 37"/>
                  <a:gd name="T20" fmla="*/ 36 w 39"/>
                  <a:gd name="T21" fmla="*/ 25 h 37"/>
                  <a:gd name="T22" fmla="*/ 39 w 39"/>
                  <a:gd name="T23" fmla="*/ 29 h 37"/>
                  <a:gd name="T24" fmla="*/ 39 w 39"/>
                  <a:gd name="T25" fmla="*/ 31 h 37"/>
                  <a:gd name="T26" fmla="*/ 38 w 39"/>
                  <a:gd name="T27" fmla="*/ 33 h 37"/>
                  <a:gd name="T28" fmla="*/ 36 w 39"/>
                  <a:gd name="T29" fmla="*/ 35 h 37"/>
                  <a:gd name="T30" fmla="*/ 34 w 39"/>
                  <a:gd name="T31" fmla="*/ 35 h 37"/>
                  <a:gd name="T32" fmla="*/ 19 w 39"/>
                  <a:gd name="T33" fmla="*/ 37 h 37"/>
                  <a:gd name="T34" fmla="*/ 17 w 39"/>
                  <a:gd name="T35" fmla="*/ 37 h 37"/>
                  <a:gd name="T36" fmla="*/ 16 w 39"/>
                  <a:gd name="T37" fmla="*/ 36 h 37"/>
                  <a:gd name="T38" fmla="*/ 15 w 39"/>
                  <a:gd name="T39" fmla="*/ 36 h 37"/>
                  <a:gd name="T40" fmla="*/ 13 w 39"/>
                  <a:gd name="T41" fmla="*/ 36 h 37"/>
                  <a:gd name="T42" fmla="*/ 11 w 39"/>
                  <a:gd name="T43" fmla="*/ 33 h 37"/>
                  <a:gd name="T44" fmla="*/ 10 w 39"/>
                  <a:gd name="T45" fmla="*/ 32 h 37"/>
                  <a:gd name="T46" fmla="*/ 9 w 39"/>
                  <a:gd name="T47" fmla="*/ 30 h 37"/>
                  <a:gd name="T48" fmla="*/ 9 w 39"/>
                  <a:gd name="T49" fmla="*/ 30 h 37"/>
                  <a:gd name="T50" fmla="*/ 2 w 39"/>
                  <a:gd name="T51" fmla="*/ 10 h 37"/>
                  <a:gd name="T52" fmla="*/ 1 w 39"/>
                  <a:gd name="T53" fmla="*/ 10 h 37"/>
                  <a:gd name="T54" fmla="*/ 1 w 39"/>
                  <a:gd name="T55" fmla="*/ 7 h 37"/>
                  <a:gd name="T56" fmla="*/ 0 w 39"/>
                  <a:gd name="T57" fmla="*/ 6 h 37"/>
                  <a:gd name="T58" fmla="*/ 0 w 39"/>
                  <a:gd name="T59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9" h="37">
                    <a:moveTo>
                      <a:pt x="0" y="4"/>
                    </a:moveTo>
                    <a:lnTo>
                      <a:pt x="1" y="3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28" y="3"/>
                    </a:lnTo>
                    <a:lnTo>
                      <a:pt x="30" y="7"/>
                    </a:lnTo>
                    <a:lnTo>
                      <a:pt x="33" y="14"/>
                    </a:lnTo>
                    <a:lnTo>
                      <a:pt x="36" y="25"/>
                    </a:lnTo>
                    <a:lnTo>
                      <a:pt x="39" y="29"/>
                    </a:lnTo>
                    <a:lnTo>
                      <a:pt x="39" y="31"/>
                    </a:lnTo>
                    <a:lnTo>
                      <a:pt x="38" y="33"/>
                    </a:lnTo>
                    <a:lnTo>
                      <a:pt x="36" y="35"/>
                    </a:lnTo>
                    <a:lnTo>
                      <a:pt x="34" y="35"/>
                    </a:lnTo>
                    <a:lnTo>
                      <a:pt x="19" y="37"/>
                    </a:lnTo>
                    <a:lnTo>
                      <a:pt x="17" y="37"/>
                    </a:lnTo>
                    <a:lnTo>
                      <a:pt x="16" y="36"/>
                    </a:lnTo>
                    <a:lnTo>
                      <a:pt x="15" y="36"/>
                    </a:lnTo>
                    <a:lnTo>
                      <a:pt x="13" y="36"/>
                    </a:lnTo>
                    <a:lnTo>
                      <a:pt x="11" y="33"/>
                    </a:lnTo>
                    <a:lnTo>
                      <a:pt x="10" y="32"/>
                    </a:lnTo>
                    <a:lnTo>
                      <a:pt x="9" y="30"/>
                    </a:lnTo>
                    <a:lnTo>
                      <a:pt x="9" y="30"/>
                    </a:lnTo>
                    <a:lnTo>
                      <a:pt x="2" y="10"/>
                    </a:lnTo>
                    <a:lnTo>
                      <a:pt x="1" y="10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6" name="Freeform 91"/>
              <p:cNvSpPr>
                <a:spLocks/>
              </p:cNvSpPr>
              <p:nvPr/>
            </p:nvSpPr>
            <p:spPr bwMode="auto">
              <a:xfrm>
                <a:off x="6263059" y="1905980"/>
                <a:ext cx="39984" cy="38933"/>
              </a:xfrm>
              <a:custGeom>
                <a:avLst/>
                <a:gdLst>
                  <a:gd name="T0" fmla="*/ 0 w 38"/>
                  <a:gd name="T1" fmla="*/ 4 h 37"/>
                  <a:gd name="T2" fmla="*/ 0 w 38"/>
                  <a:gd name="T3" fmla="*/ 2 h 37"/>
                  <a:gd name="T4" fmla="*/ 1 w 38"/>
                  <a:gd name="T5" fmla="*/ 1 h 37"/>
                  <a:gd name="T6" fmla="*/ 2 w 38"/>
                  <a:gd name="T7" fmla="*/ 1 h 37"/>
                  <a:gd name="T8" fmla="*/ 19 w 38"/>
                  <a:gd name="T9" fmla="*/ 0 h 37"/>
                  <a:gd name="T10" fmla="*/ 19 w 38"/>
                  <a:gd name="T11" fmla="*/ 0 h 37"/>
                  <a:gd name="T12" fmla="*/ 25 w 38"/>
                  <a:gd name="T13" fmla="*/ 0 h 37"/>
                  <a:gd name="T14" fmla="*/ 27 w 38"/>
                  <a:gd name="T15" fmla="*/ 2 h 37"/>
                  <a:gd name="T16" fmla="*/ 30 w 38"/>
                  <a:gd name="T17" fmla="*/ 7 h 37"/>
                  <a:gd name="T18" fmla="*/ 32 w 38"/>
                  <a:gd name="T19" fmla="*/ 14 h 37"/>
                  <a:gd name="T20" fmla="*/ 37 w 38"/>
                  <a:gd name="T21" fmla="*/ 25 h 37"/>
                  <a:gd name="T22" fmla="*/ 38 w 38"/>
                  <a:gd name="T23" fmla="*/ 28 h 37"/>
                  <a:gd name="T24" fmla="*/ 38 w 38"/>
                  <a:gd name="T25" fmla="*/ 31 h 37"/>
                  <a:gd name="T26" fmla="*/ 38 w 38"/>
                  <a:gd name="T27" fmla="*/ 33 h 37"/>
                  <a:gd name="T28" fmla="*/ 35 w 38"/>
                  <a:gd name="T29" fmla="*/ 34 h 37"/>
                  <a:gd name="T30" fmla="*/ 34 w 38"/>
                  <a:gd name="T31" fmla="*/ 34 h 37"/>
                  <a:gd name="T32" fmla="*/ 18 w 38"/>
                  <a:gd name="T33" fmla="*/ 37 h 37"/>
                  <a:gd name="T34" fmla="*/ 18 w 38"/>
                  <a:gd name="T35" fmla="*/ 37 h 37"/>
                  <a:gd name="T36" fmla="*/ 16 w 38"/>
                  <a:gd name="T37" fmla="*/ 36 h 37"/>
                  <a:gd name="T38" fmla="*/ 14 w 38"/>
                  <a:gd name="T39" fmla="*/ 36 h 37"/>
                  <a:gd name="T40" fmla="*/ 13 w 38"/>
                  <a:gd name="T41" fmla="*/ 36 h 37"/>
                  <a:gd name="T42" fmla="*/ 11 w 38"/>
                  <a:gd name="T43" fmla="*/ 33 h 37"/>
                  <a:gd name="T44" fmla="*/ 11 w 38"/>
                  <a:gd name="T45" fmla="*/ 32 h 37"/>
                  <a:gd name="T46" fmla="*/ 9 w 38"/>
                  <a:gd name="T47" fmla="*/ 30 h 37"/>
                  <a:gd name="T48" fmla="*/ 9 w 38"/>
                  <a:gd name="T49" fmla="*/ 30 h 37"/>
                  <a:gd name="T50" fmla="*/ 1 w 38"/>
                  <a:gd name="T51" fmla="*/ 9 h 37"/>
                  <a:gd name="T52" fmla="*/ 1 w 38"/>
                  <a:gd name="T53" fmla="*/ 9 h 37"/>
                  <a:gd name="T54" fmla="*/ 0 w 38"/>
                  <a:gd name="T55" fmla="*/ 7 h 37"/>
                  <a:gd name="T56" fmla="*/ 0 w 38"/>
                  <a:gd name="T57" fmla="*/ 6 h 37"/>
                  <a:gd name="T58" fmla="*/ 0 w 38"/>
                  <a:gd name="T59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8" h="37">
                    <a:moveTo>
                      <a:pt x="0" y="4"/>
                    </a:moveTo>
                    <a:lnTo>
                      <a:pt x="0" y="2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5" y="0"/>
                    </a:lnTo>
                    <a:lnTo>
                      <a:pt x="27" y="2"/>
                    </a:lnTo>
                    <a:lnTo>
                      <a:pt x="30" y="7"/>
                    </a:lnTo>
                    <a:lnTo>
                      <a:pt x="32" y="14"/>
                    </a:lnTo>
                    <a:lnTo>
                      <a:pt x="37" y="25"/>
                    </a:lnTo>
                    <a:lnTo>
                      <a:pt x="38" y="28"/>
                    </a:lnTo>
                    <a:lnTo>
                      <a:pt x="38" y="31"/>
                    </a:lnTo>
                    <a:lnTo>
                      <a:pt x="38" y="33"/>
                    </a:lnTo>
                    <a:lnTo>
                      <a:pt x="35" y="34"/>
                    </a:lnTo>
                    <a:lnTo>
                      <a:pt x="34" y="34"/>
                    </a:lnTo>
                    <a:lnTo>
                      <a:pt x="18" y="37"/>
                    </a:lnTo>
                    <a:lnTo>
                      <a:pt x="18" y="37"/>
                    </a:lnTo>
                    <a:lnTo>
                      <a:pt x="16" y="36"/>
                    </a:lnTo>
                    <a:lnTo>
                      <a:pt x="14" y="36"/>
                    </a:lnTo>
                    <a:lnTo>
                      <a:pt x="13" y="36"/>
                    </a:lnTo>
                    <a:lnTo>
                      <a:pt x="11" y="33"/>
                    </a:lnTo>
                    <a:lnTo>
                      <a:pt x="11" y="32"/>
                    </a:lnTo>
                    <a:lnTo>
                      <a:pt x="9" y="30"/>
                    </a:lnTo>
                    <a:lnTo>
                      <a:pt x="9" y="30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7" name="Freeform 92"/>
              <p:cNvSpPr>
                <a:spLocks/>
              </p:cNvSpPr>
              <p:nvPr/>
            </p:nvSpPr>
            <p:spPr bwMode="auto">
              <a:xfrm>
                <a:off x="6310409" y="1910188"/>
                <a:ext cx="39984" cy="37880"/>
              </a:xfrm>
              <a:custGeom>
                <a:avLst/>
                <a:gdLst>
                  <a:gd name="T0" fmla="*/ 0 w 38"/>
                  <a:gd name="T1" fmla="*/ 3 h 36"/>
                  <a:gd name="T2" fmla="*/ 0 w 38"/>
                  <a:gd name="T3" fmla="*/ 2 h 36"/>
                  <a:gd name="T4" fmla="*/ 1 w 38"/>
                  <a:gd name="T5" fmla="*/ 1 h 36"/>
                  <a:gd name="T6" fmla="*/ 2 w 38"/>
                  <a:gd name="T7" fmla="*/ 1 h 36"/>
                  <a:gd name="T8" fmla="*/ 19 w 38"/>
                  <a:gd name="T9" fmla="*/ 0 h 36"/>
                  <a:gd name="T10" fmla="*/ 19 w 38"/>
                  <a:gd name="T11" fmla="*/ 0 h 36"/>
                  <a:gd name="T12" fmla="*/ 25 w 38"/>
                  <a:gd name="T13" fmla="*/ 0 h 36"/>
                  <a:gd name="T14" fmla="*/ 28 w 38"/>
                  <a:gd name="T15" fmla="*/ 2 h 36"/>
                  <a:gd name="T16" fmla="*/ 30 w 38"/>
                  <a:gd name="T17" fmla="*/ 7 h 36"/>
                  <a:gd name="T18" fmla="*/ 33 w 38"/>
                  <a:gd name="T19" fmla="*/ 14 h 36"/>
                  <a:gd name="T20" fmla="*/ 37 w 38"/>
                  <a:gd name="T21" fmla="*/ 24 h 36"/>
                  <a:gd name="T22" fmla="*/ 38 w 38"/>
                  <a:gd name="T23" fmla="*/ 28 h 36"/>
                  <a:gd name="T24" fmla="*/ 38 w 38"/>
                  <a:gd name="T25" fmla="*/ 30 h 36"/>
                  <a:gd name="T26" fmla="*/ 38 w 38"/>
                  <a:gd name="T27" fmla="*/ 33 h 36"/>
                  <a:gd name="T28" fmla="*/ 37 w 38"/>
                  <a:gd name="T29" fmla="*/ 34 h 36"/>
                  <a:gd name="T30" fmla="*/ 34 w 38"/>
                  <a:gd name="T31" fmla="*/ 34 h 36"/>
                  <a:gd name="T32" fmla="*/ 19 w 38"/>
                  <a:gd name="T33" fmla="*/ 36 h 36"/>
                  <a:gd name="T34" fmla="*/ 18 w 38"/>
                  <a:gd name="T35" fmla="*/ 36 h 36"/>
                  <a:gd name="T36" fmla="*/ 17 w 38"/>
                  <a:gd name="T37" fmla="*/ 36 h 36"/>
                  <a:gd name="T38" fmla="*/ 14 w 38"/>
                  <a:gd name="T39" fmla="*/ 35 h 36"/>
                  <a:gd name="T40" fmla="*/ 13 w 38"/>
                  <a:gd name="T41" fmla="*/ 35 h 36"/>
                  <a:gd name="T42" fmla="*/ 12 w 38"/>
                  <a:gd name="T43" fmla="*/ 33 h 36"/>
                  <a:gd name="T44" fmla="*/ 11 w 38"/>
                  <a:gd name="T45" fmla="*/ 32 h 36"/>
                  <a:gd name="T46" fmla="*/ 9 w 38"/>
                  <a:gd name="T47" fmla="*/ 29 h 36"/>
                  <a:gd name="T48" fmla="*/ 9 w 38"/>
                  <a:gd name="T49" fmla="*/ 29 h 36"/>
                  <a:gd name="T50" fmla="*/ 1 w 38"/>
                  <a:gd name="T51" fmla="*/ 10 h 36"/>
                  <a:gd name="T52" fmla="*/ 1 w 38"/>
                  <a:gd name="T53" fmla="*/ 9 h 36"/>
                  <a:gd name="T54" fmla="*/ 0 w 38"/>
                  <a:gd name="T55" fmla="*/ 7 h 36"/>
                  <a:gd name="T56" fmla="*/ 0 w 38"/>
                  <a:gd name="T57" fmla="*/ 5 h 36"/>
                  <a:gd name="T58" fmla="*/ 0 w 38"/>
                  <a:gd name="T59" fmla="*/ 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8" h="36">
                    <a:moveTo>
                      <a:pt x="0" y="3"/>
                    </a:moveTo>
                    <a:lnTo>
                      <a:pt x="0" y="2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5" y="0"/>
                    </a:lnTo>
                    <a:lnTo>
                      <a:pt x="28" y="2"/>
                    </a:lnTo>
                    <a:lnTo>
                      <a:pt x="30" y="7"/>
                    </a:lnTo>
                    <a:lnTo>
                      <a:pt x="33" y="14"/>
                    </a:lnTo>
                    <a:lnTo>
                      <a:pt x="37" y="24"/>
                    </a:lnTo>
                    <a:lnTo>
                      <a:pt x="38" y="28"/>
                    </a:lnTo>
                    <a:lnTo>
                      <a:pt x="38" y="30"/>
                    </a:lnTo>
                    <a:lnTo>
                      <a:pt x="38" y="33"/>
                    </a:lnTo>
                    <a:lnTo>
                      <a:pt x="37" y="34"/>
                    </a:lnTo>
                    <a:lnTo>
                      <a:pt x="34" y="34"/>
                    </a:lnTo>
                    <a:lnTo>
                      <a:pt x="19" y="36"/>
                    </a:lnTo>
                    <a:lnTo>
                      <a:pt x="18" y="36"/>
                    </a:lnTo>
                    <a:lnTo>
                      <a:pt x="17" y="36"/>
                    </a:lnTo>
                    <a:lnTo>
                      <a:pt x="14" y="35"/>
                    </a:lnTo>
                    <a:lnTo>
                      <a:pt x="13" y="35"/>
                    </a:lnTo>
                    <a:lnTo>
                      <a:pt x="12" y="33"/>
                    </a:lnTo>
                    <a:lnTo>
                      <a:pt x="11" y="32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8" name="Freeform 93"/>
              <p:cNvSpPr>
                <a:spLocks/>
              </p:cNvSpPr>
              <p:nvPr/>
            </p:nvSpPr>
            <p:spPr bwMode="auto">
              <a:xfrm>
                <a:off x="6350393" y="1913345"/>
                <a:ext cx="41037" cy="38933"/>
              </a:xfrm>
              <a:custGeom>
                <a:avLst/>
                <a:gdLst>
                  <a:gd name="T0" fmla="*/ 0 w 39"/>
                  <a:gd name="T1" fmla="*/ 4 h 37"/>
                  <a:gd name="T2" fmla="*/ 1 w 39"/>
                  <a:gd name="T3" fmla="*/ 2 h 37"/>
                  <a:gd name="T4" fmla="*/ 2 w 39"/>
                  <a:gd name="T5" fmla="*/ 1 h 37"/>
                  <a:gd name="T6" fmla="*/ 2 w 39"/>
                  <a:gd name="T7" fmla="*/ 1 h 37"/>
                  <a:gd name="T8" fmla="*/ 19 w 39"/>
                  <a:gd name="T9" fmla="*/ 0 h 37"/>
                  <a:gd name="T10" fmla="*/ 20 w 39"/>
                  <a:gd name="T11" fmla="*/ 0 h 37"/>
                  <a:gd name="T12" fmla="*/ 25 w 39"/>
                  <a:gd name="T13" fmla="*/ 0 h 37"/>
                  <a:gd name="T14" fmla="*/ 28 w 39"/>
                  <a:gd name="T15" fmla="*/ 2 h 37"/>
                  <a:gd name="T16" fmla="*/ 31 w 39"/>
                  <a:gd name="T17" fmla="*/ 7 h 37"/>
                  <a:gd name="T18" fmla="*/ 33 w 39"/>
                  <a:gd name="T19" fmla="*/ 14 h 37"/>
                  <a:gd name="T20" fmla="*/ 38 w 39"/>
                  <a:gd name="T21" fmla="*/ 25 h 37"/>
                  <a:gd name="T22" fmla="*/ 39 w 39"/>
                  <a:gd name="T23" fmla="*/ 29 h 37"/>
                  <a:gd name="T24" fmla="*/ 39 w 39"/>
                  <a:gd name="T25" fmla="*/ 31 h 37"/>
                  <a:gd name="T26" fmla="*/ 38 w 39"/>
                  <a:gd name="T27" fmla="*/ 33 h 37"/>
                  <a:gd name="T28" fmla="*/ 37 w 39"/>
                  <a:gd name="T29" fmla="*/ 34 h 37"/>
                  <a:gd name="T30" fmla="*/ 35 w 39"/>
                  <a:gd name="T31" fmla="*/ 34 h 37"/>
                  <a:gd name="T32" fmla="*/ 19 w 39"/>
                  <a:gd name="T33" fmla="*/ 37 h 37"/>
                  <a:gd name="T34" fmla="*/ 19 w 39"/>
                  <a:gd name="T35" fmla="*/ 37 h 37"/>
                  <a:gd name="T36" fmla="*/ 16 w 39"/>
                  <a:gd name="T37" fmla="*/ 37 h 37"/>
                  <a:gd name="T38" fmla="*/ 15 w 39"/>
                  <a:gd name="T39" fmla="*/ 36 h 37"/>
                  <a:gd name="T40" fmla="*/ 13 w 39"/>
                  <a:gd name="T41" fmla="*/ 36 h 37"/>
                  <a:gd name="T42" fmla="*/ 12 w 39"/>
                  <a:gd name="T43" fmla="*/ 33 h 37"/>
                  <a:gd name="T44" fmla="*/ 11 w 39"/>
                  <a:gd name="T45" fmla="*/ 32 h 37"/>
                  <a:gd name="T46" fmla="*/ 11 w 39"/>
                  <a:gd name="T47" fmla="*/ 30 h 37"/>
                  <a:gd name="T48" fmla="*/ 11 w 39"/>
                  <a:gd name="T49" fmla="*/ 30 h 37"/>
                  <a:gd name="T50" fmla="*/ 2 w 39"/>
                  <a:gd name="T51" fmla="*/ 11 h 37"/>
                  <a:gd name="T52" fmla="*/ 2 w 39"/>
                  <a:gd name="T53" fmla="*/ 10 h 37"/>
                  <a:gd name="T54" fmla="*/ 1 w 39"/>
                  <a:gd name="T55" fmla="*/ 8 h 37"/>
                  <a:gd name="T56" fmla="*/ 0 w 39"/>
                  <a:gd name="T57" fmla="*/ 6 h 37"/>
                  <a:gd name="T58" fmla="*/ 0 w 39"/>
                  <a:gd name="T59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9" h="37">
                    <a:moveTo>
                      <a:pt x="0" y="4"/>
                    </a:moveTo>
                    <a:lnTo>
                      <a:pt x="1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28" y="2"/>
                    </a:lnTo>
                    <a:lnTo>
                      <a:pt x="31" y="7"/>
                    </a:lnTo>
                    <a:lnTo>
                      <a:pt x="33" y="14"/>
                    </a:lnTo>
                    <a:lnTo>
                      <a:pt x="38" y="25"/>
                    </a:lnTo>
                    <a:lnTo>
                      <a:pt x="39" y="29"/>
                    </a:lnTo>
                    <a:lnTo>
                      <a:pt x="39" y="31"/>
                    </a:lnTo>
                    <a:lnTo>
                      <a:pt x="38" y="33"/>
                    </a:lnTo>
                    <a:lnTo>
                      <a:pt x="37" y="34"/>
                    </a:lnTo>
                    <a:lnTo>
                      <a:pt x="35" y="34"/>
                    </a:lnTo>
                    <a:lnTo>
                      <a:pt x="19" y="37"/>
                    </a:lnTo>
                    <a:lnTo>
                      <a:pt x="19" y="37"/>
                    </a:lnTo>
                    <a:lnTo>
                      <a:pt x="16" y="37"/>
                    </a:lnTo>
                    <a:lnTo>
                      <a:pt x="15" y="36"/>
                    </a:lnTo>
                    <a:lnTo>
                      <a:pt x="13" y="36"/>
                    </a:lnTo>
                    <a:lnTo>
                      <a:pt x="12" y="33"/>
                    </a:lnTo>
                    <a:lnTo>
                      <a:pt x="11" y="32"/>
                    </a:lnTo>
                    <a:lnTo>
                      <a:pt x="11" y="30"/>
                    </a:lnTo>
                    <a:lnTo>
                      <a:pt x="11" y="30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1" y="8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9" name="Freeform 94"/>
              <p:cNvSpPr>
                <a:spLocks/>
              </p:cNvSpPr>
              <p:nvPr/>
            </p:nvSpPr>
            <p:spPr bwMode="auto">
              <a:xfrm>
                <a:off x="6403004" y="1920711"/>
                <a:ext cx="39984" cy="38933"/>
              </a:xfrm>
              <a:custGeom>
                <a:avLst/>
                <a:gdLst>
                  <a:gd name="T0" fmla="*/ 0 w 38"/>
                  <a:gd name="T1" fmla="*/ 4 h 37"/>
                  <a:gd name="T2" fmla="*/ 0 w 38"/>
                  <a:gd name="T3" fmla="*/ 3 h 37"/>
                  <a:gd name="T4" fmla="*/ 1 w 38"/>
                  <a:gd name="T5" fmla="*/ 1 h 37"/>
                  <a:gd name="T6" fmla="*/ 2 w 38"/>
                  <a:gd name="T7" fmla="*/ 1 h 37"/>
                  <a:gd name="T8" fmla="*/ 19 w 38"/>
                  <a:gd name="T9" fmla="*/ 0 h 37"/>
                  <a:gd name="T10" fmla="*/ 19 w 38"/>
                  <a:gd name="T11" fmla="*/ 0 h 37"/>
                  <a:gd name="T12" fmla="*/ 25 w 38"/>
                  <a:gd name="T13" fmla="*/ 1 h 37"/>
                  <a:gd name="T14" fmla="*/ 28 w 38"/>
                  <a:gd name="T15" fmla="*/ 3 h 37"/>
                  <a:gd name="T16" fmla="*/ 29 w 38"/>
                  <a:gd name="T17" fmla="*/ 7 h 37"/>
                  <a:gd name="T18" fmla="*/ 33 w 38"/>
                  <a:gd name="T19" fmla="*/ 14 h 37"/>
                  <a:gd name="T20" fmla="*/ 36 w 38"/>
                  <a:gd name="T21" fmla="*/ 25 h 37"/>
                  <a:gd name="T22" fmla="*/ 38 w 38"/>
                  <a:gd name="T23" fmla="*/ 29 h 37"/>
                  <a:gd name="T24" fmla="*/ 38 w 38"/>
                  <a:gd name="T25" fmla="*/ 32 h 37"/>
                  <a:gd name="T26" fmla="*/ 38 w 38"/>
                  <a:gd name="T27" fmla="*/ 33 h 37"/>
                  <a:gd name="T28" fmla="*/ 36 w 38"/>
                  <a:gd name="T29" fmla="*/ 35 h 37"/>
                  <a:gd name="T30" fmla="*/ 34 w 38"/>
                  <a:gd name="T31" fmla="*/ 35 h 37"/>
                  <a:gd name="T32" fmla="*/ 19 w 38"/>
                  <a:gd name="T33" fmla="*/ 37 h 37"/>
                  <a:gd name="T34" fmla="*/ 17 w 38"/>
                  <a:gd name="T35" fmla="*/ 37 h 37"/>
                  <a:gd name="T36" fmla="*/ 16 w 38"/>
                  <a:gd name="T37" fmla="*/ 37 h 37"/>
                  <a:gd name="T38" fmla="*/ 14 w 38"/>
                  <a:gd name="T39" fmla="*/ 36 h 37"/>
                  <a:gd name="T40" fmla="*/ 13 w 38"/>
                  <a:gd name="T41" fmla="*/ 36 h 37"/>
                  <a:gd name="T42" fmla="*/ 12 w 38"/>
                  <a:gd name="T43" fmla="*/ 33 h 37"/>
                  <a:gd name="T44" fmla="*/ 10 w 38"/>
                  <a:gd name="T45" fmla="*/ 32 h 37"/>
                  <a:gd name="T46" fmla="*/ 9 w 38"/>
                  <a:gd name="T47" fmla="*/ 31 h 37"/>
                  <a:gd name="T48" fmla="*/ 9 w 38"/>
                  <a:gd name="T49" fmla="*/ 30 h 37"/>
                  <a:gd name="T50" fmla="*/ 1 w 38"/>
                  <a:gd name="T51" fmla="*/ 11 h 37"/>
                  <a:gd name="T52" fmla="*/ 1 w 38"/>
                  <a:gd name="T53" fmla="*/ 10 h 37"/>
                  <a:gd name="T54" fmla="*/ 0 w 38"/>
                  <a:gd name="T55" fmla="*/ 8 h 37"/>
                  <a:gd name="T56" fmla="*/ 0 w 38"/>
                  <a:gd name="T57" fmla="*/ 6 h 37"/>
                  <a:gd name="T58" fmla="*/ 0 w 38"/>
                  <a:gd name="T59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8" h="37">
                    <a:moveTo>
                      <a:pt x="0" y="4"/>
                    </a:moveTo>
                    <a:lnTo>
                      <a:pt x="0" y="3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29" y="7"/>
                    </a:lnTo>
                    <a:lnTo>
                      <a:pt x="33" y="14"/>
                    </a:lnTo>
                    <a:lnTo>
                      <a:pt x="36" y="25"/>
                    </a:lnTo>
                    <a:lnTo>
                      <a:pt x="38" y="29"/>
                    </a:lnTo>
                    <a:lnTo>
                      <a:pt x="38" y="32"/>
                    </a:lnTo>
                    <a:lnTo>
                      <a:pt x="38" y="33"/>
                    </a:lnTo>
                    <a:lnTo>
                      <a:pt x="36" y="35"/>
                    </a:lnTo>
                    <a:lnTo>
                      <a:pt x="34" y="35"/>
                    </a:lnTo>
                    <a:lnTo>
                      <a:pt x="19" y="37"/>
                    </a:lnTo>
                    <a:lnTo>
                      <a:pt x="17" y="37"/>
                    </a:lnTo>
                    <a:lnTo>
                      <a:pt x="16" y="37"/>
                    </a:lnTo>
                    <a:lnTo>
                      <a:pt x="14" y="36"/>
                    </a:lnTo>
                    <a:lnTo>
                      <a:pt x="13" y="36"/>
                    </a:lnTo>
                    <a:lnTo>
                      <a:pt x="12" y="33"/>
                    </a:lnTo>
                    <a:lnTo>
                      <a:pt x="10" y="32"/>
                    </a:lnTo>
                    <a:lnTo>
                      <a:pt x="9" y="31"/>
                    </a:lnTo>
                    <a:lnTo>
                      <a:pt x="9" y="30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0" name="Freeform 95"/>
              <p:cNvSpPr>
                <a:spLocks/>
              </p:cNvSpPr>
              <p:nvPr/>
            </p:nvSpPr>
            <p:spPr bwMode="auto">
              <a:xfrm>
                <a:off x="6447198" y="1929128"/>
                <a:ext cx="41037" cy="38933"/>
              </a:xfrm>
              <a:custGeom>
                <a:avLst/>
                <a:gdLst>
                  <a:gd name="T0" fmla="*/ 0 w 39"/>
                  <a:gd name="T1" fmla="*/ 4 h 37"/>
                  <a:gd name="T2" fmla="*/ 2 w 39"/>
                  <a:gd name="T3" fmla="*/ 3 h 37"/>
                  <a:gd name="T4" fmla="*/ 3 w 39"/>
                  <a:gd name="T5" fmla="*/ 3 h 37"/>
                  <a:gd name="T6" fmla="*/ 3 w 39"/>
                  <a:gd name="T7" fmla="*/ 2 h 37"/>
                  <a:gd name="T8" fmla="*/ 19 w 39"/>
                  <a:gd name="T9" fmla="*/ 0 h 37"/>
                  <a:gd name="T10" fmla="*/ 20 w 39"/>
                  <a:gd name="T11" fmla="*/ 0 h 37"/>
                  <a:gd name="T12" fmla="*/ 25 w 39"/>
                  <a:gd name="T13" fmla="*/ 2 h 37"/>
                  <a:gd name="T14" fmla="*/ 29 w 39"/>
                  <a:gd name="T15" fmla="*/ 3 h 37"/>
                  <a:gd name="T16" fmla="*/ 31 w 39"/>
                  <a:gd name="T17" fmla="*/ 8 h 37"/>
                  <a:gd name="T18" fmla="*/ 34 w 39"/>
                  <a:gd name="T19" fmla="*/ 15 h 37"/>
                  <a:gd name="T20" fmla="*/ 37 w 39"/>
                  <a:gd name="T21" fmla="*/ 25 h 37"/>
                  <a:gd name="T22" fmla="*/ 39 w 39"/>
                  <a:gd name="T23" fmla="*/ 29 h 37"/>
                  <a:gd name="T24" fmla="*/ 39 w 39"/>
                  <a:gd name="T25" fmla="*/ 32 h 37"/>
                  <a:gd name="T26" fmla="*/ 38 w 39"/>
                  <a:gd name="T27" fmla="*/ 34 h 37"/>
                  <a:gd name="T28" fmla="*/ 37 w 39"/>
                  <a:gd name="T29" fmla="*/ 35 h 37"/>
                  <a:gd name="T30" fmla="*/ 35 w 39"/>
                  <a:gd name="T31" fmla="*/ 35 h 37"/>
                  <a:gd name="T32" fmla="*/ 19 w 39"/>
                  <a:gd name="T33" fmla="*/ 37 h 37"/>
                  <a:gd name="T34" fmla="*/ 18 w 39"/>
                  <a:gd name="T35" fmla="*/ 37 h 37"/>
                  <a:gd name="T36" fmla="*/ 17 w 39"/>
                  <a:gd name="T37" fmla="*/ 37 h 37"/>
                  <a:gd name="T38" fmla="*/ 16 w 39"/>
                  <a:gd name="T39" fmla="*/ 36 h 37"/>
                  <a:gd name="T40" fmla="*/ 13 w 39"/>
                  <a:gd name="T41" fmla="*/ 36 h 37"/>
                  <a:gd name="T42" fmla="*/ 12 w 39"/>
                  <a:gd name="T43" fmla="*/ 35 h 37"/>
                  <a:gd name="T44" fmla="*/ 11 w 39"/>
                  <a:gd name="T45" fmla="*/ 32 h 37"/>
                  <a:gd name="T46" fmla="*/ 10 w 39"/>
                  <a:gd name="T47" fmla="*/ 31 h 37"/>
                  <a:gd name="T48" fmla="*/ 10 w 39"/>
                  <a:gd name="T49" fmla="*/ 30 h 37"/>
                  <a:gd name="T50" fmla="*/ 3 w 39"/>
                  <a:gd name="T51" fmla="*/ 11 h 37"/>
                  <a:gd name="T52" fmla="*/ 2 w 39"/>
                  <a:gd name="T53" fmla="*/ 10 h 37"/>
                  <a:gd name="T54" fmla="*/ 2 w 39"/>
                  <a:gd name="T55" fmla="*/ 9 h 37"/>
                  <a:gd name="T56" fmla="*/ 0 w 39"/>
                  <a:gd name="T57" fmla="*/ 6 h 37"/>
                  <a:gd name="T58" fmla="*/ 0 w 39"/>
                  <a:gd name="T59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9" h="37">
                    <a:moveTo>
                      <a:pt x="0" y="4"/>
                    </a:moveTo>
                    <a:lnTo>
                      <a:pt x="2" y="3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5" y="2"/>
                    </a:lnTo>
                    <a:lnTo>
                      <a:pt x="29" y="3"/>
                    </a:lnTo>
                    <a:lnTo>
                      <a:pt x="31" y="8"/>
                    </a:lnTo>
                    <a:lnTo>
                      <a:pt x="34" y="15"/>
                    </a:lnTo>
                    <a:lnTo>
                      <a:pt x="37" y="25"/>
                    </a:lnTo>
                    <a:lnTo>
                      <a:pt x="39" y="29"/>
                    </a:lnTo>
                    <a:lnTo>
                      <a:pt x="39" y="32"/>
                    </a:lnTo>
                    <a:lnTo>
                      <a:pt x="38" y="34"/>
                    </a:lnTo>
                    <a:lnTo>
                      <a:pt x="37" y="35"/>
                    </a:lnTo>
                    <a:lnTo>
                      <a:pt x="35" y="35"/>
                    </a:lnTo>
                    <a:lnTo>
                      <a:pt x="19" y="37"/>
                    </a:lnTo>
                    <a:lnTo>
                      <a:pt x="18" y="37"/>
                    </a:lnTo>
                    <a:lnTo>
                      <a:pt x="17" y="37"/>
                    </a:lnTo>
                    <a:lnTo>
                      <a:pt x="16" y="36"/>
                    </a:lnTo>
                    <a:lnTo>
                      <a:pt x="13" y="36"/>
                    </a:lnTo>
                    <a:lnTo>
                      <a:pt x="12" y="35"/>
                    </a:lnTo>
                    <a:lnTo>
                      <a:pt x="11" y="32"/>
                    </a:lnTo>
                    <a:lnTo>
                      <a:pt x="10" y="31"/>
                    </a:lnTo>
                    <a:lnTo>
                      <a:pt x="10" y="30"/>
                    </a:lnTo>
                    <a:lnTo>
                      <a:pt x="3" y="11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1" name="Freeform 96"/>
              <p:cNvSpPr>
                <a:spLocks/>
              </p:cNvSpPr>
              <p:nvPr/>
            </p:nvSpPr>
            <p:spPr bwMode="auto">
              <a:xfrm>
                <a:off x="6492443" y="1932285"/>
                <a:ext cx="39984" cy="38933"/>
              </a:xfrm>
              <a:custGeom>
                <a:avLst/>
                <a:gdLst>
                  <a:gd name="T0" fmla="*/ 0 w 38"/>
                  <a:gd name="T1" fmla="*/ 3 h 37"/>
                  <a:gd name="T2" fmla="*/ 0 w 38"/>
                  <a:gd name="T3" fmla="*/ 2 h 37"/>
                  <a:gd name="T4" fmla="*/ 1 w 38"/>
                  <a:gd name="T5" fmla="*/ 2 h 37"/>
                  <a:gd name="T6" fmla="*/ 2 w 38"/>
                  <a:gd name="T7" fmla="*/ 1 h 37"/>
                  <a:gd name="T8" fmla="*/ 19 w 38"/>
                  <a:gd name="T9" fmla="*/ 0 h 37"/>
                  <a:gd name="T10" fmla="*/ 19 w 38"/>
                  <a:gd name="T11" fmla="*/ 0 h 37"/>
                  <a:gd name="T12" fmla="*/ 25 w 38"/>
                  <a:gd name="T13" fmla="*/ 1 h 37"/>
                  <a:gd name="T14" fmla="*/ 27 w 38"/>
                  <a:gd name="T15" fmla="*/ 2 h 37"/>
                  <a:gd name="T16" fmla="*/ 30 w 38"/>
                  <a:gd name="T17" fmla="*/ 7 h 37"/>
                  <a:gd name="T18" fmla="*/ 32 w 38"/>
                  <a:gd name="T19" fmla="*/ 14 h 37"/>
                  <a:gd name="T20" fmla="*/ 37 w 38"/>
                  <a:gd name="T21" fmla="*/ 25 h 37"/>
                  <a:gd name="T22" fmla="*/ 38 w 38"/>
                  <a:gd name="T23" fmla="*/ 28 h 37"/>
                  <a:gd name="T24" fmla="*/ 38 w 38"/>
                  <a:gd name="T25" fmla="*/ 32 h 37"/>
                  <a:gd name="T26" fmla="*/ 38 w 38"/>
                  <a:gd name="T27" fmla="*/ 33 h 37"/>
                  <a:gd name="T28" fmla="*/ 37 w 38"/>
                  <a:gd name="T29" fmla="*/ 34 h 37"/>
                  <a:gd name="T30" fmla="*/ 34 w 38"/>
                  <a:gd name="T31" fmla="*/ 34 h 37"/>
                  <a:gd name="T32" fmla="*/ 18 w 38"/>
                  <a:gd name="T33" fmla="*/ 37 h 37"/>
                  <a:gd name="T34" fmla="*/ 18 w 38"/>
                  <a:gd name="T35" fmla="*/ 37 h 37"/>
                  <a:gd name="T36" fmla="*/ 17 w 38"/>
                  <a:gd name="T37" fmla="*/ 37 h 37"/>
                  <a:gd name="T38" fmla="*/ 14 w 38"/>
                  <a:gd name="T39" fmla="*/ 35 h 37"/>
                  <a:gd name="T40" fmla="*/ 13 w 38"/>
                  <a:gd name="T41" fmla="*/ 35 h 37"/>
                  <a:gd name="T42" fmla="*/ 11 w 38"/>
                  <a:gd name="T43" fmla="*/ 34 h 37"/>
                  <a:gd name="T44" fmla="*/ 11 w 38"/>
                  <a:gd name="T45" fmla="*/ 32 h 37"/>
                  <a:gd name="T46" fmla="*/ 9 w 38"/>
                  <a:gd name="T47" fmla="*/ 31 h 37"/>
                  <a:gd name="T48" fmla="*/ 9 w 38"/>
                  <a:gd name="T49" fmla="*/ 29 h 37"/>
                  <a:gd name="T50" fmla="*/ 1 w 38"/>
                  <a:gd name="T51" fmla="*/ 11 h 37"/>
                  <a:gd name="T52" fmla="*/ 1 w 38"/>
                  <a:gd name="T53" fmla="*/ 9 h 37"/>
                  <a:gd name="T54" fmla="*/ 0 w 38"/>
                  <a:gd name="T55" fmla="*/ 8 h 37"/>
                  <a:gd name="T56" fmla="*/ 0 w 38"/>
                  <a:gd name="T57" fmla="*/ 6 h 37"/>
                  <a:gd name="T58" fmla="*/ 0 w 38"/>
                  <a:gd name="T59" fmla="*/ 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8" h="37">
                    <a:moveTo>
                      <a:pt x="0" y="3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5" y="1"/>
                    </a:lnTo>
                    <a:lnTo>
                      <a:pt x="27" y="2"/>
                    </a:lnTo>
                    <a:lnTo>
                      <a:pt x="30" y="7"/>
                    </a:lnTo>
                    <a:lnTo>
                      <a:pt x="32" y="14"/>
                    </a:lnTo>
                    <a:lnTo>
                      <a:pt x="37" y="25"/>
                    </a:lnTo>
                    <a:lnTo>
                      <a:pt x="38" y="28"/>
                    </a:lnTo>
                    <a:lnTo>
                      <a:pt x="38" y="32"/>
                    </a:lnTo>
                    <a:lnTo>
                      <a:pt x="38" y="33"/>
                    </a:lnTo>
                    <a:lnTo>
                      <a:pt x="37" y="34"/>
                    </a:lnTo>
                    <a:lnTo>
                      <a:pt x="34" y="34"/>
                    </a:lnTo>
                    <a:lnTo>
                      <a:pt x="18" y="37"/>
                    </a:lnTo>
                    <a:lnTo>
                      <a:pt x="18" y="37"/>
                    </a:lnTo>
                    <a:lnTo>
                      <a:pt x="17" y="37"/>
                    </a:lnTo>
                    <a:lnTo>
                      <a:pt x="14" y="35"/>
                    </a:lnTo>
                    <a:lnTo>
                      <a:pt x="13" y="35"/>
                    </a:lnTo>
                    <a:lnTo>
                      <a:pt x="11" y="34"/>
                    </a:lnTo>
                    <a:lnTo>
                      <a:pt x="11" y="32"/>
                    </a:lnTo>
                    <a:lnTo>
                      <a:pt x="9" y="31"/>
                    </a:lnTo>
                    <a:lnTo>
                      <a:pt x="9" y="29"/>
                    </a:lnTo>
                    <a:lnTo>
                      <a:pt x="1" y="11"/>
                    </a:lnTo>
                    <a:lnTo>
                      <a:pt x="1" y="9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2" name="Freeform 97"/>
              <p:cNvSpPr>
                <a:spLocks/>
              </p:cNvSpPr>
              <p:nvPr/>
            </p:nvSpPr>
            <p:spPr bwMode="auto">
              <a:xfrm>
                <a:off x="5841118" y="1914397"/>
                <a:ext cx="41037" cy="39984"/>
              </a:xfrm>
              <a:custGeom>
                <a:avLst/>
                <a:gdLst>
                  <a:gd name="T0" fmla="*/ 0 w 39"/>
                  <a:gd name="T1" fmla="*/ 4 h 38"/>
                  <a:gd name="T2" fmla="*/ 1 w 39"/>
                  <a:gd name="T3" fmla="*/ 3 h 38"/>
                  <a:gd name="T4" fmla="*/ 3 w 39"/>
                  <a:gd name="T5" fmla="*/ 1 h 38"/>
                  <a:gd name="T6" fmla="*/ 3 w 39"/>
                  <a:gd name="T7" fmla="*/ 1 h 38"/>
                  <a:gd name="T8" fmla="*/ 19 w 39"/>
                  <a:gd name="T9" fmla="*/ 0 h 38"/>
                  <a:gd name="T10" fmla="*/ 20 w 39"/>
                  <a:gd name="T11" fmla="*/ 0 h 38"/>
                  <a:gd name="T12" fmla="*/ 26 w 39"/>
                  <a:gd name="T13" fmla="*/ 0 h 38"/>
                  <a:gd name="T14" fmla="*/ 29 w 39"/>
                  <a:gd name="T15" fmla="*/ 3 h 38"/>
                  <a:gd name="T16" fmla="*/ 31 w 39"/>
                  <a:gd name="T17" fmla="*/ 7 h 38"/>
                  <a:gd name="T18" fmla="*/ 33 w 39"/>
                  <a:gd name="T19" fmla="*/ 14 h 38"/>
                  <a:gd name="T20" fmla="*/ 38 w 39"/>
                  <a:gd name="T21" fmla="*/ 26 h 38"/>
                  <a:gd name="T22" fmla="*/ 39 w 39"/>
                  <a:gd name="T23" fmla="*/ 30 h 38"/>
                  <a:gd name="T24" fmla="*/ 39 w 39"/>
                  <a:gd name="T25" fmla="*/ 32 h 38"/>
                  <a:gd name="T26" fmla="*/ 39 w 39"/>
                  <a:gd name="T27" fmla="*/ 35 h 38"/>
                  <a:gd name="T28" fmla="*/ 39 w 39"/>
                  <a:gd name="T29" fmla="*/ 36 h 38"/>
                  <a:gd name="T30" fmla="*/ 37 w 39"/>
                  <a:gd name="T31" fmla="*/ 36 h 38"/>
                  <a:gd name="T32" fmla="*/ 36 w 39"/>
                  <a:gd name="T33" fmla="*/ 37 h 38"/>
                  <a:gd name="T34" fmla="*/ 19 w 39"/>
                  <a:gd name="T35" fmla="*/ 38 h 38"/>
                  <a:gd name="T36" fmla="*/ 19 w 39"/>
                  <a:gd name="T37" fmla="*/ 38 h 38"/>
                  <a:gd name="T38" fmla="*/ 17 w 39"/>
                  <a:gd name="T39" fmla="*/ 38 h 38"/>
                  <a:gd name="T40" fmla="*/ 16 w 39"/>
                  <a:gd name="T41" fmla="*/ 38 h 38"/>
                  <a:gd name="T42" fmla="*/ 13 w 39"/>
                  <a:gd name="T43" fmla="*/ 37 h 38"/>
                  <a:gd name="T44" fmla="*/ 12 w 39"/>
                  <a:gd name="T45" fmla="*/ 36 h 38"/>
                  <a:gd name="T46" fmla="*/ 11 w 39"/>
                  <a:gd name="T47" fmla="*/ 33 h 38"/>
                  <a:gd name="T48" fmla="*/ 11 w 39"/>
                  <a:gd name="T49" fmla="*/ 32 h 38"/>
                  <a:gd name="T50" fmla="*/ 10 w 39"/>
                  <a:gd name="T51" fmla="*/ 31 h 38"/>
                  <a:gd name="T52" fmla="*/ 3 w 39"/>
                  <a:gd name="T53" fmla="*/ 11 h 38"/>
                  <a:gd name="T54" fmla="*/ 1 w 39"/>
                  <a:gd name="T55" fmla="*/ 11 h 38"/>
                  <a:gd name="T56" fmla="*/ 1 w 39"/>
                  <a:gd name="T57" fmla="*/ 10 h 38"/>
                  <a:gd name="T58" fmla="*/ 0 w 39"/>
                  <a:gd name="T59" fmla="*/ 7 h 38"/>
                  <a:gd name="T60" fmla="*/ 0 w 39"/>
                  <a:gd name="T61" fmla="*/ 5 h 38"/>
                  <a:gd name="T62" fmla="*/ 0 w 39"/>
                  <a:gd name="T63" fmla="*/ 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9" h="38">
                    <a:moveTo>
                      <a:pt x="0" y="4"/>
                    </a:moveTo>
                    <a:lnTo>
                      <a:pt x="1" y="3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29" y="3"/>
                    </a:lnTo>
                    <a:lnTo>
                      <a:pt x="31" y="7"/>
                    </a:lnTo>
                    <a:lnTo>
                      <a:pt x="33" y="14"/>
                    </a:lnTo>
                    <a:lnTo>
                      <a:pt x="38" y="26"/>
                    </a:lnTo>
                    <a:lnTo>
                      <a:pt x="39" y="30"/>
                    </a:lnTo>
                    <a:lnTo>
                      <a:pt x="39" y="32"/>
                    </a:lnTo>
                    <a:lnTo>
                      <a:pt x="39" y="35"/>
                    </a:lnTo>
                    <a:lnTo>
                      <a:pt x="39" y="36"/>
                    </a:lnTo>
                    <a:lnTo>
                      <a:pt x="37" y="36"/>
                    </a:lnTo>
                    <a:lnTo>
                      <a:pt x="3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17" y="38"/>
                    </a:lnTo>
                    <a:lnTo>
                      <a:pt x="16" y="38"/>
                    </a:lnTo>
                    <a:lnTo>
                      <a:pt x="13" y="37"/>
                    </a:lnTo>
                    <a:lnTo>
                      <a:pt x="12" y="36"/>
                    </a:lnTo>
                    <a:lnTo>
                      <a:pt x="11" y="33"/>
                    </a:lnTo>
                    <a:lnTo>
                      <a:pt x="11" y="32"/>
                    </a:lnTo>
                    <a:lnTo>
                      <a:pt x="10" y="31"/>
                    </a:lnTo>
                    <a:lnTo>
                      <a:pt x="3" y="11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3" name="Freeform 98"/>
              <p:cNvSpPr>
                <a:spLocks/>
              </p:cNvSpPr>
              <p:nvPr/>
            </p:nvSpPr>
            <p:spPr bwMode="auto">
              <a:xfrm>
                <a:off x="5802186" y="1919659"/>
                <a:ext cx="37880" cy="38933"/>
              </a:xfrm>
              <a:custGeom>
                <a:avLst/>
                <a:gdLst>
                  <a:gd name="T0" fmla="*/ 0 w 36"/>
                  <a:gd name="T1" fmla="*/ 14 h 37"/>
                  <a:gd name="T2" fmla="*/ 12 w 36"/>
                  <a:gd name="T3" fmla="*/ 8 h 37"/>
                  <a:gd name="T4" fmla="*/ 24 w 36"/>
                  <a:gd name="T5" fmla="*/ 0 h 37"/>
                  <a:gd name="T6" fmla="*/ 27 w 36"/>
                  <a:gd name="T7" fmla="*/ 4 h 37"/>
                  <a:gd name="T8" fmla="*/ 29 w 36"/>
                  <a:gd name="T9" fmla="*/ 8 h 37"/>
                  <a:gd name="T10" fmla="*/ 31 w 36"/>
                  <a:gd name="T11" fmla="*/ 15 h 37"/>
                  <a:gd name="T12" fmla="*/ 35 w 36"/>
                  <a:gd name="T13" fmla="*/ 25 h 37"/>
                  <a:gd name="T14" fmla="*/ 36 w 36"/>
                  <a:gd name="T15" fmla="*/ 28 h 37"/>
                  <a:gd name="T16" fmla="*/ 36 w 36"/>
                  <a:gd name="T17" fmla="*/ 31 h 37"/>
                  <a:gd name="T18" fmla="*/ 36 w 36"/>
                  <a:gd name="T19" fmla="*/ 33 h 37"/>
                  <a:gd name="T20" fmla="*/ 35 w 36"/>
                  <a:gd name="T21" fmla="*/ 34 h 37"/>
                  <a:gd name="T22" fmla="*/ 34 w 36"/>
                  <a:gd name="T23" fmla="*/ 34 h 37"/>
                  <a:gd name="T24" fmla="*/ 32 w 36"/>
                  <a:gd name="T25" fmla="*/ 36 h 37"/>
                  <a:gd name="T26" fmla="*/ 16 w 36"/>
                  <a:gd name="T27" fmla="*/ 37 h 37"/>
                  <a:gd name="T28" fmla="*/ 15 w 36"/>
                  <a:gd name="T29" fmla="*/ 37 h 37"/>
                  <a:gd name="T30" fmla="*/ 13 w 36"/>
                  <a:gd name="T31" fmla="*/ 37 h 37"/>
                  <a:gd name="T32" fmla="*/ 12 w 36"/>
                  <a:gd name="T33" fmla="*/ 37 h 37"/>
                  <a:gd name="T34" fmla="*/ 10 w 36"/>
                  <a:gd name="T35" fmla="*/ 36 h 37"/>
                  <a:gd name="T36" fmla="*/ 9 w 36"/>
                  <a:gd name="T37" fmla="*/ 34 h 37"/>
                  <a:gd name="T38" fmla="*/ 8 w 36"/>
                  <a:gd name="T39" fmla="*/ 32 h 37"/>
                  <a:gd name="T40" fmla="*/ 6 w 36"/>
                  <a:gd name="T41" fmla="*/ 31 h 37"/>
                  <a:gd name="T42" fmla="*/ 6 w 36"/>
                  <a:gd name="T43" fmla="*/ 30 h 37"/>
                  <a:gd name="T44" fmla="*/ 0 w 36"/>
                  <a:gd name="T45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6" h="37">
                    <a:moveTo>
                      <a:pt x="0" y="14"/>
                    </a:moveTo>
                    <a:lnTo>
                      <a:pt x="12" y="8"/>
                    </a:lnTo>
                    <a:lnTo>
                      <a:pt x="24" y="0"/>
                    </a:lnTo>
                    <a:lnTo>
                      <a:pt x="27" y="4"/>
                    </a:lnTo>
                    <a:lnTo>
                      <a:pt x="29" y="8"/>
                    </a:lnTo>
                    <a:lnTo>
                      <a:pt x="31" y="15"/>
                    </a:lnTo>
                    <a:lnTo>
                      <a:pt x="35" y="25"/>
                    </a:lnTo>
                    <a:lnTo>
                      <a:pt x="36" y="28"/>
                    </a:lnTo>
                    <a:lnTo>
                      <a:pt x="36" y="31"/>
                    </a:lnTo>
                    <a:lnTo>
                      <a:pt x="36" y="33"/>
                    </a:lnTo>
                    <a:lnTo>
                      <a:pt x="35" y="34"/>
                    </a:lnTo>
                    <a:lnTo>
                      <a:pt x="34" y="34"/>
                    </a:lnTo>
                    <a:lnTo>
                      <a:pt x="32" y="36"/>
                    </a:lnTo>
                    <a:lnTo>
                      <a:pt x="16" y="37"/>
                    </a:lnTo>
                    <a:lnTo>
                      <a:pt x="15" y="37"/>
                    </a:lnTo>
                    <a:lnTo>
                      <a:pt x="13" y="37"/>
                    </a:lnTo>
                    <a:lnTo>
                      <a:pt x="12" y="37"/>
                    </a:lnTo>
                    <a:lnTo>
                      <a:pt x="10" y="36"/>
                    </a:lnTo>
                    <a:lnTo>
                      <a:pt x="9" y="34"/>
                    </a:lnTo>
                    <a:lnTo>
                      <a:pt x="8" y="32"/>
                    </a:lnTo>
                    <a:lnTo>
                      <a:pt x="6" y="31"/>
                    </a:lnTo>
                    <a:lnTo>
                      <a:pt x="6" y="3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4" name="Freeform 99"/>
              <p:cNvSpPr>
                <a:spLocks/>
              </p:cNvSpPr>
              <p:nvPr/>
            </p:nvSpPr>
            <p:spPr bwMode="auto">
              <a:xfrm>
                <a:off x="5946340" y="2054343"/>
                <a:ext cx="38933" cy="31567"/>
              </a:xfrm>
              <a:custGeom>
                <a:avLst/>
                <a:gdLst>
                  <a:gd name="T0" fmla="*/ 0 w 37"/>
                  <a:gd name="T1" fmla="*/ 2 h 30"/>
                  <a:gd name="T2" fmla="*/ 1 w 37"/>
                  <a:gd name="T3" fmla="*/ 1 h 30"/>
                  <a:gd name="T4" fmla="*/ 2 w 37"/>
                  <a:gd name="T5" fmla="*/ 1 h 30"/>
                  <a:gd name="T6" fmla="*/ 2 w 37"/>
                  <a:gd name="T7" fmla="*/ 1 h 30"/>
                  <a:gd name="T8" fmla="*/ 18 w 37"/>
                  <a:gd name="T9" fmla="*/ 0 h 30"/>
                  <a:gd name="T10" fmla="*/ 19 w 37"/>
                  <a:gd name="T11" fmla="*/ 0 h 30"/>
                  <a:gd name="T12" fmla="*/ 23 w 37"/>
                  <a:gd name="T13" fmla="*/ 0 h 30"/>
                  <a:gd name="T14" fmla="*/ 26 w 37"/>
                  <a:gd name="T15" fmla="*/ 1 h 30"/>
                  <a:gd name="T16" fmla="*/ 28 w 37"/>
                  <a:gd name="T17" fmla="*/ 5 h 30"/>
                  <a:gd name="T18" fmla="*/ 31 w 37"/>
                  <a:gd name="T19" fmla="*/ 11 h 30"/>
                  <a:gd name="T20" fmla="*/ 34 w 37"/>
                  <a:gd name="T21" fmla="*/ 20 h 30"/>
                  <a:gd name="T22" fmla="*/ 35 w 37"/>
                  <a:gd name="T23" fmla="*/ 23 h 30"/>
                  <a:gd name="T24" fmla="*/ 37 w 37"/>
                  <a:gd name="T25" fmla="*/ 25 h 30"/>
                  <a:gd name="T26" fmla="*/ 35 w 37"/>
                  <a:gd name="T27" fmla="*/ 26 h 30"/>
                  <a:gd name="T28" fmla="*/ 34 w 37"/>
                  <a:gd name="T29" fmla="*/ 27 h 30"/>
                  <a:gd name="T30" fmla="*/ 32 w 37"/>
                  <a:gd name="T31" fmla="*/ 27 h 30"/>
                  <a:gd name="T32" fmla="*/ 18 w 37"/>
                  <a:gd name="T33" fmla="*/ 30 h 30"/>
                  <a:gd name="T34" fmla="*/ 16 w 37"/>
                  <a:gd name="T35" fmla="*/ 30 h 30"/>
                  <a:gd name="T36" fmla="*/ 14 w 37"/>
                  <a:gd name="T37" fmla="*/ 28 h 30"/>
                  <a:gd name="T38" fmla="*/ 13 w 37"/>
                  <a:gd name="T39" fmla="*/ 28 h 30"/>
                  <a:gd name="T40" fmla="*/ 12 w 37"/>
                  <a:gd name="T41" fmla="*/ 27 h 30"/>
                  <a:gd name="T42" fmla="*/ 10 w 37"/>
                  <a:gd name="T43" fmla="*/ 26 h 30"/>
                  <a:gd name="T44" fmla="*/ 9 w 37"/>
                  <a:gd name="T45" fmla="*/ 24 h 30"/>
                  <a:gd name="T46" fmla="*/ 9 w 37"/>
                  <a:gd name="T47" fmla="*/ 24 h 30"/>
                  <a:gd name="T48" fmla="*/ 2 w 37"/>
                  <a:gd name="T49" fmla="*/ 8 h 30"/>
                  <a:gd name="T50" fmla="*/ 2 w 37"/>
                  <a:gd name="T51" fmla="*/ 7 h 30"/>
                  <a:gd name="T52" fmla="*/ 1 w 37"/>
                  <a:gd name="T53" fmla="*/ 6 h 30"/>
                  <a:gd name="T54" fmla="*/ 1 w 37"/>
                  <a:gd name="T55" fmla="*/ 4 h 30"/>
                  <a:gd name="T56" fmla="*/ 0 w 37"/>
                  <a:gd name="T57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7" h="30">
                    <a:moveTo>
                      <a:pt x="0" y="2"/>
                    </a:moveTo>
                    <a:lnTo>
                      <a:pt x="1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8" y="5"/>
                    </a:lnTo>
                    <a:lnTo>
                      <a:pt x="31" y="11"/>
                    </a:lnTo>
                    <a:lnTo>
                      <a:pt x="34" y="20"/>
                    </a:lnTo>
                    <a:lnTo>
                      <a:pt x="35" y="23"/>
                    </a:lnTo>
                    <a:lnTo>
                      <a:pt x="37" y="25"/>
                    </a:lnTo>
                    <a:lnTo>
                      <a:pt x="35" y="26"/>
                    </a:lnTo>
                    <a:lnTo>
                      <a:pt x="34" y="27"/>
                    </a:lnTo>
                    <a:lnTo>
                      <a:pt x="32" y="27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4" y="28"/>
                    </a:lnTo>
                    <a:lnTo>
                      <a:pt x="13" y="28"/>
                    </a:lnTo>
                    <a:lnTo>
                      <a:pt x="12" y="27"/>
                    </a:lnTo>
                    <a:lnTo>
                      <a:pt x="10" y="26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5" name="Freeform 100"/>
              <p:cNvSpPr>
                <a:spLocks/>
              </p:cNvSpPr>
              <p:nvPr/>
            </p:nvSpPr>
            <p:spPr bwMode="auto">
              <a:xfrm>
                <a:off x="6021048" y="2050134"/>
                <a:ext cx="36828" cy="31567"/>
              </a:xfrm>
              <a:custGeom>
                <a:avLst/>
                <a:gdLst>
                  <a:gd name="T0" fmla="*/ 0 w 35"/>
                  <a:gd name="T1" fmla="*/ 3 h 30"/>
                  <a:gd name="T2" fmla="*/ 1 w 35"/>
                  <a:gd name="T3" fmla="*/ 2 h 30"/>
                  <a:gd name="T4" fmla="*/ 2 w 35"/>
                  <a:gd name="T5" fmla="*/ 2 h 30"/>
                  <a:gd name="T6" fmla="*/ 2 w 35"/>
                  <a:gd name="T7" fmla="*/ 2 h 30"/>
                  <a:gd name="T8" fmla="*/ 18 w 35"/>
                  <a:gd name="T9" fmla="*/ 0 h 30"/>
                  <a:gd name="T10" fmla="*/ 18 w 35"/>
                  <a:gd name="T11" fmla="*/ 0 h 30"/>
                  <a:gd name="T12" fmla="*/ 22 w 35"/>
                  <a:gd name="T13" fmla="*/ 0 h 30"/>
                  <a:gd name="T14" fmla="*/ 26 w 35"/>
                  <a:gd name="T15" fmla="*/ 2 h 30"/>
                  <a:gd name="T16" fmla="*/ 28 w 35"/>
                  <a:gd name="T17" fmla="*/ 5 h 30"/>
                  <a:gd name="T18" fmla="*/ 31 w 35"/>
                  <a:gd name="T19" fmla="*/ 11 h 30"/>
                  <a:gd name="T20" fmla="*/ 34 w 35"/>
                  <a:gd name="T21" fmla="*/ 21 h 30"/>
                  <a:gd name="T22" fmla="*/ 35 w 35"/>
                  <a:gd name="T23" fmla="*/ 23 h 30"/>
                  <a:gd name="T24" fmla="*/ 35 w 35"/>
                  <a:gd name="T25" fmla="*/ 25 h 30"/>
                  <a:gd name="T26" fmla="*/ 35 w 35"/>
                  <a:gd name="T27" fmla="*/ 27 h 30"/>
                  <a:gd name="T28" fmla="*/ 33 w 35"/>
                  <a:gd name="T29" fmla="*/ 28 h 30"/>
                  <a:gd name="T30" fmla="*/ 32 w 35"/>
                  <a:gd name="T31" fmla="*/ 28 h 30"/>
                  <a:gd name="T32" fmla="*/ 18 w 35"/>
                  <a:gd name="T33" fmla="*/ 30 h 30"/>
                  <a:gd name="T34" fmla="*/ 16 w 35"/>
                  <a:gd name="T35" fmla="*/ 30 h 30"/>
                  <a:gd name="T36" fmla="*/ 14 w 35"/>
                  <a:gd name="T37" fmla="*/ 29 h 30"/>
                  <a:gd name="T38" fmla="*/ 12 w 35"/>
                  <a:gd name="T39" fmla="*/ 29 h 30"/>
                  <a:gd name="T40" fmla="*/ 11 w 35"/>
                  <a:gd name="T41" fmla="*/ 28 h 30"/>
                  <a:gd name="T42" fmla="*/ 9 w 35"/>
                  <a:gd name="T43" fmla="*/ 25 h 30"/>
                  <a:gd name="T44" fmla="*/ 9 w 35"/>
                  <a:gd name="T45" fmla="*/ 24 h 30"/>
                  <a:gd name="T46" fmla="*/ 9 w 35"/>
                  <a:gd name="T47" fmla="*/ 24 h 30"/>
                  <a:gd name="T48" fmla="*/ 1 w 35"/>
                  <a:gd name="T49" fmla="*/ 9 h 30"/>
                  <a:gd name="T50" fmla="*/ 1 w 35"/>
                  <a:gd name="T51" fmla="*/ 8 h 30"/>
                  <a:gd name="T52" fmla="*/ 1 w 35"/>
                  <a:gd name="T53" fmla="*/ 6 h 30"/>
                  <a:gd name="T54" fmla="*/ 0 w 35"/>
                  <a:gd name="T55" fmla="*/ 4 h 30"/>
                  <a:gd name="T56" fmla="*/ 0 w 35"/>
                  <a:gd name="T57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5" h="30">
                    <a:moveTo>
                      <a:pt x="0" y="3"/>
                    </a:moveTo>
                    <a:lnTo>
                      <a:pt x="1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28" y="5"/>
                    </a:lnTo>
                    <a:lnTo>
                      <a:pt x="31" y="11"/>
                    </a:lnTo>
                    <a:lnTo>
                      <a:pt x="34" y="21"/>
                    </a:lnTo>
                    <a:lnTo>
                      <a:pt x="35" y="23"/>
                    </a:lnTo>
                    <a:lnTo>
                      <a:pt x="35" y="25"/>
                    </a:lnTo>
                    <a:lnTo>
                      <a:pt x="35" y="27"/>
                    </a:lnTo>
                    <a:lnTo>
                      <a:pt x="33" y="28"/>
                    </a:lnTo>
                    <a:lnTo>
                      <a:pt x="32" y="28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1" y="28"/>
                    </a:lnTo>
                    <a:lnTo>
                      <a:pt x="9" y="25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0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6" name="Freeform 101"/>
              <p:cNvSpPr>
                <a:spLocks/>
              </p:cNvSpPr>
              <p:nvPr/>
            </p:nvSpPr>
            <p:spPr bwMode="auto">
              <a:xfrm>
                <a:off x="5866371" y="2055395"/>
                <a:ext cx="36828" cy="31567"/>
              </a:xfrm>
              <a:custGeom>
                <a:avLst/>
                <a:gdLst>
                  <a:gd name="T0" fmla="*/ 0 w 35"/>
                  <a:gd name="T1" fmla="*/ 3 h 30"/>
                  <a:gd name="T2" fmla="*/ 0 w 35"/>
                  <a:gd name="T3" fmla="*/ 1 h 30"/>
                  <a:gd name="T4" fmla="*/ 1 w 35"/>
                  <a:gd name="T5" fmla="*/ 1 h 30"/>
                  <a:gd name="T6" fmla="*/ 2 w 35"/>
                  <a:gd name="T7" fmla="*/ 1 h 30"/>
                  <a:gd name="T8" fmla="*/ 18 w 35"/>
                  <a:gd name="T9" fmla="*/ 0 h 30"/>
                  <a:gd name="T10" fmla="*/ 18 w 35"/>
                  <a:gd name="T11" fmla="*/ 0 h 30"/>
                  <a:gd name="T12" fmla="*/ 22 w 35"/>
                  <a:gd name="T13" fmla="*/ 0 h 30"/>
                  <a:gd name="T14" fmla="*/ 26 w 35"/>
                  <a:gd name="T15" fmla="*/ 1 h 30"/>
                  <a:gd name="T16" fmla="*/ 27 w 35"/>
                  <a:gd name="T17" fmla="*/ 5 h 30"/>
                  <a:gd name="T18" fmla="*/ 30 w 35"/>
                  <a:gd name="T19" fmla="*/ 11 h 30"/>
                  <a:gd name="T20" fmla="*/ 34 w 35"/>
                  <a:gd name="T21" fmla="*/ 20 h 30"/>
                  <a:gd name="T22" fmla="*/ 35 w 35"/>
                  <a:gd name="T23" fmla="*/ 23 h 30"/>
                  <a:gd name="T24" fmla="*/ 35 w 35"/>
                  <a:gd name="T25" fmla="*/ 25 h 30"/>
                  <a:gd name="T26" fmla="*/ 34 w 35"/>
                  <a:gd name="T27" fmla="*/ 26 h 30"/>
                  <a:gd name="T28" fmla="*/ 33 w 35"/>
                  <a:gd name="T29" fmla="*/ 27 h 30"/>
                  <a:gd name="T30" fmla="*/ 32 w 35"/>
                  <a:gd name="T31" fmla="*/ 27 h 30"/>
                  <a:gd name="T32" fmla="*/ 16 w 35"/>
                  <a:gd name="T33" fmla="*/ 30 h 30"/>
                  <a:gd name="T34" fmla="*/ 16 w 35"/>
                  <a:gd name="T35" fmla="*/ 30 h 30"/>
                  <a:gd name="T36" fmla="*/ 14 w 35"/>
                  <a:gd name="T37" fmla="*/ 29 h 30"/>
                  <a:gd name="T38" fmla="*/ 12 w 35"/>
                  <a:gd name="T39" fmla="*/ 29 h 30"/>
                  <a:gd name="T40" fmla="*/ 11 w 35"/>
                  <a:gd name="T41" fmla="*/ 27 h 30"/>
                  <a:gd name="T42" fmla="*/ 9 w 35"/>
                  <a:gd name="T43" fmla="*/ 26 h 30"/>
                  <a:gd name="T44" fmla="*/ 9 w 35"/>
                  <a:gd name="T45" fmla="*/ 24 h 30"/>
                  <a:gd name="T46" fmla="*/ 8 w 35"/>
                  <a:gd name="T47" fmla="*/ 24 h 30"/>
                  <a:gd name="T48" fmla="*/ 1 w 35"/>
                  <a:gd name="T49" fmla="*/ 9 h 30"/>
                  <a:gd name="T50" fmla="*/ 1 w 35"/>
                  <a:gd name="T51" fmla="*/ 7 h 30"/>
                  <a:gd name="T52" fmla="*/ 0 w 35"/>
                  <a:gd name="T53" fmla="*/ 6 h 30"/>
                  <a:gd name="T54" fmla="*/ 0 w 35"/>
                  <a:gd name="T55" fmla="*/ 4 h 30"/>
                  <a:gd name="T56" fmla="*/ 0 w 35"/>
                  <a:gd name="T57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5" h="30">
                    <a:moveTo>
                      <a:pt x="0" y="3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1"/>
                    </a:lnTo>
                    <a:lnTo>
                      <a:pt x="27" y="5"/>
                    </a:lnTo>
                    <a:lnTo>
                      <a:pt x="30" y="11"/>
                    </a:lnTo>
                    <a:lnTo>
                      <a:pt x="34" y="20"/>
                    </a:lnTo>
                    <a:lnTo>
                      <a:pt x="35" y="23"/>
                    </a:lnTo>
                    <a:lnTo>
                      <a:pt x="35" y="25"/>
                    </a:lnTo>
                    <a:lnTo>
                      <a:pt x="34" y="26"/>
                    </a:lnTo>
                    <a:lnTo>
                      <a:pt x="33" y="27"/>
                    </a:lnTo>
                    <a:lnTo>
                      <a:pt x="32" y="27"/>
                    </a:lnTo>
                    <a:lnTo>
                      <a:pt x="16" y="30"/>
                    </a:lnTo>
                    <a:lnTo>
                      <a:pt x="16" y="30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1" y="27"/>
                    </a:lnTo>
                    <a:lnTo>
                      <a:pt x="9" y="26"/>
                    </a:lnTo>
                    <a:lnTo>
                      <a:pt x="9" y="24"/>
                    </a:lnTo>
                    <a:lnTo>
                      <a:pt x="8" y="24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7" name="Freeform 102"/>
              <p:cNvSpPr>
                <a:spLocks/>
              </p:cNvSpPr>
              <p:nvPr/>
            </p:nvSpPr>
            <p:spPr bwMode="auto">
              <a:xfrm>
                <a:off x="5787454" y="2061708"/>
                <a:ext cx="38933" cy="31567"/>
              </a:xfrm>
              <a:custGeom>
                <a:avLst/>
                <a:gdLst>
                  <a:gd name="T0" fmla="*/ 0 w 37"/>
                  <a:gd name="T1" fmla="*/ 3 h 30"/>
                  <a:gd name="T2" fmla="*/ 1 w 37"/>
                  <a:gd name="T3" fmla="*/ 1 h 30"/>
                  <a:gd name="T4" fmla="*/ 3 w 37"/>
                  <a:gd name="T5" fmla="*/ 1 h 30"/>
                  <a:gd name="T6" fmla="*/ 3 w 37"/>
                  <a:gd name="T7" fmla="*/ 1 h 30"/>
                  <a:gd name="T8" fmla="*/ 18 w 37"/>
                  <a:gd name="T9" fmla="*/ 0 h 30"/>
                  <a:gd name="T10" fmla="*/ 19 w 37"/>
                  <a:gd name="T11" fmla="*/ 0 h 30"/>
                  <a:gd name="T12" fmla="*/ 24 w 37"/>
                  <a:gd name="T13" fmla="*/ 0 h 30"/>
                  <a:gd name="T14" fmla="*/ 26 w 37"/>
                  <a:gd name="T15" fmla="*/ 1 h 30"/>
                  <a:gd name="T16" fmla="*/ 29 w 37"/>
                  <a:gd name="T17" fmla="*/ 5 h 30"/>
                  <a:gd name="T18" fmla="*/ 31 w 37"/>
                  <a:gd name="T19" fmla="*/ 11 h 30"/>
                  <a:gd name="T20" fmla="*/ 36 w 37"/>
                  <a:gd name="T21" fmla="*/ 20 h 30"/>
                  <a:gd name="T22" fmla="*/ 36 w 37"/>
                  <a:gd name="T23" fmla="*/ 24 h 30"/>
                  <a:gd name="T24" fmla="*/ 37 w 37"/>
                  <a:gd name="T25" fmla="*/ 25 h 30"/>
                  <a:gd name="T26" fmla="*/ 36 w 37"/>
                  <a:gd name="T27" fmla="*/ 27 h 30"/>
                  <a:gd name="T28" fmla="*/ 35 w 37"/>
                  <a:gd name="T29" fmla="*/ 27 h 30"/>
                  <a:gd name="T30" fmla="*/ 32 w 37"/>
                  <a:gd name="T31" fmla="*/ 29 h 30"/>
                  <a:gd name="T32" fmla="*/ 18 w 37"/>
                  <a:gd name="T33" fmla="*/ 30 h 30"/>
                  <a:gd name="T34" fmla="*/ 17 w 37"/>
                  <a:gd name="T35" fmla="*/ 30 h 30"/>
                  <a:gd name="T36" fmla="*/ 16 w 37"/>
                  <a:gd name="T37" fmla="*/ 30 h 30"/>
                  <a:gd name="T38" fmla="*/ 13 w 37"/>
                  <a:gd name="T39" fmla="*/ 29 h 30"/>
                  <a:gd name="T40" fmla="*/ 12 w 37"/>
                  <a:gd name="T41" fmla="*/ 27 h 30"/>
                  <a:gd name="T42" fmla="*/ 11 w 37"/>
                  <a:gd name="T43" fmla="*/ 26 h 30"/>
                  <a:gd name="T44" fmla="*/ 10 w 37"/>
                  <a:gd name="T45" fmla="*/ 25 h 30"/>
                  <a:gd name="T46" fmla="*/ 10 w 37"/>
                  <a:gd name="T47" fmla="*/ 24 h 30"/>
                  <a:gd name="T48" fmla="*/ 3 w 37"/>
                  <a:gd name="T49" fmla="*/ 8 h 30"/>
                  <a:gd name="T50" fmla="*/ 3 w 37"/>
                  <a:gd name="T51" fmla="*/ 7 h 30"/>
                  <a:gd name="T52" fmla="*/ 1 w 37"/>
                  <a:gd name="T53" fmla="*/ 6 h 30"/>
                  <a:gd name="T54" fmla="*/ 1 w 37"/>
                  <a:gd name="T55" fmla="*/ 4 h 30"/>
                  <a:gd name="T56" fmla="*/ 0 w 37"/>
                  <a:gd name="T57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7" h="30">
                    <a:moveTo>
                      <a:pt x="0" y="3"/>
                    </a:moveTo>
                    <a:lnTo>
                      <a:pt x="1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6" y="1"/>
                    </a:lnTo>
                    <a:lnTo>
                      <a:pt x="29" y="5"/>
                    </a:lnTo>
                    <a:lnTo>
                      <a:pt x="31" y="11"/>
                    </a:lnTo>
                    <a:lnTo>
                      <a:pt x="36" y="20"/>
                    </a:lnTo>
                    <a:lnTo>
                      <a:pt x="36" y="24"/>
                    </a:lnTo>
                    <a:lnTo>
                      <a:pt x="37" y="25"/>
                    </a:lnTo>
                    <a:lnTo>
                      <a:pt x="36" y="27"/>
                    </a:lnTo>
                    <a:lnTo>
                      <a:pt x="35" y="27"/>
                    </a:lnTo>
                    <a:lnTo>
                      <a:pt x="32" y="29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3" y="29"/>
                    </a:lnTo>
                    <a:lnTo>
                      <a:pt x="12" y="27"/>
                    </a:lnTo>
                    <a:lnTo>
                      <a:pt x="11" y="26"/>
                    </a:lnTo>
                    <a:lnTo>
                      <a:pt x="10" y="25"/>
                    </a:lnTo>
                    <a:lnTo>
                      <a:pt x="10" y="24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8" name="Freeform 103"/>
              <p:cNvSpPr>
                <a:spLocks/>
              </p:cNvSpPr>
              <p:nvPr/>
            </p:nvSpPr>
            <p:spPr bwMode="auto">
              <a:xfrm>
                <a:off x="6094703" y="2048030"/>
                <a:ext cx="36828" cy="31567"/>
              </a:xfrm>
              <a:custGeom>
                <a:avLst/>
                <a:gdLst>
                  <a:gd name="T0" fmla="*/ 0 w 35"/>
                  <a:gd name="T1" fmla="*/ 2 h 30"/>
                  <a:gd name="T2" fmla="*/ 0 w 35"/>
                  <a:gd name="T3" fmla="*/ 1 h 30"/>
                  <a:gd name="T4" fmla="*/ 1 w 35"/>
                  <a:gd name="T5" fmla="*/ 1 h 30"/>
                  <a:gd name="T6" fmla="*/ 2 w 35"/>
                  <a:gd name="T7" fmla="*/ 0 h 30"/>
                  <a:gd name="T8" fmla="*/ 16 w 35"/>
                  <a:gd name="T9" fmla="*/ 0 h 30"/>
                  <a:gd name="T10" fmla="*/ 18 w 35"/>
                  <a:gd name="T11" fmla="*/ 0 h 30"/>
                  <a:gd name="T12" fmla="*/ 22 w 35"/>
                  <a:gd name="T13" fmla="*/ 0 h 30"/>
                  <a:gd name="T14" fmla="*/ 25 w 35"/>
                  <a:gd name="T15" fmla="*/ 1 h 30"/>
                  <a:gd name="T16" fmla="*/ 27 w 35"/>
                  <a:gd name="T17" fmla="*/ 5 h 30"/>
                  <a:gd name="T18" fmla="*/ 29 w 35"/>
                  <a:gd name="T19" fmla="*/ 11 h 30"/>
                  <a:gd name="T20" fmla="*/ 34 w 35"/>
                  <a:gd name="T21" fmla="*/ 20 h 30"/>
                  <a:gd name="T22" fmla="*/ 35 w 35"/>
                  <a:gd name="T23" fmla="*/ 23 h 30"/>
                  <a:gd name="T24" fmla="*/ 35 w 35"/>
                  <a:gd name="T25" fmla="*/ 25 h 30"/>
                  <a:gd name="T26" fmla="*/ 34 w 35"/>
                  <a:gd name="T27" fmla="*/ 26 h 30"/>
                  <a:gd name="T28" fmla="*/ 33 w 35"/>
                  <a:gd name="T29" fmla="*/ 27 h 30"/>
                  <a:gd name="T30" fmla="*/ 32 w 35"/>
                  <a:gd name="T31" fmla="*/ 27 h 30"/>
                  <a:gd name="T32" fmla="*/ 16 w 35"/>
                  <a:gd name="T33" fmla="*/ 30 h 30"/>
                  <a:gd name="T34" fmla="*/ 15 w 35"/>
                  <a:gd name="T35" fmla="*/ 30 h 30"/>
                  <a:gd name="T36" fmla="*/ 14 w 35"/>
                  <a:gd name="T37" fmla="*/ 29 h 30"/>
                  <a:gd name="T38" fmla="*/ 12 w 35"/>
                  <a:gd name="T39" fmla="*/ 29 h 30"/>
                  <a:gd name="T40" fmla="*/ 11 w 35"/>
                  <a:gd name="T41" fmla="*/ 27 h 30"/>
                  <a:gd name="T42" fmla="*/ 9 w 35"/>
                  <a:gd name="T43" fmla="*/ 25 h 30"/>
                  <a:gd name="T44" fmla="*/ 8 w 35"/>
                  <a:gd name="T45" fmla="*/ 24 h 30"/>
                  <a:gd name="T46" fmla="*/ 8 w 35"/>
                  <a:gd name="T47" fmla="*/ 24 h 30"/>
                  <a:gd name="T48" fmla="*/ 1 w 35"/>
                  <a:gd name="T49" fmla="*/ 8 h 30"/>
                  <a:gd name="T50" fmla="*/ 1 w 35"/>
                  <a:gd name="T51" fmla="*/ 7 h 30"/>
                  <a:gd name="T52" fmla="*/ 0 w 35"/>
                  <a:gd name="T53" fmla="*/ 6 h 30"/>
                  <a:gd name="T54" fmla="*/ 0 w 35"/>
                  <a:gd name="T55" fmla="*/ 4 h 30"/>
                  <a:gd name="T56" fmla="*/ 0 w 35"/>
                  <a:gd name="T57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5" h="30">
                    <a:moveTo>
                      <a:pt x="0" y="2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7" y="5"/>
                    </a:lnTo>
                    <a:lnTo>
                      <a:pt x="29" y="11"/>
                    </a:lnTo>
                    <a:lnTo>
                      <a:pt x="34" y="20"/>
                    </a:lnTo>
                    <a:lnTo>
                      <a:pt x="35" y="23"/>
                    </a:lnTo>
                    <a:lnTo>
                      <a:pt x="35" y="25"/>
                    </a:lnTo>
                    <a:lnTo>
                      <a:pt x="34" y="26"/>
                    </a:lnTo>
                    <a:lnTo>
                      <a:pt x="33" y="27"/>
                    </a:lnTo>
                    <a:lnTo>
                      <a:pt x="32" y="27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1" y="27"/>
                    </a:lnTo>
                    <a:lnTo>
                      <a:pt x="9" y="25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9" name="Freeform 104"/>
              <p:cNvSpPr>
                <a:spLocks/>
              </p:cNvSpPr>
              <p:nvPr/>
            </p:nvSpPr>
            <p:spPr bwMode="auto">
              <a:xfrm>
                <a:off x="6167307" y="2046977"/>
                <a:ext cx="36828" cy="31567"/>
              </a:xfrm>
              <a:custGeom>
                <a:avLst/>
                <a:gdLst>
                  <a:gd name="T0" fmla="*/ 0 w 35"/>
                  <a:gd name="T1" fmla="*/ 2 h 30"/>
                  <a:gd name="T2" fmla="*/ 1 w 35"/>
                  <a:gd name="T3" fmla="*/ 1 h 30"/>
                  <a:gd name="T4" fmla="*/ 2 w 35"/>
                  <a:gd name="T5" fmla="*/ 1 h 30"/>
                  <a:gd name="T6" fmla="*/ 2 w 35"/>
                  <a:gd name="T7" fmla="*/ 0 h 30"/>
                  <a:gd name="T8" fmla="*/ 17 w 35"/>
                  <a:gd name="T9" fmla="*/ 0 h 30"/>
                  <a:gd name="T10" fmla="*/ 17 w 35"/>
                  <a:gd name="T11" fmla="*/ 0 h 30"/>
                  <a:gd name="T12" fmla="*/ 22 w 35"/>
                  <a:gd name="T13" fmla="*/ 0 h 30"/>
                  <a:gd name="T14" fmla="*/ 26 w 35"/>
                  <a:gd name="T15" fmla="*/ 1 h 30"/>
                  <a:gd name="T16" fmla="*/ 28 w 35"/>
                  <a:gd name="T17" fmla="*/ 5 h 30"/>
                  <a:gd name="T18" fmla="*/ 30 w 35"/>
                  <a:gd name="T19" fmla="*/ 11 h 30"/>
                  <a:gd name="T20" fmla="*/ 34 w 35"/>
                  <a:gd name="T21" fmla="*/ 20 h 30"/>
                  <a:gd name="T22" fmla="*/ 35 w 35"/>
                  <a:gd name="T23" fmla="*/ 22 h 30"/>
                  <a:gd name="T24" fmla="*/ 35 w 35"/>
                  <a:gd name="T25" fmla="*/ 25 h 30"/>
                  <a:gd name="T26" fmla="*/ 35 w 35"/>
                  <a:gd name="T27" fmla="*/ 26 h 30"/>
                  <a:gd name="T28" fmla="*/ 33 w 35"/>
                  <a:gd name="T29" fmla="*/ 27 h 30"/>
                  <a:gd name="T30" fmla="*/ 32 w 35"/>
                  <a:gd name="T31" fmla="*/ 27 h 30"/>
                  <a:gd name="T32" fmla="*/ 17 w 35"/>
                  <a:gd name="T33" fmla="*/ 30 h 30"/>
                  <a:gd name="T34" fmla="*/ 16 w 35"/>
                  <a:gd name="T35" fmla="*/ 30 h 30"/>
                  <a:gd name="T36" fmla="*/ 14 w 35"/>
                  <a:gd name="T37" fmla="*/ 28 h 30"/>
                  <a:gd name="T38" fmla="*/ 11 w 35"/>
                  <a:gd name="T39" fmla="*/ 28 h 30"/>
                  <a:gd name="T40" fmla="*/ 10 w 35"/>
                  <a:gd name="T41" fmla="*/ 27 h 30"/>
                  <a:gd name="T42" fmla="*/ 9 w 35"/>
                  <a:gd name="T43" fmla="*/ 25 h 30"/>
                  <a:gd name="T44" fmla="*/ 9 w 35"/>
                  <a:gd name="T45" fmla="*/ 24 h 30"/>
                  <a:gd name="T46" fmla="*/ 9 w 35"/>
                  <a:gd name="T47" fmla="*/ 24 h 30"/>
                  <a:gd name="T48" fmla="*/ 2 w 35"/>
                  <a:gd name="T49" fmla="*/ 8 h 30"/>
                  <a:gd name="T50" fmla="*/ 1 w 35"/>
                  <a:gd name="T51" fmla="*/ 7 h 30"/>
                  <a:gd name="T52" fmla="*/ 1 w 35"/>
                  <a:gd name="T53" fmla="*/ 6 h 30"/>
                  <a:gd name="T54" fmla="*/ 0 w 35"/>
                  <a:gd name="T55" fmla="*/ 3 h 30"/>
                  <a:gd name="T56" fmla="*/ 0 w 35"/>
                  <a:gd name="T57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5" h="30">
                    <a:moveTo>
                      <a:pt x="0" y="2"/>
                    </a:moveTo>
                    <a:lnTo>
                      <a:pt x="1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22" y="0"/>
                    </a:lnTo>
                    <a:lnTo>
                      <a:pt x="26" y="1"/>
                    </a:lnTo>
                    <a:lnTo>
                      <a:pt x="28" y="5"/>
                    </a:lnTo>
                    <a:lnTo>
                      <a:pt x="30" y="11"/>
                    </a:lnTo>
                    <a:lnTo>
                      <a:pt x="34" y="20"/>
                    </a:lnTo>
                    <a:lnTo>
                      <a:pt x="35" y="22"/>
                    </a:lnTo>
                    <a:lnTo>
                      <a:pt x="35" y="25"/>
                    </a:lnTo>
                    <a:lnTo>
                      <a:pt x="35" y="26"/>
                    </a:lnTo>
                    <a:lnTo>
                      <a:pt x="33" y="27"/>
                    </a:lnTo>
                    <a:lnTo>
                      <a:pt x="32" y="27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4" y="28"/>
                    </a:lnTo>
                    <a:lnTo>
                      <a:pt x="11" y="28"/>
                    </a:lnTo>
                    <a:lnTo>
                      <a:pt x="10" y="27"/>
                    </a:lnTo>
                    <a:lnTo>
                      <a:pt x="9" y="25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2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0" name="Freeform 105"/>
              <p:cNvSpPr>
                <a:spLocks/>
              </p:cNvSpPr>
              <p:nvPr/>
            </p:nvSpPr>
            <p:spPr bwMode="auto">
              <a:xfrm>
                <a:off x="6240962" y="2046977"/>
                <a:ext cx="36828" cy="31567"/>
              </a:xfrm>
              <a:custGeom>
                <a:avLst/>
                <a:gdLst>
                  <a:gd name="T0" fmla="*/ 0 w 35"/>
                  <a:gd name="T1" fmla="*/ 2 h 30"/>
                  <a:gd name="T2" fmla="*/ 0 w 35"/>
                  <a:gd name="T3" fmla="*/ 1 h 30"/>
                  <a:gd name="T4" fmla="*/ 1 w 35"/>
                  <a:gd name="T5" fmla="*/ 1 h 30"/>
                  <a:gd name="T6" fmla="*/ 2 w 35"/>
                  <a:gd name="T7" fmla="*/ 0 h 30"/>
                  <a:gd name="T8" fmla="*/ 16 w 35"/>
                  <a:gd name="T9" fmla="*/ 0 h 30"/>
                  <a:gd name="T10" fmla="*/ 17 w 35"/>
                  <a:gd name="T11" fmla="*/ 0 h 30"/>
                  <a:gd name="T12" fmla="*/ 22 w 35"/>
                  <a:gd name="T13" fmla="*/ 0 h 30"/>
                  <a:gd name="T14" fmla="*/ 24 w 35"/>
                  <a:gd name="T15" fmla="*/ 1 h 30"/>
                  <a:gd name="T16" fmla="*/ 27 w 35"/>
                  <a:gd name="T17" fmla="*/ 5 h 30"/>
                  <a:gd name="T18" fmla="*/ 29 w 35"/>
                  <a:gd name="T19" fmla="*/ 11 h 30"/>
                  <a:gd name="T20" fmla="*/ 34 w 35"/>
                  <a:gd name="T21" fmla="*/ 20 h 30"/>
                  <a:gd name="T22" fmla="*/ 35 w 35"/>
                  <a:gd name="T23" fmla="*/ 22 h 30"/>
                  <a:gd name="T24" fmla="*/ 35 w 35"/>
                  <a:gd name="T25" fmla="*/ 25 h 30"/>
                  <a:gd name="T26" fmla="*/ 34 w 35"/>
                  <a:gd name="T27" fmla="*/ 26 h 30"/>
                  <a:gd name="T28" fmla="*/ 33 w 35"/>
                  <a:gd name="T29" fmla="*/ 27 h 30"/>
                  <a:gd name="T30" fmla="*/ 32 w 35"/>
                  <a:gd name="T31" fmla="*/ 27 h 30"/>
                  <a:gd name="T32" fmla="*/ 16 w 35"/>
                  <a:gd name="T33" fmla="*/ 30 h 30"/>
                  <a:gd name="T34" fmla="*/ 15 w 35"/>
                  <a:gd name="T35" fmla="*/ 30 h 30"/>
                  <a:gd name="T36" fmla="*/ 14 w 35"/>
                  <a:gd name="T37" fmla="*/ 28 h 30"/>
                  <a:gd name="T38" fmla="*/ 11 w 35"/>
                  <a:gd name="T39" fmla="*/ 28 h 30"/>
                  <a:gd name="T40" fmla="*/ 10 w 35"/>
                  <a:gd name="T41" fmla="*/ 27 h 30"/>
                  <a:gd name="T42" fmla="*/ 9 w 35"/>
                  <a:gd name="T43" fmla="*/ 25 h 30"/>
                  <a:gd name="T44" fmla="*/ 8 w 35"/>
                  <a:gd name="T45" fmla="*/ 24 h 30"/>
                  <a:gd name="T46" fmla="*/ 8 w 35"/>
                  <a:gd name="T47" fmla="*/ 24 h 30"/>
                  <a:gd name="T48" fmla="*/ 1 w 35"/>
                  <a:gd name="T49" fmla="*/ 8 h 30"/>
                  <a:gd name="T50" fmla="*/ 1 w 35"/>
                  <a:gd name="T51" fmla="*/ 7 h 30"/>
                  <a:gd name="T52" fmla="*/ 0 w 35"/>
                  <a:gd name="T53" fmla="*/ 6 h 30"/>
                  <a:gd name="T54" fmla="*/ 0 w 35"/>
                  <a:gd name="T55" fmla="*/ 3 h 30"/>
                  <a:gd name="T56" fmla="*/ 0 w 35"/>
                  <a:gd name="T57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5" h="30">
                    <a:moveTo>
                      <a:pt x="0" y="2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16" y="0"/>
                    </a:lnTo>
                    <a:lnTo>
                      <a:pt x="17" y="0"/>
                    </a:lnTo>
                    <a:lnTo>
                      <a:pt x="22" y="0"/>
                    </a:lnTo>
                    <a:lnTo>
                      <a:pt x="24" y="1"/>
                    </a:lnTo>
                    <a:lnTo>
                      <a:pt x="27" y="5"/>
                    </a:lnTo>
                    <a:lnTo>
                      <a:pt x="29" y="11"/>
                    </a:lnTo>
                    <a:lnTo>
                      <a:pt x="34" y="20"/>
                    </a:lnTo>
                    <a:lnTo>
                      <a:pt x="35" y="22"/>
                    </a:lnTo>
                    <a:lnTo>
                      <a:pt x="35" y="25"/>
                    </a:lnTo>
                    <a:lnTo>
                      <a:pt x="34" y="26"/>
                    </a:lnTo>
                    <a:lnTo>
                      <a:pt x="33" y="27"/>
                    </a:lnTo>
                    <a:lnTo>
                      <a:pt x="32" y="27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28"/>
                    </a:lnTo>
                    <a:lnTo>
                      <a:pt x="11" y="28"/>
                    </a:lnTo>
                    <a:lnTo>
                      <a:pt x="10" y="27"/>
                    </a:lnTo>
                    <a:lnTo>
                      <a:pt x="9" y="25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1" name="Freeform 106"/>
              <p:cNvSpPr>
                <a:spLocks/>
              </p:cNvSpPr>
              <p:nvPr/>
            </p:nvSpPr>
            <p:spPr bwMode="auto">
              <a:xfrm>
                <a:off x="6312513" y="2048030"/>
                <a:ext cx="37880" cy="31567"/>
              </a:xfrm>
              <a:custGeom>
                <a:avLst/>
                <a:gdLst>
                  <a:gd name="T0" fmla="*/ 0 w 36"/>
                  <a:gd name="T1" fmla="*/ 2 h 30"/>
                  <a:gd name="T2" fmla="*/ 1 w 36"/>
                  <a:gd name="T3" fmla="*/ 1 h 30"/>
                  <a:gd name="T4" fmla="*/ 3 w 36"/>
                  <a:gd name="T5" fmla="*/ 1 h 30"/>
                  <a:gd name="T6" fmla="*/ 3 w 36"/>
                  <a:gd name="T7" fmla="*/ 0 h 30"/>
                  <a:gd name="T8" fmla="*/ 18 w 36"/>
                  <a:gd name="T9" fmla="*/ 0 h 30"/>
                  <a:gd name="T10" fmla="*/ 19 w 36"/>
                  <a:gd name="T11" fmla="*/ 0 h 30"/>
                  <a:gd name="T12" fmla="*/ 24 w 36"/>
                  <a:gd name="T13" fmla="*/ 0 h 30"/>
                  <a:gd name="T14" fmla="*/ 26 w 36"/>
                  <a:gd name="T15" fmla="*/ 1 h 30"/>
                  <a:gd name="T16" fmla="*/ 29 w 36"/>
                  <a:gd name="T17" fmla="*/ 5 h 30"/>
                  <a:gd name="T18" fmla="*/ 31 w 36"/>
                  <a:gd name="T19" fmla="*/ 11 h 30"/>
                  <a:gd name="T20" fmla="*/ 35 w 36"/>
                  <a:gd name="T21" fmla="*/ 20 h 30"/>
                  <a:gd name="T22" fmla="*/ 36 w 36"/>
                  <a:gd name="T23" fmla="*/ 23 h 30"/>
                  <a:gd name="T24" fmla="*/ 36 w 36"/>
                  <a:gd name="T25" fmla="*/ 25 h 30"/>
                  <a:gd name="T26" fmla="*/ 36 w 36"/>
                  <a:gd name="T27" fmla="*/ 26 h 30"/>
                  <a:gd name="T28" fmla="*/ 35 w 36"/>
                  <a:gd name="T29" fmla="*/ 27 h 30"/>
                  <a:gd name="T30" fmla="*/ 32 w 36"/>
                  <a:gd name="T31" fmla="*/ 27 h 30"/>
                  <a:gd name="T32" fmla="*/ 18 w 36"/>
                  <a:gd name="T33" fmla="*/ 30 h 30"/>
                  <a:gd name="T34" fmla="*/ 17 w 36"/>
                  <a:gd name="T35" fmla="*/ 30 h 30"/>
                  <a:gd name="T36" fmla="*/ 15 w 36"/>
                  <a:gd name="T37" fmla="*/ 29 h 30"/>
                  <a:gd name="T38" fmla="*/ 12 w 36"/>
                  <a:gd name="T39" fmla="*/ 29 h 30"/>
                  <a:gd name="T40" fmla="*/ 11 w 36"/>
                  <a:gd name="T41" fmla="*/ 27 h 30"/>
                  <a:gd name="T42" fmla="*/ 11 w 36"/>
                  <a:gd name="T43" fmla="*/ 25 h 30"/>
                  <a:gd name="T44" fmla="*/ 10 w 36"/>
                  <a:gd name="T45" fmla="*/ 24 h 30"/>
                  <a:gd name="T46" fmla="*/ 10 w 36"/>
                  <a:gd name="T47" fmla="*/ 24 h 30"/>
                  <a:gd name="T48" fmla="*/ 3 w 36"/>
                  <a:gd name="T49" fmla="*/ 8 h 30"/>
                  <a:gd name="T50" fmla="*/ 1 w 36"/>
                  <a:gd name="T51" fmla="*/ 7 h 30"/>
                  <a:gd name="T52" fmla="*/ 1 w 36"/>
                  <a:gd name="T53" fmla="*/ 6 h 30"/>
                  <a:gd name="T54" fmla="*/ 0 w 36"/>
                  <a:gd name="T55" fmla="*/ 4 h 30"/>
                  <a:gd name="T56" fmla="*/ 0 w 36"/>
                  <a:gd name="T57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" h="30">
                    <a:moveTo>
                      <a:pt x="0" y="2"/>
                    </a:moveTo>
                    <a:lnTo>
                      <a:pt x="1" y="1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6" y="1"/>
                    </a:lnTo>
                    <a:lnTo>
                      <a:pt x="29" y="5"/>
                    </a:lnTo>
                    <a:lnTo>
                      <a:pt x="31" y="11"/>
                    </a:lnTo>
                    <a:lnTo>
                      <a:pt x="35" y="20"/>
                    </a:lnTo>
                    <a:lnTo>
                      <a:pt x="36" y="23"/>
                    </a:lnTo>
                    <a:lnTo>
                      <a:pt x="36" y="25"/>
                    </a:lnTo>
                    <a:lnTo>
                      <a:pt x="36" y="26"/>
                    </a:lnTo>
                    <a:lnTo>
                      <a:pt x="35" y="27"/>
                    </a:lnTo>
                    <a:lnTo>
                      <a:pt x="32" y="27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5" y="29"/>
                    </a:lnTo>
                    <a:lnTo>
                      <a:pt x="12" y="29"/>
                    </a:lnTo>
                    <a:lnTo>
                      <a:pt x="11" y="27"/>
                    </a:lnTo>
                    <a:lnTo>
                      <a:pt x="11" y="25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3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2" name="Freeform 107"/>
              <p:cNvSpPr>
                <a:spLocks/>
              </p:cNvSpPr>
              <p:nvPr/>
            </p:nvSpPr>
            <p:spPr bwMode="auto">
              <a:xfrm>
                <a:off x="6389325" y="2053291"/>
                <a:ext cx="36828" cy="30515"/>
              </a:xfrm>
              <a:custGeom>
                <a:avLst/>
                <a:gdLst>
                  <a:gd name="T0" fmla="*/ 0 w 35"/>
                  <a:gd name="T1" fmla="*/ 2 h 29"/>
                  <a:gd name="T2" fmla="*/ 0 w 35"/>
                  <a:gd name="T3" fmla="*/ 1 h 29"/>
                  <a:gd name="T4" fmla="*/ 1 w 35"/>
                  <a:gd name="T5" fmla="*/ 1 h 29"/>
                  <a:gd name="T6" fmla="*/ 2 w 35"/>
                  <a:gd name="T7" fmla="*/ 1 h 29"/>
                  <a:gd name="T8" fmla="*/ 17 w 35"/>
                  <a:gd name="T9" fmla="*/ 0 h 29"/>
                  <a:gd name="T10" fmla="*/ 17 w 35"/>
                  <a:gd name="T11" fmla="*/ 0 h 29"/>
                  <a:gd name="T12" fmla="*/ 22 w 35"/>
                  <a:gd name="T13" fmla="*/ 0 h 29"/>
                  <a:gd name="T14" fmla="*/ 26 w 35"/>
                  <a:gd name="T15" fmla="*/ 1 h 29"/>
                  <a:gd name="T16" fmla="*/ 27 w 35"/>
                  <a:gd name="T17" fmla="*/ 5 h 29"/>
                  <a:gd name="T18" fmla="*/ 29 w 35"/>
                  <a:gd name="T19" fmla="*/ 11 h 29"/>
                  <a:gd name="T20" fmla="*/ 34 w 35"/>
                  <a:gd name="T21" fmla="*/ 20 h 29"/>
                  <a:gd name="T22" fmla="*/ 35 w 35"/>
                  <a:gd name="T23" fmla="*/ 22 h 29"/>
                  <a:gd name="T24" fmla="*/ 35 w 35"/>
                  <a:gd name="T25" fmla="*/ 25 h 29"/>
                  <a:gd name="T26" fmla="*/ 34 w 35"/>
                  <a:gd name="T27" fmla="*/ 26 h 29"/>
                  <a:gd name="T28" fmla="*/ 33 w 35"/>
                  <a:gd name="T29" fmla="*/ 27 h 29"/>
                  <a:gd name="T30" fmla="*/ 32 w 35"/>
                  <a:gd name="T31" fmla="*/ 27 h 29"/>
                  <a:gd name="T32" fmla="*/ 16 w 35"/>
                  <a:gd name="T33" fmla="*/ 29 h 29"/>
                  <a:gd name="T34" fmla="*/ 16 w 35"/>
                  <a:gd name="T35" fmla="*/ 29 h 29"/>
                  <a:gd name="T36" fmla="*/ 14 w 35"/>
                  <a:gd name="T37" fmla="*/ 28 h 29"/>
                  <a:gd name="T38" fmla="*/ 11 w 35"/>
                  <a:gd name="T39" fmla="*/ 28 h 29"/>
                  <a:gd name="T40" fmla="*/ 10 w 35"/>
                  <a:gd name="T41" fmla="*/ 27 h 29"/>
                  <a:gd name="T42" fmla="*/ 9 w 35"/>
                  <a:gd name="T43" fmla="*/ 25 h 29"/>
                  <a:gd name="T44" fmla="*/ 9 w 35"/>
                  <a:gd name="T45" fmla="*/ 24 h 29"/>
                  <a:gd name="T46" fmla="*/ 8 w 35"/>
                  <a:gd name="T47" fmla="*/ 24 h 29"/>
                  <a:gd name="T48" fmla="*/ 1 w 35"/>
                  <a:gd name="T49" fmla="*/ 8 h 29"/>
                  <a:gd name="T50" fmla="*/ 1 w 35"/>
                  <a:gd name="T51" fmla="*/ 7 h 29"/>
                  <a:gd name="T52" fmla="*/ 0 w 35"/>
                  <a:gd name="T53" fmla="*/ 6 h 29"/>
                  <a:gd name="T54" fmla="*/ 0 w 35"/>
                  <a:gd name="T55" fmla="*/ 3 h 29"/>
                  <a:gd name="T56" fmla="*/ 0 w 35"/>
                  <a:gd name="T57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5" h="29">
                    <a:moveTo>
                      <a:pt x="0" y="2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22" y="0"/>
                    </a:lnTo>
                    <a:lnTo>
                      <a:pt x="26" y="1"/>
                    </a:lnTo>
                    <a:lnTo>
                      <a:pt x="27" y="5"/>
                    </a:lnTo>
                    <a:lnTo>
                      <a:pt x="29" y="11"/>
                    </a:lnTo>
                    <a:lnTo>
                      <a:pt x="34" y="20"/>
                    </a:lnTo>
                    <a:lnTo>
                      <a:pt x="35" y="22"/>
                    </a:lnTo>
                    <a:lnTo>
                      <a:pt x="35" y="25"/>
                    </a:lnTo>
                    <a:lnTo>
                      <a:pt x="34" y="26"/>
                    </a:lnTo>
                    <a:lnTo>
                      <a:pt x="33" y="27"/>
                    </a:lnTo>
                    <a:lnTo>
                      <a:pt x="32" y="27"/>
                    </a:lnTo>
                    <a:lnTo>
                      <a:pt x="16" y="29"/>
                    </a:lnTo>
                    <a:lnTo>
                      <a:pt x="16" y="29"/>
                    </a:lnTo>
                    <a:lnTo>
                      <a:pt x="14" y="28"/>
                    </a:lnTo>
                    <a:lnTo>
                      <a:pt x="11" y="28"/>
                    </a:lnTo>
                    <a:lnTo>
                      <a:pt x="10" y="27"/>
                    </a:lnTo>
                    <a:lnTo>
                      <a:pt x="9" y="25"/>
                    </a:lnTo>
                    <a:lnTo>
                      <a:pt x="9" y="24"/>
                    </a:lnTo>
                    <a:lnTo>
                      <a:pt x="8" y="24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3" name="Freeform 108"/>
              <p:cNvSpPr>
                <a:spLocks/>
              </p:cNvSpPr>
              <p:nvPr/>
            </p:nvSpPr>
            <p:spPr bwMode="auto">
              <a:xfrm>
                <a:off x="6471398" y="2060656"/>
                <a:ext cx="30515" cy="27358"/>
              </a:xfrm>
              <a:custGeom>
                <a:avLst/>
                <a:gdLst>
                  <a:gd name="T0" fmla="*/ 0 w 29"/>
                  <a:gd name="T1" fmla="*/ 2 h 26"/>
                  <a:gd name="T2" fmla="*/ 0 w 29"/>
                  <a:gd name="T3" fmla="*/ 1 h 26"/>
                  <a:gd name="T4" fmla="*/ 1 w 29"/>
                  <a:gd name="T5" fmla="*/ 1 h 26"/>
                  <a:gd name="T6" fmla="*/ 1 w 29"/>
                  <a:gd name="T7" fmla="*/ 1 h 26"/>
                  <a:gd name="T8" fmla="*/ 14 w 29"/>
                  <a:gd name="T9" fmla="*/ 0 h 26"/>
                  <a:gd name="T10" fmla="*/ 14 w 29"/>
                  <a:gd name="T11" fmla="*/ 0 h 26"/>
                  <a:gd name="T12" fmla="*/ 18 w 29"/>
                  <a:gd name="T13" fmla="*/ 0 h 26"/>
                  <a:gd name="T14" fmla="*/ 19 w 29"/>
                  <a:gd name="T15" fmla="*/ 0 h 26"/>
                  <a:gd name="T16" fmla="*/ 20 w 29"/>
                  <a:gd name="T17" fmla="*/ 1 h 26"/>
                  <a:gd name="T18" fmla="*/ 21 w 29"/>
                  <a:gd name="T19" fmla="*/ 2 h 26"/>
                  <a:gd name="T20" fmla="*/ 22 w 29"/>
                  <a:gd name="T21" fmla="*/ 5 h 26"/>
                  <a:gd name="T22" fmla="*/ 24 w 29"/>
                  <a:gd name="T23" fmla="*/ 8 h 26"/>
                  <a:gd name="T24" fmla="*/ 26 w 29"/>
                  <a:gd name="T25" fmla="*/ 12 h 26"/>
                  <a:gd name="T26" fmla="*/ 28 w 29"/>
                  <a:gd name="T27" fmla="*/ 18 h 26"/>
                  <a:gd name="T28" fmla="*/ 28 w 29"/>
                  <a:gd name="T29" fmla="*/ 20 h 26"/>
                  <a:gd name="T30" fmla="*/ 29 w 29"/>
                  <a:gd name="T31" fmla="*/ 22 h 26"/>
                  <a:gd name="T32" fmla="*/ 28 w 29"/>
                  <a:gd name="T33" fmla="*/ 24 h 26"/>
                  <a:gd name="T34" fmla="*/ 27 w 29"/>
                  <a:gd name="T35" fmla="*/ 24 h 26"/>
                  <a:gd name="T36" fmla="*/ 26 w 29"/>
                  <a:gd name="T37" fmla="*/ 25 h 26"/>
                  <a:gd name="T38" fmla="*/ 14 w 29"/>
                  <a:gd name="T39" fmla="*/ 26 h 26"/>
                  <a:gd name="T40" fmla="*/ 13 w 29"/>
                  <a:gd name="T41" fmla="*/ 26 h 26"/>
                  <a:gd name="T42" fmla="*/ 12 w 29"/>
                  <a:gd name="T43" fmla="*/ 25 h 26"/>
                  <a:gd name="T44" fmla="*/ 9 w 29"/>
                  <a:gd name="T45" fmla="*/ 25 h 26"/>
                  <a:gd name="T46" fmla="*/ 8 w 29"/>
                  <a:gd name="T47" fmla="*/ 24 h 26"/>
                  <a:gd name="T48" fmla="*/ 7 w 29"/>
                  <a:gd name="T49" fmla="*/ 22 h 26"/>
                  <a:gd name="T50" fmla="*/ 7 w 29"/>
                  <a:gd name="T51" fmla="*/ 21 h 26"/>
                  <a:gd name="T52" fmla="*/ 7 w 29"/>
                  <a:gd name="T53" fmla="*/ 21 h 26"/>
                  <a:gd name="T54" fmla="*/ 1 w 29"/>
                  <a:gd name="T55" fmla="*/ 7 h 26"/>
                  <a:gd name="T56" fmla="*/ 0 w 29"/>
                  <a:gd name="T57" fmla="*/ 6 h 26"/>
                  <a:gd name="T58" fmla="*/ 0 w 29"/>
                  <a:gd name="T59" fmla="*/ 5 h 26"/>
                  <a:gd name="T60" fmla="*/ 0 w 29"/>
                  <a:gd name="T61" fmla="*/ 4 h 26"/>
                  <a:gd name="T62" fmla="*/ 0 w 29"/>
                  <a:gd name="T63" fmla="*/ 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9" h="26">
                    <a:moveTo>
                      <a:pt x="0" y="2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0" y="1"/>
                    </a:lnTo>
                    <a:lnTo>
                      <a:pt x="21" y="2"/>
                    </a:lnTo>
                    <a:lnTo>
                      <a:pt x="22" y="5"/>
                    </a:lnTo>
                    <a:lnTo>
                      <a:pt x="24" y="8"/>
                    </a:lnTo>
                    <a:lnTo>
                      <a:pt x="26" y="12"/>
                    </a:lnTo>
                    <a:lnTo>
                      <a:pt x="28" y="18"/>
                    </a:lnTo>
                    <a:lnTo>
                      <a:pt x="28" y="20"/>
                    </a:lnTo>
                    <a:lnTo>
                      <a:pt x="29" y="22"/>
                    </a:lnTo>
                    <a:lnTo>
                      <a:pt x="28" y="24"/>
                    </a:lnTo>
                    <a:lnTo>
                      <a:pt x="27" y="24"/>
                    </a:lnTo>
                    <a:lnTo>
                      <a:pt x="26" y="25"/>
                    </a:lnTo>
                    <a:lnTo>
                      <a:pt x="14" y="26"/>
                    </a:lnTo>
                    <a:lnTo>
                      <a:pt x="13" y="26"/>
                    </a:lnTo>
                    <a:lnTo>
                      <a:pt x="12" y="25"/>
                    </a:lnTo>
                    <a:lnTo>
                      <a:pt x="9" y="25"/>
                    </a:lnTo>
                    <a:lnTo>
                      <a:pt x="8" y="24"/>
                    </a:lnTo>
                    <a:lnTo>
                      <a:pt x="7" y="22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4" name="Freeform 109"/>
              <p:cNvSpPr>
                <a:spLocks/>
              </p:cNvSpPr>
              <p:nvPr/>
            </p:nvSpPr>
            <p:spPr bwMode="auto">
              <a:xfrm>
                <a:off x="5922139" y="1822854"/>
                <a:ext cx="48402" cy="44193"/>
              </a:xfrm>
              <a:custGeom>
                <a:avLst/>
                <a:gdLst>
                  <a:gd name="T0" fmla="*/ 22 w 46"/>
                  <a:gd name="T1" fmla="*/ 0 h 42"/>
                  <a:gd name="T2" fmla="*/ 31 w 46"/>
                  <a:gd name="T3" fmla="*/ 2 h 42"/>
                  <a:gd name="T4" fmla="*/ 37 w 46"/>
                  <a:gd name="T5" fmla="*/ 8 h 42"/>
                  <a:gd name="T6" fmla="*/ 42 w 46"/>
                  <a:gd name="T7" fmla="*/ 17 h 42"/>
                  <a:gd name="T8" fmla="*/ 44 w 46"/>
                  <a:gd name="T9" fmla="*/ 28 h 42"/>
                  <a:gd name="T10" fmla="*/ 46 w 46"/>
                  <a:gd name="T11" fmla="*/ 39 h 42"/>
                  <a:gd name="T12" fmla="*/ 45 w 46"/>
                  <a:gd name="T13" fmla="*/ 40 h 42"/>
                  <a:gd name="T14" fmla="*/ 43 w 46"/>
                  <a:gd name="T15" fmla="*/ 41 h 42"/>
                  <a:gd name="T16" fmla="*/ 42 w 46"/>
                  <a:gd name="T17" fmla="*/ 41 h 42"/>
                  <a:gd name="T18" fmla="*/ 39 w 46"/>
                  <a:gd name="T19" fmla="*/ 42 h 42"/>
                  <a:gd name="T20" fmla="*/ 37 w 46"/>
                  <a:gd name="T21" fmla="*/ 41 h 42"/>
                  <a:gd name="T22" fmla="*/ 35 w 46"/>
                  <a:gd name="T23" fmla="*/ 40 h 42"/>
                  <a:gd name="T24" fmla="*/ 32 w 46"/>
                  <a:gd name="T25" fmla="*/ 39 h 42"/>
                  <a:gd name="T26" fmla="*/ 31 w 46"/>
                  <a:gd name="T27" fmla="*/ 36 h 42"/>
                  <a:gd name="T28" fmla="*/ 30 w 46"/>
                  <a:gd name="T29" fmla="*/ 34 h 42"/>
                  <a:gd name="T30" fmla="*/ 29 w 46"/>
                  <a:gd name="T31" fmla="*/ 32 h 42"/>
                  <a:gd name="T32" fmla="*/ 26 w 46"/>
                  <a:gd name="T33" fmla="*/ 29 h 42"/>
                  <a:gd name="T34" fmla="*/ 24 w 46"/>
                  <a:gd name="T35" fmla="*/ 28 h 42"/>
                  <a:gd name="T36" fmla="*/ 16 w 46"/>
                  <a:gd name="T37" fmla="*/ 23 h 42"/>
                  <a:gd name="T38" fmla="*/ 9 w 46"/>
                  <a:gd name="T39" fmla="*/ 20 h 42"/>
                  <a:gd name="T40" fmla="*/ 3 w 46"/>
                  <a:gd name="T41" fmla="*/ 14 h 42"/>
                  <a:gd name="T42" fmla="*/ 0 w 46"/>
                  <a:gd name="T43" fmla="*/ 7 h 42"/>
                  <a:gd name="T44" fmla="*/ 3 w 46"/>
                  <a:gd name="T45" fmla="*/ 2 h 42"/>
                  <a:gd name="T46" fmla="*/ 7 w 46"/>
                  <a:gd name="T47" fmla="*/ 0 h 42"/>
                  <a:gd name="T48" fmla="*/ 14 w 46"/>
                  <a:gd name="T49" fmla="*/ 0 h 42"/>
                  <a:gd name="T50" fmla="*/ 22 w 46"/>
                  <a:gd name="T5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6" h="42">
                    <a:moveTo>
                      <a:pt x="22" y="0"/>
                    </a:moveTo>
                    <a:lnTo>
                      <a:pt x="31" y="2"/>
                    </a:lnTo>
                    <a:lnTo>
                      <a:pt x="37" y="8"/>
                    </a:lnTo>
                    <a:lnTo>
                      <a:pt x="42" y="17"/>
                    </a:lnTo>
                    <a:lnTo>
                      <a:pt x="44" y="28"/>
                    </a:lnTo>
                    <a:lnTo>
                      <a:pt x="46" y="39"/>
                    </a:lnTo>
                    <a:lnTo>
                      <a:pt x="45" y="40"/>
                    </a:lnTo>
                    <a:lnTo>
                      <a:pt x="43" y="41"/>
                    </a:lnTo>
                    <a:lnTo>
                      <a:pt x="42" y="41"/>
                    </a:lnTo>
                    <a:lnTo>
                      <a:pt x="39" y="42"/>
                    </a:lnTo>
                    <a:lnTo>
                      <a:pt x="37" y="41"/>
                    </a:lnTo>
                    <a:lnTo>
                      <a:pt x="35" y="40"/>
                    </a:lnTo>
                    <a:lnTo>
                      <a:pt x="32" y="39"/>
                    </a:lnTo>
                    <a:lnTo>
                      <a:pt x="31" y="36"/>
                    </a:lnTo>
                    <a:lnTo>
                      <a:pt x="30" y="34"/>
                    </a:lnTo>
                    <a:lnTo>
                      <a:pt x="29" y="32"/>
                    </a:lnTo>
                    <a:lnTo>
                      <a:pt x="26" y="29"/>
                    </a:lnTo>
                    <a:lnTo>
                      <a:pt x="24" y="28"/>
                    </a:lnTo>
                    <a:lnTo>
                      <a:pt x="16" y="23"/>
                    </a:lnTo>
                    <a:lnTo>
                      <a:pt x="9" y="20"/>
                    </a:lnTo>
                    <a:lnTo>
                      <a:pt x="3" y="14"/>
                    </a:lnTo>
                    <a:lnTo>
                      <a:pt x="0" y="7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5" name="Freeform 110"/>
              <p:cNvSpPr>
                <a:spLocks/>
              </p:cNvSpPr>
              <p:nvPr/>
            </p:nvSpPr>
            <p:spPr bwMode="auto">
              <a:xfrm>
                <a:off x="5966332" y="1802862"/>
                <a:ext cx="30515" cy="50507"/>
              </a:xfrm>
              <a:custGeom>
                <a:avLst/>
                <a:gdLst>
                  <a:gd name="T0" fmla="*/ 3 w 29"/>
                  <a:gd name="T1" fmla="*/ 4 h 48"/>
                  <a:gd name="T2" fmla="*/ 3 w 29"/>
                  <a:gd name="T3" fmla="*/ 7 h 48"/>
                  <a:gd name="T4" fmla="*/ 2 w 29"/>
                  <a:gd name="T5" fmla="*/ 9 h 48"/>
                  <a:gd name="T6" fmla="*/ 1 w 29"/>
                  <a:gd name="T7" fmla="*/ 10 h 48"/>
                  <a:gd name="T8" fmla="*/ 0 w 29"/>
                  <a:gd name="T9" fmla="*/ 14 h 48"/>
                  <a:gd name="T10" fmla="*/ 2 w 29"/>
                  <a:gd name="T11" fmla="*/ 26 h 48"/>
                  <a:gd name="T12" fmla="*/ 7 w 29"/>
                  <a:gd name="T13" fmla="*/ 36 h 48"/>
                  <a:gd name="T14" fmla="*/ 15 w 29"/>
                  <a:gd name="T15" fmla="*/ 43 h 48"/>
                  <a:gd name="T16" fmla="*/ 27 w 29"/>
                  <a:gd name="T17" fmla="*/ 48 h 48"/>
                  <a:gd name="T18" fmla="*/ 28 w 29"/>
                  <a:gd name="T19" fmla="*/ 46 h 48"/>
                  <a:gd name="T20" fmla="*/ 28 w 29"/>
                  <a:gd name="T21" fmla="*/ 43 h 48"/>
                  <a:gd name="T22" fmla="*/ 29 w 29"/>
                  <a:gd name="T23" fmla="*/ 41 h 48"/>
                  <a:gd name="T24" fmla="*/ 28 w 29"/>
                  <a:gd name="T25" fmla="*/ 33 h 48"/>
                  <a:gd name="T26" fmla="*/ 25 w 29"/>
                  <a:gd name="T27" fmla="*/ 24 h 48"/>
                  <a:gd name="T28" fmla="*/ 21 w 29"/>
                  <a:gd name="T29" fmla="*/ 16 h 48"/>
                  <a:gd name="T30" fmla="*/ 16 w 29"/>
                  <a:gd name="T31" fmla="*/ 9 h 48"/>
                  <a:gd name="T32" fmla="*/ 12 w 29"/>
                  <a:gd name="T33" fmla="*/ 3 h 48"/>
                  <a:gd name="T34" fmla="*/ 8 w 29"/>
                  <a:gd name="T35" fmla="*/ 0 h 48"/>
                  <a:gd name="T36" fmla="*/ 4 w 29"/>
                  <a:gd name="T37" fmla="*/ 0 h 48"/>
                  <a:gd name="T38" fmla="*/ 3 w 29"/>
                  <a:gd name="T39" fmla="*/ 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" h="48">
                    <a:moveTo>
                      <a:pt x="3" y="4"/>
                    </a:moveTo>
                    <a:lnTo>
                      <a:pt x="3" y="7"/>
                    </a:lnTo>
                    <a:lnTo>
                      <a:pt x="2" y="9"/>
                    </a:lnTo>
                    <a:lnTo>
                      <a:pt x="1" y="10"/>
                    </a:lnTo>
                    <a:lnTo>
                      <a:pt x="0" y="14"/>
                    </a:lnTo>
                    <a:lnTo>
                      <a:pt x="2" y="26"/>
                    </a:lnTo>
                    <a:lnTo>
                      <a:pt x="7" y="36"/>
                    </a:lnTo>
                    <a:lnTo>
                      <a:pt x="15" y="43"/>
                    </a:lnTo>
                    <a:lnTo>
                      <a:pt x="27" y="48"/>
                    </a:lnTo>
                    <a:lnTo>
                      <a:pt x="28" y="46"/>
                    </a:lnTo>
                    <a:lnTo>
                      <a:pt x="28" y="43"/>
                    </a:lnTo>
                    <a:lnTo>
                      <a:pt x="29" y="41"/>
                    </a:lnTo>
                    <a:lnTo>
                      <a:pt x="28" y="33"/>
                    </a:lnTo>
                    <a:lnTo>
                      <a:pt x="25" y="24"/>
                    </a:lnTo>
                    <a:lnTo>
                      <a:pt x="21" y="16"/>
                    </a:lnTo>
                    <a:lnTo>
                      <a:pt x="16" y="9"/>
                    </a:lnTo>
                    <a:lnTo>
                      <a:pt x="12" y="3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6" name="Freeform 111"/>
              <p:cNvSpPr>
                <a:spLocks/>
              </p:cNvSpPr>
              <p:nvPr/>
            </p:nvSpPr>
            <p:spPr bwMode="auto">
              <a:xfrm>
                <a:off x="5983168" y="1858630"/>
                <a:ext cx="29462" cy="23149"/>
              </a:xfrm>
              <a:custGeom>
                <a:avLst/>
                <a:gdLst>
                  <a:gd name="T0" fmla="*/ 5 w 28"/>
                  <a:gd name="T1" fmla="*/ 0 h 22"/>
                  <a:gd name="T2" fmla="*/ 3 w 28"/>
                  <a:gd name="T3" fmla="*/ 2 h 22"/>
                  <a:gd name="T4" fmla="*/ 0 w 28"/>
                  <a:gd name="T5" fmla="*/ 3 h 22"/>
                  <a:gd name="T6" fmla="*/ 7 w 28"/>
                  <a:gd name="T7" fmla="*/ 12 h 22"/>
                  <a:gd name="T8" fmla="*/ 16 w 28"/>
                  <a:gd name="T9" fmla="*/ 18 h 22"/>
                  <a:gd name="T10" fmla="*/ 28 w 28"/>
                  <a:gd name="T11" fmla="*/ 22 h 22"/>
                  <a:gd name="T12" fmla="*/ 28 w 28"/>
                  <a:gd name="T13" fmla="*/ 13 h 22"/>
                  <a:gd name="T14" fmla="*/ 28 w 28"/>
                  <a:gd name="T15" fmla="*/ 3 h 22"/>
                  <a:gd name="T16" fmla="*/ 16 w 28"/>
                  <a:gd name="T17" fmla="*/ 1 h 22"/>
                  <a:gd name="T18" fmla="*/ 5 w 28"/>
                  <a:gd name="T1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22">
                    <a:moveTo>
                      <a:pt x="5" y="0"/>
                    </a:moveTo>
                    <a:lnTo>
                      <a:pt x="3" y="2"/>
                    </a:lnTo>
                    <a:lnTo>
                      <a:pt x="0" y="3"/>
                    </a:lnTo>
                    <a:lnTo>
                      <a:pt x="7" y="12"/>
                    </a:lnTo>
                    <a:lnTo>
                      <a:pt x="16" y="18"/>
                    </a:lnTo>
                    <a:lnTo>
                      <a:pt x="28" y="22"/>
                    </a:lnTo>
                    <a:lnTo>
                      <a:pt x="28" y="13"/>
                    </a:lnTo>
                    <a:lnTo>
                      <a:pt x="28" y="3"/>
                    </a:lnTo>
                    <a:lnTo>
                      <a:pt x="16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7" name="Freeform 112"/>
              <p:cNvSpPr>
                <a:spLocks/>
              </p:cNvSpPr>
              <p:nvPr/>
            </p:nvSpPr>
            <p:spPr bwMode="auto">
              <a:xfrm>
                <a:off x="5741157" y="1853369"/>
                <a:ext cx="21044" cy="38933"/>
              </a:xfrm>
              <a:custGeom>
                <a:avLst/>
                <a:gdLst>
                  <a:gd name="T0" fmla="*/ 0 w 20"/>
                  <a:gd name="T1" fmla="*/ 7 h 37"/>
                  <a:gd name="T2" fmla="*/ 0 w 20"/>
                  <a:gd name="T3" fmla="*/ 10 h 37"/>
                  <a:gd name="T4" fmla="*/ 2 w 20"/>
                  <a:gd name="T5" fmla="*/ 12 h 37"/>
                  <a:gd name="T6" fmla="*/ 4 w 20"/>
                  <a:gd name="T7" fmla="*/ 13 h 37"/>
                  <a:gd name="T8" fmla="*/ 5 w 20"/>
                  <a:gd name="T9" fmla="*/ 16 h 37"/>
                  <a:gd name="T10" fmla="*/ 6 w 20"/>
                  <a:gd name="T11" fmla="*/ 18 h 37"/>
                  <a:gd name="T12" fmla="*/ 7 w 20"/>
                  <a:gd name="T13" fmla="*/ 20 h 37"/>
                  <a:gd name="T14" fmla="*/ 6 w 20"/>
                  <a:gd name="T15" fmla="*/ 23 h 37"/>
                  <a:gd name="T16" fmla="*/ 6 w 20"/>
                  <a:gd name="T17" fmla="*/ 24 h 37"/>
                  <a:gd name="T18" fmla="*/ 5 w 20"/>
                  <a:gd name="T19" fmla="*/ 26 h 37"/>
                  <a:gd name="T20" fmla="*/ 5 w 20"/>
                  <a:gd name="T21" fmla="*/ 27 h 37"/>
                  <a:gd name="T22" fmla="*/ 5 w 20"/>
                  <a:gd name="T23" fmla="*/ 30 h 37"/>
                  <a:gd name="T24" fmla="*/ 6 w 20"/>
                  <a:gd name="T25" fmla="*/ 32 h 37"/>
                  <a:gd name="T26" fmla="*/ 9 w 20"/>
                  <a:gd name="T27" fmla="*/ 33 h 37"/>
                  <a:gd name="T28" fmla="*/ 11 w 20"/>
                  <a:gd name="T29" fmla="*/ 36 h 37"/>
                  <a:gd name="T30" fmla="*/ 13 w 20"/>
                  <a:gd name="T31" fmla="*/ 36 h 37"/>
                  <a:gd name="T32" fmla="*/ 17 w 20"/>
                  <a:gd name="T33" fmla="*/ 37 h 37"/>
                  <a:gd name="T34" fmla="*/ 18 w 20"/>
                  <a:gd name="T35" fmla="*/ 32 h 37"/>
                  <a:gd name="T36" fmla="*/ 19 w 20"/>
                  <a:gd name="T37" fmla="*/ 29 h 37"/>
                  <a:gd name="T38" fmla="*/ 19 w 20"/>
                  <a:gd name="T39" fmla="*/ 24 h 37"/>
                  <a:gd name="T40" fmla="*/ 20 w 20"/>
                  <a:gd name="T41" fmla="*/ 19 h 37"/>
                  <a:gd name="T42" fmla="*/ 16 w 20"/>
                  <a:gd name="T43" fmla="*/ 10 h 37"/>
                  <a:gd name="T44" fmla="*/ 16 w 20"/>
                  <a:gd name="T45" fmla="*/ 7 h 37"/>
                  <a:gd name="T46" fmla="*/ 17 w 20"/>
                  <a:gd name="T47" fmla="*/ 6 h 37"/>
                  <a:gd name="T48" fmla="*/ 18 w 20"/>
                  <a:gd name="T49" fmla="*/ 4 h 37"/>
                  <a:gd name="T50" fmla="*/ 17 w 20"/>
                  <a:gd name="T51" fmla="*/ 1 h 37"/>
                  <a:gd name="T52" fmla="*/ 16 w 20"/>
                  <a:gd name="T53" fmla="*/ 0 h 37"/>
                  <a:gd name="T54" fmla="*/ 13 w 20"/>
                  <a:gd name="T55" fmla="*/ 0 h 37"/>
                  <a:gd name="T56" fmla="*/ 11 w 20"/>
                  <a:gd name="T57" fmla="*/ 0 h 37"/>
                  <a:gd name="T58" fmla="*/ 7 w 20"/>
                  <a:gd name="T59" fmla="*/ 0 h 37"/>
                  <a:gd name="T60" fmla="*/ 5 w 20"/>
                  <a:gd name="T61" fmla="*/ 1 h 37"/>
                  <a:gd name="T62" fmla="*/ 3 w 20"/>
                  <a:gd name="T63" fmla="*/ 3 h 37"/>
                  <a:gd name="T64" fmla="*/ 2 w 20"/>
                  <a:gd name="T65" fmla="*/ 5 h 37"/>
                  <a:gd name="T66" fmla="*/ 0 w 20"/>
                  <a:gd name="T67" fmla="*/ 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" h="37">
                    <a:moveTo>
                      <a:pt x="0" y="7"/>
                    </a:moveTo>
                    <a:lnTo>
                      <a:pt x="0" y="10"/>
                    </a:lnTo>
                    <a:lnTo>
                      <a:pt x="2" y="12"/>
                    </a:lnTo>
                    <a:lnTo>
                      <a:pt x="4" y="13"/>
                    </a:lnTo>
                    <a:lnTo>
                      <a:pt x="5" y="16"/>
                    </a:lnTo>
                    <a:lnTo>
                      <a:pt x="6" y="18"/>
                    </a:lnTo>
                    <a:lnTo>
                      <a:pt x="7" y="20"/>
                    </a:lnTo>
                    <a:lnTo>
                      <a:pt x="6" y="23"/>
                    </a:lnTo>
                    <a:lnTo>
                      <a:pt x="6" y="24"/>
                    </a:lnTo>
                    <a:lnTo>
                      <a:pt x="5" y="26"/>
                    </a:lnTo>
                    <a:lnTo>
                      <a:pt x="5" y="27"/>
                    </a:lnTo>
                    <a:lnTo>
                      <a:pt x="5" y="30"/>
                    </a:lnTo>
                    <a:lnTo>
                      <a:pt x="6" y="32"/>
                    </a:lnTo>
                    <a:lnTo>
                      <a:pt x="9" y="33"/>
                    </a:lnTo>
                    <a:lnTo>
                      <a:pt x="11" y="36"/>
                    </a:lnTo>
                    <a:lnTo>
                      <a:pt x="13" y="36"/>
                    </a:lnTo>
                    <a:lnTo>
                      <a:pt x="17" y="37"/>
                    </a:lnTo>
                    <a:lnTo>
                      <a:pt x="18" y="32"/>
                    </a:lnTo>
                    <a:lnTo>
                      <a:pt x="19" y="29"/>
                    </a:lnTo>
                    <a:lnTo>
                      <a:pt x="19" y="24"/>
                    </a:lnTo>
                    <a:lnTo>
                      <a:pt x="20" y="19"/>
                    </a:lnTo>
                    <a:lnTo>
                      <a:pt x="16" y="10"/>
                    </a:lnTo>
                    <a:lnTo>
                      <a:pt x="16" y="7"/>
                    </a:lnTo>
                    <a:lnTo>
                      <a:pt x="17" y="6"/>
                    </a:lnTo>
                    <a:lnTo>
                      <a:pt x="18" y="4"/>
                    </a:lnTo>
                    <a:lnTo>
                      <a:pt x="17" y="1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2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8" name="Freeform 113"/>
              <p:cNvSpPr>
                <a:spLocks/>
              </p:cNvSpPr>
              <p:nvPr/>
            </p:nvSpPr>
            <p:spPr bwMode="auto">
              <a:xfrm>
                <a:off x="5770619" y="1841794"/>
                <a:ext cx="28410" cy="44193"/>
              </a:xfrm>
              <a:custGeom>
                <a:avLst/>
                <a:gdLst>
                  <a:gd name="T0" fmla="*/ 4 w 27"/>
                  <a:gd name="T1" fmla="*/ 2 h 42"/>
                  <a:gd name="T2" fmla="*/ 3 w 27"/>
                  <a:gd name="T3" fmla="*/ 3 h 42"/>
                  <a:gd name="T4" fmla="*/ 1 w 27"/>
                  <a:gd name="T5" fmla="*/ 3 h 42"/>
                  <a:gd name="T6" fmla="*/ 0 w 27"/>
                  <a:gd name="T7" fmla="*/ 4 h 42"/>
                  <a:gd name="T8" fmla="*/ 0 w 27"/>
                  <a:gd name="T9" fmla="*/ 6 h 42"/>
                  <a:gd name="T10" fmla="*/ 0 w 27"/>
                  <a:gd name="T11" fmla="*/ 16 h 42"/>
                  <a:gd name="T12" fmla="*/ 2 w 27"/>
                  <a:gd name="T13" fmla="*/ 25 h 42"/>
                  <a:gd name="T14" fmla="*/ 6 w 27"/>
                  <a:gd name="T15" fmla="*/ 32 h 42"/>
                  <a:gd name="T16" fmla="*/ 11 w 27"/>
                  <a:gd name="T17" fmla="*/ 38 h 42"/>
                  <a:gd name="T18" fmla="*/ 20 w 27"/>
                  <a:gd name="T19" fmla="*/ 42 h 42"/>
                  <a:gd name="T20" fmla="*/ 21 w 27"/>
                  <a:gd name="T21" fmla="*/ 41 h 42"/>
                  <a:gd name="T22" fmla="*/ 22 w 27"/>
                  <a:gd name="T23" fmla="*/ 40 h 42"/>
                  <a:gd name="T24" fmla="*/ 22 w 27"/>
                  <a:gd name="T25" fmla="*/ 37 h 42"/>
                  <a:gd name="T26" fmla="*/ 22 w 27"/>
                  <a:gd name="T27" fmla="*/ 34 h 42"/>
                  <a:gd name="T28" fmla="*/ 21 w 27"/>
                  <a:gd name="T29" fmla="*/ 30 h 42"/>
                  <a:gd name="T30" fmla="*/ 20 w 27"/>
                  <a:gd name="T31" fmla="*/ 27 h 42"/>
                  <a:gd name="T32" fmla="*/ 27 w 27"/>
                  <a:gd name="T33" fmla="*/ 15 h 42"/>
                  <a:gd name="T34" fmla="*/ 22 w 27"/>
                  <a:gd name="T35" fmla="*/ 8 h 42"/>
                  <a:gd name="T36" fmla="*/ 16 w 27"/>
                  <a:gd name="T37" fmla="*/ 3 h 42"/>
                  <a:gd name="T38" fmla="*/ 8 w 27"/>
                  <a:gd name="T39" fmla="*/ 0 h 42"/>
                  <a:gd name="T40" fmla="*/ 4 w 27"/>
                  <a:gd name="T41" fmla="*/ 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7" h="42">
                    <a:moveTo>
                      <a:pt x="4" y="2"/>
                    </a:moveTo>
                    <a:lnTo>
                      <a:pt x="3" y="3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16"/>
                    </a:lnTo>
                    <a:lnTo>
                      <a:pt x="2" y="25"/>
                    </a:lnTo>
                    <a:lnTo>
                      <a:pt x="6" y="32"/>
                    </a:lnTo>
                    <a:lnTo>
                      <a:pt x="11" y="38"/>
                    </a:lnTo>
                    <a:lnTo>
                      <a:pt x="20" y="42"/>
                    </a:lnTo>
                    <a:lnTo>
                      <a:pt x="21" y="41"/>
                    </a:lnTo>
                    <a:lnTo>
                      <a:pt x="22" y="40"/>
                    </a:lnTo>
                    <a:lnTo>
                      <a:pt x="22" y="37"/>
                    </a:lnTo>
                    <a:lnTo>
                      <a:pt x="22" y="34"/>
                    </a:lnTo>
                    <a:lnTo>
                      <a:pt x="21" y="30"/>
                    </a:lnTo>
                    <a:lnTo>
                      <a:pt x="20" y="27"/>
                    </a:lnTo>
                    <a:lnTo>
                      <a:pt x="27" y="15"/>
                    </a:lnTo>
                    <a:lnTo>
                      <a:pt x="22" y="8"/>
                    </a:lnTo>
                    <a:lnTo>
                      <a:pt x="16" y="3"/>
                    </a:lnTo>
                    <a:lnTo>
                      <a:pt x="8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9" name="Freeform 114"/>
              <p:cNvSpPr>
                <a:spLocks/>
              </p:cNvSpPr>
              <p:nvPr/>
            </p:nvSpPr>
            <p:spPr bwMode="auto">
              <a:xfrm>
                <a:off x="5713799" y="1891248"/>
                <a:ext cx="65238" cy="26306"/>
              </a:xfrm>
              <a:custGeom>
                <a:avLst/>
                <a:gdLst>
                  <a:gd name="T0" fmla="*/ 44 w 62"/>
                  <a:gd name="T1" fmla="*/ 2 h 25"/>
                  <a:gd name="T2" fmla="*/ 37 w 62"/>
                  <a:gd name="T3" fmla="*/ 4 h 25"/>
                  <a:gd name="T4" fmla="*/ 30 w 62"/>
                  <a:gd name="T5" fmla="*/ 8 h 25"/>
                  <a:gd name="T6" fmla="*/ 24 w 62"/>
                  <a:gd name="T7" fmla="*/ 12 h 25"/>
                  <a:gd name="T8" fmla="*/ 17 w 62"/>
                  <a:gd name="T9" fmla="*/ 13 h 25"/>
                  <a:gd name="T10" fmla="*/ 13 w 62"/>
                  <a:gd name="T11" fmla="*/ 13 h 25"/>
                  <a:gd name="T12" fmla="*/ 11 w 62"/>
                  <a:gd name="T13" fmla="*/ 12 h 25"/>
                  <a:gd name="T14" fmla="*/ 10 w 62"/>
                  <a:gd name="T15" fmla="*/ 9 h 25"/>
                  <a:gd name="T16" fmla="*/ 7 w 62"/>
                  <a:gd name="T17" fmla="*/ 7 h 25"/>
                  <a:gd name="T18" fmla="*/ 6 w 62"/>
                  <a:gd name="T19" fmla="*/ 4 h 25"/>
                  <a:gd name="T20" fmla="*/ 4 w 62"/>
                  <a:gd name="T21" fmla="*/ 2 h 25"/>
                  <a:gd name="T22" fmla="*/ 1 w 62"/>
                  <a:gd name="T23" fmla="*/ 0 h 25"/>
                  <a:gd name="T24" fmla="*/ 0 w 62"/>
                  <a:gd name="T25" fmla="*/ 4 h 25"/>
                  <a:gd name="T26" fmla="*/ 0 w 62"/>
                  <a:gd name="T27" fmla="*/ 6 h 25"/>
                  <a:gd name="T28" fmla="*/ 1 w 62"/>
                  <a:gd name="T29" fmla="*/ 7 h 25"/>
                  <a:gd name="T30" fmla="*/ 1 w 62"/>
                  <a:gd name="T31" fmla="*/ 8 h 25"/>
                  <a:gd name="T32" fmla="*/ 3 w 62"/>
                  <a:gd name="T33" fmla="*/ 9 h 25"/>
                  <a:gd name="T34" fmla="*/ 1 w 62"/>
                  <a:gd name="T35" fmla="*/ 12 h 25"/>
                  <a:gd name="T36" fmla="*/ 1 w 62"/>
                  <a:gd name="T37" fmla="*/ 12 h 25"/>
                  <a:gd name="T38" fmla="*/ 0 w 62"/>
                  <a:gd name="T39" fmla="*/ 13 h 25"/>
                  <a:gd name="T40" fmla="*/ 0 w 62"/>
                  <a:gd name="T41" fmla="*/ 14 h 25"/>
                  <a:gd name="T42" fmla="*/ 0 w 62"/>
                  <a:gd name="T43" fmla="*/ 18 h 25"/>
                  <a:gd name="T44" fmla="*/ 3 w 62"/>
                  <a:gd name="T45" fmla="*/ 19 h 25"/>
                  <a:gd name="T46" fmla="*/ 4 w 62"/>
                  <a:gd name="T47" fmla="*/ 20 h 25"/>
                  <a:gd name="T48" fmla="*/ 7 w 62"/>
                  <a:gd name="T49" fmla="*/ 21 h 25"/>
                  <a:gd name="T50" fmla="*/ 11 w 62"/>
                  <a:gd name="T51" fmla="*/ 21 h 25"/>
                  <a:gd name="T52" fmla="*/ 13 w 62"/>
                  <a:gd name="T53" fmla="*/ 22 h 25"/>
                  <a:gd name="T54" fmla="*/ 17 w 62"/>
                  <a:gd name="T55" fmla="*/ 22 h 25"/>
                  <a:gd name="T56" fmla="*/ 20 w 62"/>
                  <a:gd name="T57" fmla="*/ 21 h 25"/>
                  <a:gd name="T58" fmla="*/ 23 w 62"/>
                  <a:gd name="T59" fmla="*/ 20 h 25"/>
                  <a:gd name="T60" fmla="*/ 25 w 62"/>
                  <a:gd name="T61" fmla="*/ 18 h 25"/>
                  <a:gd name="T62" fmla="*/ 28 w 62"/>
                  <a:gd name="T63" fmla="*/ 15 h 25"/>
                  <a:gd name="T64" fmla="*/ 30 w 62"/>
                  <a:gd name="T65" fmla="*/ 12 h 25"/>
                  <a:gd name="T66" fmla="*/ 36 w 62"/>
                  <a:gd name="T67" fmla="*/ 19 h 25"/>
                  <a:gd name="T68" fmla="*/ 43 w 62"/>
                  <a:gd name="T69" fmla="*/ 23 h 25"/>
                  <a:gd name="T70" fmla="*/ 51 w 62"/>
                  <a:gd name="T71" fmla="*/ 25 h 25"/>
                  <a:gd name="T72" fmla="*/ 55 w 62"/>
                  <a:gd name="T73" fmla="*/ 25 h 25"/>
                  <a:gd name="T74" fmla="*/ 57 w 62"/>
                  <a:gd name="T75" fmla="*/ 23 h 25"/>
                  <a:gd name="T76" fmla="*/ 60 w 62"/>
                  <a:gd name="T77" fmla="*/ 21 h 25"/>
                  <a:gd name="T78" fmla="*/ 62 w 62"/>
                  <a:gd name="T79" fmla="*/ 20 h 25"/>
                  <a:gd name="T80" fmla="*/ 60 w 62"/>
                  <a:gd name="T81" fmla="*/ 16 h 25"/>
                  <a:gd name="T82" fmla="*/ 57 w 62"/>
                  <a:gd name="T83" fmla="*/ 13 h 25"/>
                  <a:gd name="T84" fmla="*/ 56 w 62"/>
                  <a:gd name="T85" fmla="*/ 9 h 25"/>
                  <a:gd name="T86" fmla="*/ 54 w 62"/>
                  <a:gd name="T87" fmla="*/ 7 h 25"/>
                  <a:gd name="T88" fmla="*/ 51 w 62"/>
                  <a:gd name="T89" fmla="*/ 4 h 25"/>
                  <a:gd name="T90" fmla="*/ 48 w 62"/>
                  <a:gd name="T91" fmla="*/ 3 h 25"/>
                  <a:gd name="T92" fmla="*/ 44 w 62"/>
                  <a:gd name="T93" fmla="*/ 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2" h="25">
                    <a:moveTo>
                      <a:pt x="44" y="2"/>
                    </a:moveTo>
                    <a:lnTo>
                      <a:pt x="37" y="4"/>
                    </a:lnTo>
                    <a:lnTo>
                      <a:pt x="30" y="8"/>
                    </a:lnTo>
                    <a:lnTo>
                      <a:pt x="24" y="12"/>
                    </a:lnTo>
                    <a:lnTo>
                      <a:pt x="17" y="13"/>
                    </a:lnTo>
                    <a:lnTo>
                      <a:pt x="13" y="13"/>
                    </a:lnTo>
                    <a:lnTo>
                      <a:pt x="11" y="12"/>
                    </a:lnTo>
                    <a:lnTo>
                      <a:pt x="10" y="9"/>
                    </a:lnTo>
                    <a:lnTo>
                      <a:pt x="7" y="7"/>
                    </a:lnTo>
                    <a:lnTo>
                      <a:pt x="6" y="4"/>
                    </a:lnTo>
                    <a:lnTo>
                      <a:pt x="4" y="2"/>
                    </a:lnTo>
                    <a:lnTo>
                      <a:pt x="1" y="0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3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3" y="19"/>
                    </a:lnTo>
                    <a:lnTo>
                      <a:pt x="4" y="20"/>
                    </a:lnTo>
                    <a:lnTo>
                      <a:pt x="7" y="21"/>
                    </a:lnTo>
                    <a:lnTo>
                      <a:pt x="11" y="21"/>
                    </a:lnTo>
                    <a:lnTo>
                      <a:pt x="13" y="22"/>
                    </a:lnTo>
                    <a:lnTo>
                      <a:pt x="17" y="22"/>
                    </a:lnTo>
                    <a:lnTo>
                      <a:pt x="20" y="21"/>
                    </a:lnTo>
                    <a:lnTo>
                      <a:pt x="23" y="20"/>
                    </a:lnTo>
                    <a:lnTo>
                      <a:pt x="25" y="18"/>
                    </a:lnTo>
                    <a:lnTo>
                      <a:pt x="28" y="15"/>
                    </a:lnTo>
                    <a:lnTo>
                      <a:pt x="30" y="12"/>
                    </a:lnTo>
                    <a:lnTo>
                      <a:pt x="36" y="19"/>
                    </a:lnTo>
                    <a:lnTo>
                      <a:pt x="43" y="23"/>
                    </a:lnTo>
                    <a:lnTo>
                      <a:pt x="51" y="25"/>
                    </a:lnTo>
                    <a:lnTo>
                      <a:pt x="55" y="25"/>
                    </a:lnTo>
                    <a:lnTo>
                      <a:pt x="57" y="23"/>
                    </a:lnTo>
                    <a:lnTo>
                      <a:pt x="60" y="21"/>
                    </a:lnTo>
                    <a:lnTo>
                      <a:pt x="62" y="20"/>
                    </a:lnTo>
                    <a:lnTo>
                      <a:pt x="60" y="16"/>
                    </a:lnTo>
                    <a:lnTo>
                      <a:pt x="57" y="13"/>
                    </a:lnTo>
                    <a:lnTo>
                      <a:pt x="56" y="9"/>
                    </a:lnTo>
                    <a:lnTo>
                      <a:pt x="54" y="7"/>
                    </a:lnTo>
                    <a:lnTo>
                      <a:pt x="51" y="4"/>
                    </a:lnTo>
                    <a:lnTo>
                      <a:pt x="48" y="3"/>
                    </a:lnTo>
                    <a:lnTo>
                      <a:pt x="44" y="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0" name="Freeform 115"/>
              <p:cNvSpPr>
                <a:spLocks/>
              </p:cNvSpPr>
              <p:nvPr/>
            </p:nvSpPr>
            <p:spPr bwMode="auto">
              <a:xfrm>
                <a:off x="5791663" y="1859682"/>
                <a:ext cx="30515" cy="42089"/>
              </a:xfrm>
              <a:custGeom>
                <a:avLst/>
                <a:gdLst>
                  <a:gd name="T0" fmla="*/ 23 w 29"/>
                  <a:gd name="T1" fmla="*/ 0 h 40"/>
                  <a:gd name="T2" fmla="*/ 21 w 29"/>
                  <a:gd name="T3" fmla="*/ 5 h 40"/>
                  <a:gd name="T4" fmla="*/ 16 w 29"/>
                  <a:gd name="T5" fmla="*/ 10 h 40"/>
                  <a:gd name="T6" fmla="*/ 12 w 29"/>
                  <a:gd name="T7" fmla="*/ 13 h 40"/>
                  <a:gd name="T8" fmla="*/ 14 w 29"/>
                  <a:gd name="T9" fmla="*/ 17 h 40"/>
                  <a:gd name="T10" fmla="*/ 16 w 29"/>
                  <a:gd name="T11" fmla="*/ 20 h 40"/>
                  <a:gd name="T12" fmla="*/ 20 w 29"/>
                  <a:gd name="T13" fmla="*/ 23 h 40"/>
                  <a:gd name="T14" fmla="*/ 9 w 29"/>
                  <a:gd name="T15" fmla="*/ 27 h 40"/>
                  <a:gd name="T16" fmla="*/ 0 w 29"/>
                  <a:gd name="T17" fmla="*/ 33 h 40"/>
                  <a:gd name="T18" fmla="*/ 2 w 29"/>
                  <a:gd name="T19" fmla="*/ 36 h 40"/>
                  <a:gd name="T20" fmla="*/ 3 w 29"/>
                  <a:gd name="T21" fmla="*/ 38 h 40"/>
                  <a:gd name="T22" fmla="*/ 6 w 29"/>
                  <a:gd name="T23" fmla="*/ 39 h 40"/>
                  <a:gd name="T24" fmla="*/ 7 w 29"/>
                  <a:gd name="T25" fmla="*/ 40 h 40"/>
                  <a:gd name="T26" fmla="*/ 9 w 29"/>
                  <a:gd name="T27" fmla="*/ 40 h 40"/>
                  <a:gd name="T28" fmla="*/ 12 w 29"/>
                  <a:gd name="T29" fmla="*/ 40 h 40"/>
                  <a:gd name="T30" fmla="*/ 14 w 29"/>
                  <a:gd name="T31" fmla="*/ 39 h 40"/>
                  <a:gd name="T32" fmla="*/ 15 w 29"/>
                  <a:gd name="T33" fmla="*/ 37 h 40"/>
                  <a:gd name="T34" fmla="*/ 16 w 29"/>
                  <a:gd name="T35" fmla="*/ 34 h 40"/>
                  <a:gd name="T36" fmla="*/ 18 w 29"/>
                  <a:gd name="T37" fmla="*/ 32 h 40"/>
                  <a:gd name="T38" fmla="*/ 20 w 29"/>
                  <a:gd name="T39" fmla="*/ 31 h 40"/>
                  <a:gd name="T40" fmla="*/ 22 w 29"/>
                  <a:gd name="T41" fmla="*/ 30 h 40"/>
                  <a:gd name="T42" fmla="*/ 23 w 29"/>
                  <a:gd name="T43" fmla="*/ 31 h 40"/>
                  <a:gd name="T44" fmla="*/ 26 w 29"/>
                  <a:gd name="T45" fmla="*/ 32 h 40"/>
                  <a:gd name="T46" fmla="*/ 28 w 29"/>
                  <a:gd name="T47" fmla="*/ 32 h 40"/>
                  <a:gd name="T48" fmla="*/ 28 w 29"/>
                  <a:gd name="T49" fmla="*/ 18 h 40"/>
                  <a:gd name="T50" fmla="*/ 19 w 29"/>
                  <a:gd name="T51" fmla="*/ 18 h 40"/>
                  <a:gd name="T52" fmla="*/ 21 w 29"/>
                  <a:gd name="T53" fmla="*/ 17 h 40"/>
                  <a:gd name="T54" fmla="*/ 23 w 29"/>
                  <a:gd name="T55" fmla="*/ 15 h 40"/>
                  <a:gd name="T56" fmla="*/ 26 w 29"/>
                  <a:gd name="T57" fmla="*/ 13 h 40"/>
                  <a:gd name="T58" fmla="*/ 28 w 29"/>
                  <a:gd name="T59" fmla="*/ 12 h 40"/>
                  <a:gd name="T60" fmla="*/ 29 w 29"/>
                  <a:gd name="T61" fmla="*/ 10 h 40"/>
                  <a:gd name="T62" fmla="*/ 29 w 29"/>
                  <a:gd name="T63" fmla="*/ 7 h 40"/>
                  <a:gd name="T64" fmla="*/ 29 w 29"/>
                  <a:gd name="T65" fmla="*/ 5 h 40"/>
                  <a:gd name="T66" fmla="*/ 28 w 29"/>
                  <a:gd name="T67" fmla="*/ 2 h 40"/>
                  <a:gd name="T68" fmla="*/ 26 w 29"/>
                  <a:gd name="T69" fmla="*/ 1 h 40"/>
                  <a:gd name="T70" fmla="*/ 23 w 29"/>
                  <a:gd name="T71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" h="40">
                    <a:moveTo>
                      <a:pt x="23" y="0"/>
                    </a:moveTo>
                    <a:lnTo>
                      <a:pt x="21" y="5"/>
                    </a:lnTo>
                    <a:lnTo>
                      <a:pt x="16" y="10"/>
                    </a:lnTo>
                    <a:lnTo>
                      <a:pt x="12" y="13"/>
                    </a:lnTo>
                    <a:lnTo>
                      <a:pt x="14" y="17"/>
                    </a:lnTo>
                    <a:lnTo>
                      <a:pt x="16" y="20"/>
                    </a:lnTo>
                    <a:lnTo>
                      <a:pt x="20" y="23"/>
                    </a:lnTo>
                    <a:lnTo>
                      <a:pt x="9" y="27"/>
                    </a:lnTo>
                    <a:lnTo>
                      <a:pt x="0" y="33"/>
                    </a:lnTo>
                    <a:lnTo>
                      <a:pt x="2" y="36"/>
                    </a:lnTo>
                    <a:lnTo>
                      <a:pt x="3" y="38"/>
                    </a:lnTo>
                    <a:lnTo>
                      <a:pt x="6" y="39"/>
                    </a:lnTo>
                    <a:lnTo>
                      <a:pt x="7" y="40"/>
                    </a:lnTo>
                    <a:lnTo>
                      <a:pt x="9" y="40"/>
                    </a:lnTo>
                    <a:lnTo>
                      <a:pt x="12" y="40"/>
                    </a:lnTo>
                    <a:lnTo>
                      <a:pt x="14" y="39"/>
                    </a:lnTo>
                    <a:lnTo>
                      <a:pt x="15" y="37"/>
                    </a:lnTo>
                    <a:lnTo>
                      <a:pt x="16" y="34"/>
                    </a:lnTo>
                    <a:lnTo>
                      <a:pt x="18" y="32"/>
                    </a:lnTo>
                    <a:lnTo>
                      <a:pt x="20" y="31"/>
                    </a:lnTo>
                    <a:lnTo>
                      <a:pt x="22" y="30"/>
                    </a:lnTo>
                    <a:lnTo>
                      <a:pt x="23" y="31"/>
                    </a:lnTo>
                    <a:lnTo>
                      <a:pt x="26" y="32"/>
                    </a:lnTo>
                    <a:lnTo>
                      <a:pt x="28" y="32"/>
                    </a:lnTo>
                    <a:lnTo>
                      <a:pt x="28" y="18"/>
                    </a:lnTo>
                    <a:lnTo>
                      <a:pt x="19" y="18"/>
                    </a:lnTo>
                    <a:lnTo>
                      <a:pt x="21" y="17"/>
                    </a:lnTo>
                    <a:lnTo>
                      <a:pt x="23" y="15"/>
                    </a:lnTo>
                    <a:lnTo>
                      <a:pt x="26" y="13"/>
                    </a:lnTo>
                    <a:lnTo>
                      <a:pt x="28" y="12"/>
                    </a:lnTo>
                    <a:lnTo>
                      <a:pt x="29" y="10"/>
                    </a:lnTo>
                    <a:lnTo>
                      <a:pt x="29" y="7"/>
                    </a:lnTo>
                    <a:lnTo>
                      <a:pt x="29" y="5"/>
                    </a:lnTo>
                    <a:lnTo>
                      <a:pt x="28" y="2"/>
                    </a:lnTo>
                    <a:lnTo>
                      <a:pt x="26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1" name="Freeform 116"/>
              <p:cNvSpPr>
                <a:spLocks/>
              </p:cNvSpPr>
              <p:nvPr/>
            </p:nvSpPr>
            <p:spPr bwMode="auto">
              <a:xfrm>
                <a:off x="6189403" y="1388287"/>
                <a:ext cx="115744" cy="468239"/>
              </a:xfrm>
              <a:custGeom>
                <a:avLst/>
                <a:gdLst>
                  <a:gd name="T0" fmla="*/ 75 w 110"/>
                  <a:gd name="T1" fmla="*/ 7 h 445"/>
                  <a:gd name="T2" fmla="*/ 78 w 110"/>
                  <a:gd name="T3" fmla="*/ 20 h 445"/>
                  <a:gd name="T4" fmla="*/ 76 w 110"/>
                  <a:gd name="T5" fmla="*/ 30 h 445"/>
                  <a:gd name="T6" fmla="*/ 83 w 110"/>
                  <a:gd name="T7" fmla="*/ 65 h 445"/>
                  <a:gd name="T8" fmla="*/ 79 w 110"/>
                  <a:gd name="T9" fmla="*/ 79 h 445"/>
                  <a:gd name="T10" fmla="*/ 85 w 110"/>
                  <a:gd name="T11" fmla="*/ 88 h 445"/>
                  <a:gd name="T12" fmla="*/ 79 w 110"/>
                  <a:gd name="T13" fmla="*/ 100 h 445"/>
                  <a:gd name="T14" fmla="*/ 84 w 110"/>
                  <a:gd name="T15" fmla="*/ 105 h 445"/>
                  <a:gd name="T16" fmla="*/ 77 w 110"/>
                  <a:gd name="T17" fmla="*/ 117 h 445"/>
                  <a:gd name="T18" fmla="*/ 81 w 110"/>
                  <a:gd name="T19" fmla="*/ 129 h 445"/>
                  <a:gd name="T20" fmla="*/ 77 w 110"/>
                  <a:gd name="T21" fmla="*/ 145 h 445"/>
                  <a:gd name="T22" fmla="*/ 83 w 110"/>
                  <a:gd name="T23" fmla="*/ 154 h 445"/>
                  <a:gd name="T24" fmla="*/ 75 w 110"/>
                  <a:gd name="T25" fmla="*/ 173 h 445"/>
                  <a:gd name="T26" fmla="*/ 82 w 110"/>
                  <a:gd name="T27" fmla="*/ 197 h 445"/>
                  <a:gd name="T28" fmla="*/ 71 w 110"/>
                  <a:gd name="T29" fmla="*/ 210 h 445"/>
                  <a:gd name="T30" fmla="*/ 77 w 110"/>
                  <a:gd name="T31" fmla="*/ 220 h 445"/>
                  <a:gd name="T32" fmla="*/ 82 w 110"/>
                  <a:gd name="T33" fmla="*/ 238 h 445"/>
                  <a:gd name="T34" fmla="*/ 62 w 110"/>
                  <a:gd name="T35" fmla="*/ 283 h 445"/>
                  <a:gd name="T36" fmla="*/ 65 w 110"/>
                  <a:gd name="T37" fmla="*/ 296 h 445"/>
                  <a:gd name="T38" fmla="*/ 54 w 110"/>
                  <a:gd name="T39" fmla="*/ 300 h 445"/>
                  <a:gd name="T40" fmla="*/ 59 w 110"/>
                  <a:gd name="T41" fmla="*/ 334 h 445"/>
                  <a:gd name="T42" fmla="*/ 53 w 110"/>
                  <a:gd name="T43" fmla="*/ 356 h 445"/>
                  <a:gd name="T44" fmla="*/ 51 w 110"/>
                  <a:gd name="T45" fmla="*/ 364 h 445"/>
                  <a:gd name="T46" fmla="*/ 49 w 110"/>
                  <a:gd name="T47" fmla="*/ 378 h 445"/>
                  <a:gd name="T48" fmla="*/ 28 w 110"/>
                  <a:gd name="T49" fmla="*/ 408 h 445"/>
                  <a:gd name="T50" fmla="*/ 8 w 110"/>
                  <a:gd name="T51" fmla="*/ 424 h 445"/>
                  <a:gd name="T52" fmla="*/ 7 w 110"/>
                  <a:gd name="T53" fmla="*/ 440 h 445"/>
                  <a:gd name="T54" fmla="*/ 32 w 110"/>
                  <a:gd name="T55" fmla="*/ 436 h 445"/>
                  <a:gd name="T56" fmla="*/ 52 w 110"/>
                  <a:gd name="T57" fmla="*/ 402 h 445"/>
                  <a:gd name="T58" fmla="*/ 62 w 110"/>
                  <a:gd name="T59" fmla="*/ 388 h 445"/>
                  <a:gd name="T60" fmla="*/ 69 w 110"/>
                  <a:gd name="T61" fmla="*/ 377 h 445"/>
                  <a:gd name="T62" fmla="*/ 68 w 110"/>
                  <a:gd name="T63" fmla="*/ 358 h 445"/>
                  <a:gd name="T64" fmla="*/ 73 w 110"/>
                  <a:gd name="T65" fmla="*/ 326 h 445"/>
                  <a:gd name="T66" fmla="*/ 81 w 110"/>
                  <a:gd name="T67" fmla="*/ 317 h 445"/>
                  <a:gd name="T68" fmla="*/ 79 w 110"/>
                  <a:gd name="T69" fmla="*/ 303 h 445"/>
                  <a:gd name="T70" fmla="*/ 90 w 110"/>
                  <a:gd name="T71" fmla="*/ 270 h 445"/>
                  <a:gd name="T72" fmla="*/ 89 w 110"/>
                  <a:gd name="T73" fmla="*/ 256 h 445"/>
                  <a:gd name="T74" fmla="*/ 96 w 110"/>
                  <a:gd name="T75" fmla="*/ 229 h 445"/>
                  <a:gd name="T76" fmla="*/ 101 w 110"/>
                  <a:gd name="T77" fmla="*/ 204 h 445"/>
                  <a:gd name="T78" fmla="*/ 95 w 110"/>
                  <a:gd name="T79" fmla="*/ 190 h 445"/>
                  <a:gd name="T80" fmla="*/ 101 w 110"/>
                  <a:gd name="T81" fmla="*/ 175 h 445"/>
                  <a:gd name="T82" fmla="*/ 100 w 110"/>
                  <a:gd name="T83" fmla="*/ 165 h 445"/>
                  <a:gd name="T84" fmla="*/ 104 w 110"/>
                  <a:gd name="T85" fmla="*/ 151 h 445"/>
                  <a:gd name="T86" fmla="*/ 100 w 110"/>
                  <a:gd name="T87" fmla="*/ 139 h 445"/>
                  <a:gd name="T88" fmla="*/ 105 w 110"/>
                  <a:gd name="T89" fmla="*/ 124 h 445"/>
                  <a:gd name="T90" fmla="*/ 101 w 110"/>
                  <a:gd name="T91" fmla="*/ 114 h 445"/>
                  <a:gd name="T92" fmla="*/ 105 w 110"/>
                  <a:gd name="T93" fmla="*/ 90 h 445"/>
                  <a:gd name="T94" fmla="*/ 104 w 110"/>
                  <a:gd name="T95" fmla="*/ 72 h 445"/>
                  <a:gd name="T96" fmla="*/ 101 w 110"/>
                  <a:gd name="T97" fmla="*/ 65 h 445"/>
                  <a:gd name="T98" fmla="*/ 107 w 110"/>
                  <a:gd name="T99" fmla="*/ 62 h 445"/>
                  <a:gd name="T100" fmla="*/ 107 w 110"/>
                  <a:gd name="T101" fmla="*/ 40 h 445"/>
                  <a:gd name="T102" fmla="*/ 91 w 110"/>
                  <a:gd name="T103" fmla="*/ 2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0" h="445">
                    <a:moveTo>
                      <a:pt x="83" y="0"/>
                    </a:moveTo>
                    <a:lnTo>
                      <a:pt x="79" y="1"/>
                    </a:lnTo>
                    <a:lnTo>
                      <a:pt x="78" y="2"/>
                    </a:lnTo>
                    <a:lnTo>
                      <a:pt x="76" y="5"/>
                    </a:lnTo>
                    <a:lnTo>
                      <a:pt x="75" y="7"/>
                    </a:lnTo>
                    <a:lnTo>
                      <a:pt x="75" y="11"/>
                    </a:lnTo>
                    <a:lnTo>
                      <a:pt x="75" y="14"/>
                    </a:lnTo>
                    <a:lnTo>
                      <a:pt x="75" y="17"/>
                    </a:lnTo>
                    <a:lnTo>
                      <a:pt x="76" y="18"/>
                    </a:lnTo>
                    <a:lnTo>
                      <a:pt x="78" y="20"/>
                    </a:lnTo>
                    <a:lnTo>
                      <a:pt x="79" y="21"/>
                    </a:lnTo>
                    <a:lnTo>
                      <a:pt x="82" y="23"/>
                    </a:lnTo>
                    <a:lnTo>
                      <a:pt x="79" y="25"/>
                    </a:lnTo>
                    <a:lnTo>
                      <a:pt x="78" y="27"/>
                    </a:lnTo>
                    <a:lnTo>
                      <a:pt x="76" y="30"/>
                    </a:lnTo>
                    <a:lnTo>
                      <a:pt x="76" y="32"/>
                    </a:lnTo>
                    <a:lnTo>
                      <a:pt x="78" y="43"/>
                    </a:lnTo>
                    <a:lnTo>
                      <a:pt x="82" y="52"/>
                    </a:lnTo>
                    <a:lnTo>
                      <a:pt x="84" y="62"/>
                    </a:lnTo>
                    <a:lnTo>
                      <a:pt x="83" y="65"/>
                    </a:lnTo>
                    <a:lnTo>
                      <a:pt x="82" y="68"/>
                    </a:lnTo>
                    <a:lnTo>
                      <a:pt x="81" y="71"/>
                    </a:lnTo>
                    <a:lnTo>
                      <a:pt x="79" y="73"/>
                    </a:lnTo>
                    <a:lnTo>
                      <a:pt x="79" y="77"/>
                    </a:lnTo>
                    <a:lnTo>
                      <a:pt x="79" y="79"/>
                    </a:lnTo>
                    <a:lnTo>
                      <a:pt x="81" y="81"/>
                    </a:lnTo>
                    <a:lnTo>
                      <a:pt x="82" y="82"/>
                    </a:lnTo>
                    <a:lnTo>
                      <a:pt x="83" y="84"/>
                    </a:lnTo>
                    <a:lnTo>
                      <a:pt x="84" y="85"/>
                    </a:lnTo>
                    <a:lnTo>
                      <a:pt x="85" y="88"/>
                    </a:lnTo>
                    <a:lnTo>
                      <a:pt x="84" y="90"/>
                    </a:lnTo>
                    <a:lnTo>
                      <a:pt x="83" y="92"/>
                    </a:lnTo>
                    <a:lnTo>
                      <a:pt x="82" y="95"/>
                    </a:lnTo>
                    <a:lnTo>
                      <a:pt x="79" y="97"/>
                    </a:lnTo>
                    <a:lnTo>
                      <a:pt x="79" y="100"/>
                    </a:lnTo>
                    <a:lnTo>
                      <a:pt x="79" y="101"/>
                    </a:lnTo>
                    <a:lnTo>
                      <a:pt x="81" y="102"/>
                    </a:lnTo>
                    <a:lnTo>
                      <a:pt x="82" y="103"/>
                    </a:lnTo>
                    <a:lnTo>
                      <a:pt x="83" y="104"/>
                    </a:lnTo>
                    <a:lnTo>
                      <a:pt x="84" y="105"/>
                    </a:lnTo>
                    <a:lnTo>
                      <a:pt x="83" y="108"/>
                    </a:lnTo>
                    <a:lnTo>
                      <a:pt x="82" y="110"/>
                    </a:lnTo>
                    <a:lnTo>
                      <a:pt x="81" y="113"/>
                    </a:lnTo>
                    <a:lnTo>
                      <a:pt x="78" y="115"/>
                    </a:lnTo>
                    <a:lnTo>
                      <a:pt x="77" y="117"/>
                    </a:lnTo>
                    <a:lnTo>
                      <a:pt x="77" y="120"/>
                    </a:lnTo>
                    <a:lnTo>
                      <a:pt x="77" y="122"/>
                    </a:lnTo>
                    <a:lnTo>
                      <a:pt x="78" y="124"/>
                    </a:lnTo>
                    <a:lnTo>
                      <a:pt x="79" y="127"/>
                    </a:lnTo>
                    <a:lnTo>
                      <a:pt x="81" y="129"/>
                    </a:lnTo>
                    <a:lnTo>
                      <a:pt x="82" y="132"/>
                    </a:lnTo>
                    <a:lnTo>
                      <a:pt x="81" y="135"/>
                    </a:lnTo>
                    <a:lnTo>
                      <a:pt x="79" y="139"/>
                    </a:lnTo>
                    <a:lnTo>
                      <a:pt x="78" y="142"/>
                    </a:lnTo>
                    <a:lnTo>
                      <a:pt x="77" y="145"/>
                    </a:lnTo>
                    <a:lnTo>
                      <a:pt x="77" y="149"/>
                    </a:lnTo>
                    <a:lnTo>
                      <a:pt x="77" y="151"/>
                    </a:lnTo>
                    <a:lnTo>
                      <a:pt x="79" y="152"/>
                    </a:lnTo>
                    <a:lnTo>
                      <a:pt x="81" y="153"/>
                    </a:lnTo>
                    <a:lnTo>
                      <a:pt x="83" y="154"/>
                    </a:lnTo>
                    <a:lnTo>
                      <a:pt x="84" y="156"/>
                    </a:lnTo>
                    <a:lnTo>
                      <a:pt x="85" y="158"/>
                    </a:lnTo>
                    <a:lnTo>
                      <a:pt x="83" y="164"/>
                    </a:lnTo>
                    <a:lnTo>
                      <a:pt x="79" y="168"/>
                    </a:lnTo>
                    <a:lnTo>
                      <a:pt x="75" y="173"/>
                    </a:lnTo>
                    <a:lnTo>
                      <a:pt x="73" y="179"/>
                    </a:lnTo>
                    <a:lnTo>
                      <a:pt x="73" y="184"/>
                    </a:lnTo>
                    <a:lnTo>
                      <a:pt x="75" y="188"/>
                    </a:lnTo>
                    <a:lnTo>
                      <a:pt x="77" y="193"/>
                    </a:lnTo>
                    <a:lnTo>
                      <a:pt x="82" y="197"/>
                    </a:lnTo>
                    <a:lnTo>
                      <a:pt x="79" y="199"/>
                    </a:lnTo>
                    <a:lnTo>
                      <a:pt x="77" y="202"/>
                    </a:lnTo>
                    <a:lnTo>
                      <a:pt x="75" y="204"/>
                    </a:lnTo>
                    <a:lnTo>
                      <a:pt x="72" y="207"/>
                    </a:lnTo>
                    <a:lnTo>
                      <a:pt x="71" y="210"/>
                    </a:lnTo>
                    <a:lnTo>
                      <a:pt x="71" y="213"/>
                    </a:lnTo>
                    <a:lnTo>
                      <a:pt x="71" y="216"/>
                    </a:lnTo>
                    <a:lnTo>
                      <a:pt x="72" y="218"/>
                    </a:lnTo>
                    <a:lnTo>
                      <a:pt x="75" y="219"/>
                    </a:lnTo>
                    <a:lnTo>
                      <a:pt x="77" y="220"/>
                    </a:lnTo>
                    <a:lnTo>
                      <a:pt x="79" y="220"/>
                    </a:lnTo>
                    <a:lnTo>
                      <a:pt x="82" y="223"/>
                    </a:lnTo>
                    <a:lnTo>
                      <a:pt x="83" y="224"/>
                    </a:lnTo>
                    <a:lnTo>
                      <a:pt x="84" y="226"/>
                    </a:lnTo>
                    <a:lnTo>
                      <a:pt x="82" y="238"/>
                    </a:lnTo>
                    <a:lnTo>
                      <a:pt x="76" y="249"/>
                    </a:lnTo>
                    <a:lnTo>
                      <a:pt x="70" y="258"/>
                    </a:lnTo>
                    <a:lnTo>
                      <a:pt x="64" y="268"/>
                    </a:lnTo>
                    <a:lnTo>
                      <a:pt x="62" y="281"/>
                    </a:lnTo>
                    <a:lnTo>
                      <a:pt x="62" y="283"/>
                    </a:lnTo>
                    <a:lnTo>
                      <a:pt x="63" y="287"/>
                    </a:lnTo>
                    <a:lnTo>
                      <a:pt x="64" y="289"/>
                    </a:lnTo>
                    <a:lnTo>
                      <a:pt x="65" y="292"/>
                    </a:lnTo>
                    <a:lnTo>
                      <a:pt x="66" y="294"/>
                    </a:lnTo>
                    <a:lnTo>
                      <a:pt x="65" y="296"/>
                    </a:lnTo>
                    <a:lnTo>
                      <a:pt x="64" y="299"/>
                    </a:lnTo>
                    <a:lnTo>
                      <a:pt x="62" y="300"/>
                    </a:lnTo>
                    <a:lnTo>
                      <a:pt x="59" y="300"/>
                    </a:lnTo>
                    <a:lnTo>
                      <a:pt x="57" y="300"/>
                    </a:lnTo>
                    <a:lnTo>
                      <a:pt x="54" y="300"/>
                    </a:lnTo>
                    <a:lnTo>
                      <a:pt x="54" y="303"/>
                    </a:lnTo>
                    <a:lnTo>
                      <a:pt x="53" y="306"/>
                    </a:lnTo>
                    <a:lnTo>
                      <a:pt x="53" y="309"/>
                    </a:lnTo>
                    <a:lnTo>
                      <a:pt x="63" y="331"/>
                    </a:lnTo>
                    <a:lnTo>
                      <a:pt x="59" y="334"/>
                    </a:lnTo>
                    <a:lnTo>
                      <a:pt x="58" y="338"/>
                    </a:lnTo>
                    <a:lnTo>
                      <a:pt x="56" y="343"/>
                    </a:lnTo>
                    <a:lnTo>
                      <a:pt x="58" y="352"/>
                    </a:lnTo>
                    <a:lnTo>
                      <a:pt x="56" y="354"/>
                    </a:lnTo>
                    <a:lnTo>
                      <a:pt x="53" y="356"/>
                    </a:lnTo>
                    <a:lnTo>
                      <a:pt x="51" y="358"/>
                    </a:lnTo>
                    <a:lnTo>
                      <a:pt x="50" y="360"/>
                    </a:lnTo>
                    <a:lnTo>
                      <a:pt x="50" y="363"/>
                    </a:lnTo>
                    <a:lnTo>
                      <a:pt x="50" y="364"/>
                    </a:lnTo>
                    <a:lnTo>
                      <a:pt x="51" y="364"/>
                    </a:lnTo>
                    <a:lnTo>
                      <a:pt x="52" y="364"/>
                    </a:lnTo>
                    <a:lnTo>
                      <a:pt x="54" y="364"/>
                    </a:lnTo>
                    <a:lnTo>
                      <a:pt x="54" y="365"/>
                    </a:lnTo>
                    <a:lnTo>
                      <a:pt x="53" y="372"/>
                    </a:lnTo>
                    <a:lnTo>
                      <a:pt x="49" y="378"/>
                    </a:lnTo>
                    <a:lnTo>
                      <a:pt x="43" y="383"/>
                    </a:lnTo>
                    <a:lnTo>
                      <a:pt x="37" y="388"/>
                    </a:lnTo>
                    <a:lnTo>
                      <a:pt x="32" y="394"/>
                    </a:lnTo>
                    <a:lnTo>
                      <a:pt x="30" y="401"/>
                    </a:lnTo>
                    <a:lnTo>
                      <a:pt x="28" y="408"/>
                    </a:lnTo>
                    <a:lnTo>
                      <a:pt x="28" y="415"/>
                    </a:lnTo>
                    <a:lnTo>
                      <a:pt x="27" y="421"/>
                    </a:lnTo>
                    <a:lnTo>
                      <a:pt x="22" y="424"/>
                    </a:lnTo>
                    <a:lnTo>
                      <a:pt x="15" y="424"/>
                    </a:lnTo>
                    <a:lnTo>
                      <a:pt x="8" y="424"/>
                    </a:lnTo>
                    <a:lnTo>
                      <a:pt x="1" y="424"/>
                    </a:lnTo>
                    <a:lnTo>
                      <a:pt x="0" y="429"/>
                    </a:lnTo>
                    <a:lnTo>
                      <a:pt x="2" y="433"/>
                    </a:lnTo>
                    <a:lnTo>
                      <a:pt x="5" y="436"/>
                    </a:lnTo>
                    <a:lnTo>
                      <a:pt x="7" y="440"/>
                    </a:lnTo>
                    <a:lnTo>
                      <a:pt x="11" y="442"/>
                    </a:lnTo>
                    <a:lnTo>
                      <a:pt x="14" y="443"/>
                    </a:lnTo>
                    <a:lnTo>
                      <a:pt x="18" y="445"/>
                    </a:lnTo>
                    <a:lnTo>
                      <a:pt x="26" y="442"/>
                    </a:lnTo>
                    <a:lnTo>
                      <a:pt x="32" y="436"/>
                    </a:lnTo>
                    <a:lnTo>
                      <a:pt x="37" y="428"/>
                    </a:lnTo>
                    <a:lnTo>
                      <a:pt x="40" y="420"/>
                    </a:lnTo>
                    <a:lnTo>
                      <a:pt x="44" y="413"/>
                    </a:lnTo>
                    <a:lnTo>
                      <a:pt x="49" y="408"/>
                    </a:lnTo>
                    <a:lnTo>
                      <a:pt x="52" y="402"/>
                    </a:lnTo>
                    <a:lnTo>
                      <a:pt x="54" y="395"/>
                    </a:lnTo>
                    <a:lnTo>
                      <a:pt x="54" y="392"/>
                    </a:lnTo>
                    <a:lnTo>
                      <a:pt x="57" y="390"/>
                    </a:lnTo>
                    <a:lnTo>
                      <a:pt x="59" y="389"/>
                    </a:lnTo>
                    <a:lnTo>
                      <a:pt x="62" y="388"/>
                    </a:lnTo>
                    <a:lnTo>
                      <a:pt x="65" y="386"/>
                    </a:lnTo>
                    <a:lnTo>
                      <a:pt x="68" y="384"/>
                    </a:lnTo>
                    <a:lnTo>
                      <a:pt x="69" y="383"/>
                    </a:lnTo>
                    <a:lnTo>
                      <a:pt x="70" y="379"/>
                    </a:lnTo>
                    <a:lnTo>
                      <a:pt x="69" y="377"/>
                    </a:lnTo>
                    <a:lnTo>
                      <a:pt x="69" y="375"/>
                    </a:lnTo>
                    <a:lnTo>
                      <a:pt x="68" y="372"/>
                    </a:lnTo>
                    <a:lnTo>
                      <a:pt x="66" y="370"/>
                    </a:lnTo>
                    <a:lnTo>
                      <a:pt x="66" y="366"/>
                    </a:lnTo>
                    <a:lnTo>
                      <a:pt x="68" y="358"/>
                    </a:lnTo>
                    <a:lnTo>
                      <a:pt x="71" y="351"/>
                    </a:lnTo>
                    <a:lnTo>
                      <a:pt x="73" y="343"/>
                    </a:lnTo>
                    <a:lnTo>
                      <a:pt x="73" y="337"/>
                    </a:lnTo>
                    <a:lnTo>
                      <a:pt x="73" y="332"/>
                    </a:lnTo>
                    <a:lnTo>
                      <a:pt x="73" y="326"/>
                    </a:lnTo>
                    <a:lnTo>
                      <a:pt x="73" y="324"/>
                    </a:lnTo>
                    <a:lnTo>
                      <a:pt x="75" y="321"/>
                    </a:lnTo>
                    <a:lnTo>
                      <a:pt x="77" y="320"/>
                    </a:lnTo>
                    <a:lnTo>
                      <a:pt x="79" y="319"/>
                    </a:lnTo>
                    <a:lnTo>
                      <a:pt x="81" y="317"/>
                    </a:lnTo>
                    <a:lnTo>
                      <a:pt x="82" y="315"/>
                    </a:lnTo>
                    <a:lnTo>
                      <a:pt x="83" y="313"/>
                    </a:lnTo>
                    <a:lnTo>
                      <a:pt x="82" y="309"/>
                    </a:lnTo>
                    <a:lnTo>
                      <a:pt x="81" y="306"/>
                    </a:lnTo>
                    <a:lnTo>
                      <a:pt x="79" y="303"/>
                    </a:lnTo>
                    <a:lnTo>
                      <a:pt x="79" y="300"/>
                    </a:lnTo>
                    <a:lnTo>
                      <a:pt x="81" y="292"/>
                    </a:lnTo>
                    <a:lnTo>
                      <a:pt x="84" y="284"/>
                    </a:lnTo>
                    <a:lnTo>
                      <a:pt x="88" y="277"/>
                    </a:lnTo>
                    <a:lnTo>
                      <a:pt x="90" y="270"/>
                    </a:lnTo>
                    <a:lnTo>
                      <a:pt x="90" y="268"/>
                    </a:lnTo>
                    <a:lnTo>
                      <a:pt x="89" y="268"/>
                    </a:lnTo>
                    <a:lnTo>
                      <a:pt x="88" y="267"/>
                    </a:lnTo>
                    <a:lnTo>
                      <a:pt x="88" y="266"/>
                    </a:lnTo>
                    <a:lnTo>
                      <a:pt x="89" y="256"/>
                    </a:lnTo>
                    <a:lnTo>
                      <a:pt x="92" y="249"/>
                    </a:lnTo>
                    <a:lnTo>
                      <a:pt x="96" y="242"/>
                    </a:lnTo>
                    <a:lnTo>
                      <a:pt x="97" y="232"/>
                    </a:lnTo>
                    <a:lnTo>
                      <a:pt x="97" y="230"/>
                    </a:lnTo>
                    <a:lnTo>
                      <a:pt x="96" y="229"/>
                    </a:lnTo>
                    <a:lnTo>
                      <a:pt x="95" y="228"/>
                    </a:lnTo>
                    <a:lnTo>
                      <a:pt x="95" y="225"/>
                    </a:lnTo>
                    <a:lnTo>
                      <a:pt x="96" y="218"/>
                    </a:lnTo>
                    <a:lnTo>
                      <a:pt x="100" y="211"/>
                    </a:lnTo>
                    <a:lnTo>
                      <a:pt x="101" y="204"/>
                    </a:lnTo>
                    <a:lnTo>
                      <a:pt x="100" y="200"/>
                    </a:lnTo>
                    <a:lnTo>
                      <a:pt x="98" y="198"/>
                    </a:lnTo>
                    <a:lnTo>
                      <a:pt x="97" y="196"/>
                    </a:lnTo>
                    <a:lnTo>
                      <a:pt x="95" y="193"/>
                    </a:lnTo>
                    <a:lnTo>
                      <a:pt x="95" y="190"/>
                    </a:lnTo>
                    <a:lnTo>
                      <a:pt x="95" y="186"/>
                    </a:lnTo>
                    <a:lnTo>
                      <a:pt x="97" y="184"/>
                    </a:lnTo>
                    <a:lnTo>
                      <a:pt x="98" y="181"/>
                    </a:lnTo>
                    <a:lnTo>
                      <a:pt x="100" y="178"/>
                    </a:lnTo>
                    <a:lnTo>
                      <a:pt x="101" y="175"/>
                    </a:lnTo>
                    <a:lnTo>
                      <a:pt x="101" y="173"/>
                    </a:lnTo>
                    <a:lnTo>
                      <a:pt x="97" y="172"/>
                    </a:lnTo>
                    <a:lnTo>
                      <a:pt x="97" y="171"/>
                    </a:lnTo>
                    <a:lnTo>
                      <a:pt x="97" y="167"/>
                    </a:lnTo>
                    <a:lnTo>
                      <a:pt x="100" y="165"/>
                    </a:lnTo>
                    <a:lnTo>
                      <a:pt x="101" y="162"/>
                    </a:lnTo>
                    <a:lnTo>
                      <a:pt x="102" y="160"/>
                    </a:lnTo>
                    <a:lnTo>
                      <a:pt x="104" y="158"/>
                    </a:lnTo>
                    <a:lnTo>
                      <a:pt x="104" y="154"/>
                    </a:lnTo>
                    <a:lnTo>
                      <a:pt x="104" y="151"/>
                    </a:lnTo>
                    <a:lnTo>
                      <a:pt x="103" y="148"/>
                    </a:lnTo>
                    <a:lnTo>
                      <a:pt x="103" y="145"/>
                    </a:lnTo>
                    <a:lnTo>
                      <a:pt x="103" y="142"/>
                    </a:lnTo>
                    <a:lnTo>
                      <a:pt x="102" y="141"/>
                    </a:lnTo>
                    <a:lnTo>
                      <a:pt x="100" y="139"/>
                    </a:lnTo>
                    <a:lnTo>
                      <a:pt x="100" y="136"/>
                    </a:lnTo>
                    <a:lnTo>
                      <a:pt x="101" y="133"/>
                    </a:lnTo>
                    <a:lnTo>
                      <a:pt x="102" y="130"/>
                    </a:lnTo>
                    <a:lnTo>
                      <a:pt x="103" y="128"/>
                    </a:lnTo>
                    <a:lnTo>
                      <a:pt x="105" y="124"/>
                    </a:lnTo>
                    <a:lnTo>
                      <a:pt x="105" y="121"/>
                    </a:lnTo>
                    <a:lnTo>
                      <a:pt x="105" y="119"/>
                    </a:lnTo>
                    <a:lnTo>
                      <a:pt x="103" y="117"/>
                    </a:lnTo>
                    <a:lnTo>
                      <a:pt x="102" y="116"/>
                    </a:lnTo>
                    <a:lnTo>
                      <a:pt x="101" y="114"/>
                    </a:lnTo>
                    <a:lnTo>
                      <a:pt x="98" y="113"/>
                    </a:lnTo>
                    <a:lnTo>
                      <a:pt x="98" y="110"/>
                    </a:lnTo>
                    <a:lnTo>
                      <a:pt x="101" y="103"/>
                    </a:lnTo>
                    <a:lnTo>
                      <a:pt x="103" y="97"/>
                    </a:lnTo>
                    <a:lnTo>
                      <a:pt x="105" y="90"/>
                    </a:lnTo>
                    <a:lnTo>
                      <a:pt x="105" y="88"/>
                    </a:lnTo>
                    <a:lnTo>
                      <a:pt x="103" y="83"/>
                    </a:lnTo>
                    <a:lnTo>
                      <a:pt x="102" y="81"/>
                    </a:lnTo>
                    <a:lnTo>
                      <a:pt x="102" y="77"/>
                    </a:lnTo>
                    <a:lnTo>
                      <a:pt x="104" y="72"/>
                    </a:lnTo>
                    <a:lnTo>
                      <a:pt x="104" y="70"/>
                    </a:lnTo>
                    <a:lnTo>
                      <a:pt x="104" y="69"/>
                    </a:lnTo>
                    <a:lnTo>
                      <a:pt x="103" y="68"/>
                    </a:lnTo>
                    <a:lnTo>
                      <a:pt x="102" y="66"/>
                    </a:lnTo>
                    <a:lnTo>
                      <a:pt x="101" y="65"/>
                    </a:lnTo>
                    <a:lnTo>
                      <a:pt x="100" y="65"/>
                    </a:lnTo>
                    <a:lnTo>
                      <a:pt x="101" y="64"/>
                    </a:lnTo>
                    <a:lnTo>
                      <a:pt x="102" y="64"/>
                    </a:lnTo>
                    <a:lnTo>
                      <a:pt x="104" y="63"/>
                    </a:lnTo>
                    <a:lnTo>
                      <a:pt x="107" y="62"/>
                    </a:lnTo>
                    <a:lnTo>
                      <a:pt x="108" y="59"/>
                    </a:lnTo>
                    <a:lnTo>
                      <a:pt x="110" y="57"/>
                    </a:lnTo>
                    <a:lnTo>
                      <a:pt x="110" y="55"/>
                    </a:lnTo>
                    <a:lnTo>
                      <a:pt x="109" y="46"/>
                    </a:lnTo>
                    <a:lnTo>
                      <a:pt x="107" y="40"/>
                    </a:lnTo>
                    <a:lnTo>
                      <a:pt x="103" y="33"/>
                    </a:lnTo>
                    <a:lnTo>
                      <a:pt x="102" y="26"/>
                    </a:lnTo>
                    <a:lnTo>
                      <a:pt x="101" y="17"/>
                    </a:lnTo>
                    <a:lnTo>
                      <a:pt x="97" y="8"/>
                    </a:lnTo>
                    <a:lnTo>
                      <a:pt x="91" y="2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2" name="Freeform 117"/>
              <p:cNvSpPr>
                <a:spLocks/>
              </p:cNvSpPr>
              <p:nvPr/>
            </p:nvSpPr>
            <p:spPr bwMode="auto">
              <a:xfrm>
                <a:off x="6317774" y="1378817"/>
                <a:ext cx="47350" cy="345129"/>
              </a:xfrm>
              <a:custGeom>
                <a:avLst/>
                <a:gdLst>
                  <a:gd name="T0" fmla="*/ 12 w 45"/>
                  <a:gd name="T1" fmla="*/ 30 h 328"/>
                  <a:gd name="T2" fmla="*/ 12 w 45"/>
                  <a:gd name="T3" fmla="*/ 41 h 328"/>
                  <a:gd name="T4" fmla="*/ 12 w 45"/>
                  <a:gd name="T5" fmla="*/ 50 h 328"/>
                  <a:gd name="T6" fmla="*/ 17 w 45"/>
                  <a:gd name="T7" fmla="*/ 67 h 328"/>
                  <a:gd name="T8" fmla="*/ 13 w 45"/>
                  <a:gd name="T9" fmla="*/ 73 h 328"/>
                  <a:gd name="T10" fmla="*/ 14 w 45"/>
                  <a:gd name="T11" fmla="*/ 80 h 328"/>
                  <a:gd name="T12" fmla="*/ 17 w 45"/>
                  <a:gd name="T13" fmla="*/ 85 h 328"/>
                  <a:gd name="T14" fmla="*/ 12 w 45"/>
                  <a:gd name="T15" fmla="*/ 99 h 328"/>
                  <a:gd name="T16" fmla="*/ 19 w 45"/>
                  <a:gd name="T17" fmla="*/ 104 h 328"/>
                  <a:gd name="T18" fmla="*/ 20 w 45"/>
                  <a:gd name="T19" fmla="*/ 111 h 328"/>
                  <a:gd name="T20" fmla="*/ 17 w 45"/>
                  <a:gd name="T21" fmla="*/ 119 h 328"/>
                  <a:gd name="T22" fmla="*/ 21 w 45"/>
                  <a:gd name="T23" fmla="*/ 126 h 328"/>
                  <a:gd name="T24" fmla="*/ 18 w 45"/>
                  <a:gd name="T25" fmla="*/ 131 h 328"/>
                  <a:gd name="T26" fmla="*/ 18 w 45"/>
                  <a:gd name="T27" fmla="*/ 138 h 328"/>
                  <a:gd name="T28" fmla="*/ 23 w 45"/>
                  <a:gd name="T29" fmla="*/ 144 h 328"/>
                  <a:gd name="T30" fmla="*/ 20 w 45"/>
                  <a:gd name="T31" fmla="*/ 151 h 328"/>
                  <a:gd name="T32" fmla="*/ 15 w 45"/>
                  <a:gd name="T33" fmla="*/ 157 h 328"/>
                  <a:gd name="T34" fmla="*/ 20 w 45"/>
                  <a:gd name="T35" fmla="*/ 174 h 328"/>
                  <a:gd name="T36" fmla="*/ 25 w 45"/>
                  <a:gd name="T37" fmla="*/ 189 h 328"/>
                  <a:gd name="T38" fmla="*/ 20 w 45"/>
                  <a:gd name="T39" fmla="*/ 197 h 328"/>
                  <a:gd name="T40" fmla="*/ 19 w 45"/>
                  <a:gd name="T41" fmla="*/ 205 h 328"/>
                  <a:gd name="T42" fmla="*/ 20 w 45"/>
                  <a:gd name="T43" fmla="*/ 208 h 328"/>
                  <a:gd name="T44" fmla="*/ 11 w 45"/>
                  <a:gd name="T45" fmla="*/ 234 h 328"/>
                  <a:gd name="T46" fmla="*/ 10 w 45"/>
                  <a:gd name="T47" fmla="*/ 248 h 328"/>
                  <a:gd name="T48" fmla="*/ 12 w 45"/>
                  <a:gd name="T49" fmla="*/ 256 h 328"/>
                  <a:gd name="T50" fmla="*/ 2 w 45"/>
                  <a:gd name="T51" fmla="*/ 278 h 328"/>
                  <a:gd name="T52" fmla="*/ 2 w 45"/>
                  <a:gd name="T53" fmla="*/ 293 h 328"/>
                  <a:gd name="T54" fmla="*/ 7 w 45"/>
                  <a:gd name="T55" fmla="*/ 303 h 328"/>
                  <a:gd name="T56" fmla="*/ 4 w 45"/>
                  <a:gd name="T57" fmla="*/ 310 h 328"/>
                  <a:gd name="T58" fmla="*/ 6 w 45"/>
                  <a:gd name="T59" fmla="*/ 320 h 328"/>
                  <a:gd name="T60" fmla="*/ 14 w 45"/>
                  <a:gd name="T61" fmla="*/ 328 h 328"/>
                  <a:gd name="T62" fmla="*/ 28 w 45"/>
                  <a:gd name="T63" fmla="*/ 285 h 328"/>
                  <a:gd name="T64" fmla="*/ 36 w 45"/>
                  <a:gd name="T65" fmla="*/ 257 h 328"/>
                  <a:gd name="T66" fmla="*/ 36 w 45"/>
                  <a:gd name="T67" fmla="*/ 243 h 328"/>
                  <a:gd name="T68" fmla="*/ 31 w 45"/>
                  <a:gd name="T69" fmla="*/ 237 h 328"/>
                  <a:gd name="T70" fmla="*/ 36 w 45"/>
                  <a:gd name="T71" fmla="*/ 220 h 328"/>
                  <a:gd name="T72" fmla="*/ 36 w 45"/>
                  <a:gd name="T73" fmla="*/ 206 h 328"/>
                  <a:gd name="T74" fmla="*/ 31 w 45"/>
                  <a:gd name="T75" fmla="*/ 196 h 328"/>
                  <a:gd name="T76" fmla="*/ 45 w 45"/>
                  <a:gd name="T77" fmla="*/ 150 h 328"/>
                  <a:gd name="T78" fmla="*/ 42 w 45"/>
                  <a:gd name="T79" fmla="*/ 143 h 328"/>
                  <a:gd name="T80" fmla="*/ 40 w 45"/>
                  <a:gd name="T81" fmla="*/ 131 h 328"/>
                  <a:gd name="T82" fmla="*/ 43 w 45"/>
                  <a:gd name="T83" fmla="*/ 112 h 328"/>
                  <a:gd name="T84" fmla="*/ 38 w 45"/>
                  <a:gd name="T85" fmla="*/ 104 h 328"/>
                  <a:gd name="T86" fmla="*/ 37 w 45"/>
                  <a:gd name="T87" fmla="*/ 94 h 328"/>
                  <a:gd name="T88" fmla="*/ 38 w 45"/>
                  <a:gd name="T89" fmla="*/ 82 h 328"/>
                  <a:gd name="T90" fmla="*/ 34 w 45"/>
                  <a:gd name="T91" fmla="*/ 74 h 328"/>
                  <a:gd name="T92" fmla="*/ 38 w 45"/>
                  <a:gd name="T93" fmla="*/ 65 h 328"/>
                  <a:gd name="T94" fmla="*/ 33 w 45"/>
                  <a:gd name="T95" fmla="*/ 49 h 328"/>
                  <a:gd name="T96" fmla="*/ 33 w 45"/>
                  <a:gd name="T97" fmla="*/ 39 h 328"/>
                  <a:gd name="T98" fmla="*/ 37 w 45"/>
                  <a:gd name="T99" fmla="*/ 32 h 328"/>
                  <a:gd name="T100" fmla="*/ 34 w 45"/>
                  <a:gd name="T101" fmla="*/ 23 h 328"/>
                  <a:gd name="T102" fmla="*/ 33 w 45"/>
                  <a:gd name="T103" fmla="*/ 16 h 328"/>
                  <a:gd name="T104" fmla="*/ 34 w 45"/>
                  <a:gd name="T105" fmla="*/ 10 h 328"/>
                  <a:gd name="T106" fmla="*/ 31 w 45"/>
                  <a:gd name="T107" fmla="*/ 2 h 328"/>
                  <a:gd name="T108" fmla="*/ 20 w 45"/>
                  <a:gd name="T109" fmla="*/ 0 h 328"/>
                  <a:gd name="T110" fmla="*/ 13 w 45"/>
                  <a:gd name="T111" fmla="*/ 4 h 328"/>
                  <a:gd name="T112" fmla="*/ 7 w 45"/>
                  <a:gd name="T113" fmla="*/ 13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5" h="328">
                    <a:moveTo>
                      <a:pt x="5" y="14"/>
                    </a:moveTo>
                    <a:lnTo>
                      <a:pt x="8" y="22"/>
                    </a:lnTo>
                    <a:lnTo>
                      <a:pt x="12" y="30"/>
                    </a:lnTo>
                    <a:lnTo>
                      <a:pt x="13" y="39"/>
                    </a:lnTo>
                    <a:lnTo>
                      <a:pt x="13" y="40"/>
                    </a:lnTo>
                    <a:lnTo>
                      <a:pt x="12" y="41"/>
                    </a:lnTo>
                    <a:lnTo>
                      <a:pt x="11" y="42"/>
                    </a:lnTo>
                    <a:lnTo>
                      <a:pt x="10" y="43"/>
                    </a:lnTo>
                    <a:lnTo>
                      <a:pt x="12" y="50"/>
                    </a:lnTo>
                    <a:lnTo>
                      <a:pt x="15" y="58"/>
                    </a:lnTo>
                    <a:lnTo>
                      <a:pt x="17" y="65"/>
                    </a:lnTo>
                    <a:lnTo>
                      <a:pt x="17" y="67"/>
                    </a:lnTo>
                    <a:lnTo>
                      <a:pt x="15" y="69"/>
                    </a:lnTo>
                    <a:lnTo>
                      <a:pt x="14" y="72"/>
                    </a:lnTo>
                    <a:lnTo>
                      <a:pt x="13" y="73"/>
                    </a:lnTo>
                    <a:lnTo>
                      <a:pt x="12" y="77"/>
                    </a:lnTo>
                    <a:lnTo>
                      <a:pt x="13" y="78"/>
                    </a:lnTo>
                    <a:lnTo>
                      <a:pt x="14" y="80"/>
                    </a:lnTo>
                    <a:lnTo>
                      <a:pt x="15" y="81"/>
                    </a:lnTo>
                    <a:lnTo>
                      <a:pt x="17" y="82"/>
                    </a:lnTo>
                    <a:lnTo>
                      <a:pt x="17" y="85"/>
                    </a:lnTo>
                    <a:lnTo>
                      <a:pt x="17" y="90"/>
                    </a:lnTo>
                    <a:lnTo>
                      <a:pt x="14" y="94"/>
                    </a:lnTo>
                    <a:lnTo>
                      <a:pt x="12" y="99"/>
                    </a:lnTo>
                    <a:lnTo>
                      <a:pt x="14" y="100"/>
                    </a:lnTo>
                    <a:lnTo>
                      <a:pt x="17" y="103"/>
                    </a:lnTo>
                    <a:lnTo>
                      <a:pt x="19" y="104"/>
                    </a:lnTo>
                    <a:lnTo>
                      <a:pt x="20" y="106"/>
                    </a:lnTo>
                    <a:lnTo>
                      <a:pt x="20" y="109"/>
                    </a:lnTo>
                    <a:lnTo>
                      <a:pt x="20" y="111"/>
                    </a:lnTo>
                    <a:lnTo>
                      <a:pt x="18" y="113"/>
                    </a:lnTo>
                    <a:lnTo>
                      <a:pt x="17" y="116"/>
                    </a:lnTo>
                    <a:lnTo>
                      <a:pt x="17" y="119"/>
                    </a:lnTo>
                    <a:lnTo>
                      <a:pt x="18" y="122"/>
                    </a:lnTo>
                    <a:lnTo>
                      <a:pt x="20" y="124"/>
                    </a:lnTo>
                    <a:lnTo>
                      <a:pt x="21" y="126"/>
                    </a:lnTo>
                    <a:lnTo>
                      <a:pt x="20" y="129"/>
                    </a:lnTo>
                    <a:lnTo>
                      <a:pt x="18" y="130"/>
                    </a:lnTo>
                    <a:lnTo>
                      <a:pt x="18" y="131"/>
                    </a:lnTo>
                    <a:lnTo>
                      <a:pt x="17" y="133"/>
                    </a:lnTo>
                    <a:lnTo>
                      <a:pt x="18" y="136"/>
                    </a:lnTo>
                    <a:lnTo>
                      <a:pt x="18" y="138"/>
                    </a:lnTo>
                    <a:lnTo>
                      <a:pt x="20" y="141"/>
                    </a:lnTo>
                    <a:lnTo>
                      <a:pt x="21" y="142"/>
                    </a:lnTo>
                    <a:lnTo>
                      <a:pt x="23" y="144"/>
                    </a:lnTo>
                    <a:lnTo>
                      <a:pt x="23" y="146"/>
                    </a:lnTo>
                    <a:lnTo>
                      <a:pt x="23" y="150"/>
                    </a:lnTo>
                    <a:lnTo>
                      <a:pt x="20" y="151"/>
                    </a:lnTo>
                    <a:lnTo>
                      <a:pt x="19" y="154"/>
                    </a:lnTo>
                    <a:lnTo>
                      <a:pt x="17" y="156"/>
                    </a:lnTo>
                    <a:lnTo>
                      <a:pt x="15" y="157"/>
                    </a:lnTo>
                    <a:lnTo>
                      <a:pt x="14" y="161"/>
                    </a:lnTo>
                    <a:lnTo>
                      <a:pt x="17" y="168"/>
                    </a:lnTo>
                    <a:lnTo>
                      <a:pt x="20" y="174"/>
                    </a:lnTo>
                    <a:lnTo>
                      <a:pt x="24" y="180"/>
                    </a:lnTo>
                    <a:lnTo>
                      <a:pt x="25" y="187"/>
                    </a:lnTo>
                    <a:lnTo>
                      <a:pt x="25" y="189"/>
                    </a:lnTo>
                    <a:lnTo>
                      <a:pt x="24" y="193"/>
                    </a:lnTo>
                    <a:lnTo>
                      <a:pt x="21" y="195"/>
                    </a:lnTo>
                    <a:lnTo>
                      <a:pt x="20" y="197"/>
                    </a:lnTo>
                    <a:lnTo>
                      <a:pt x="19" y="200"/>
                    </a:lnTo>
                    <a:lnTo>
                      <a:pt x="18" y="203"/>
                    </a:lnTo>
                    <a:lnTo>
                      <a:pt x="19" y="205"/>
                    </a:lnTo>
                    <a:lnTo>
                      <a:pt x="19" y="206"/>
                    </a:lnTo>
                    <a:lnTo>
                      <a:pt x="20" y="207"/>
                    </a:lnTo>
                    <a:lnTo>
                      <a:pt x="20" y="208"/>
                    </a:lnTo>
                    <a:lnTo>
                      <a:pt x="19" y="218"/>
                    </a:lnTo>
                    <a:lnTo>
                      <a:pt x="14" y="226"/>
                    </a:lnTo>
                    <a:lnTo>
                      <a:pt x="11" y="234"/>
                    </a:lnTo>
                    <a:lnTo>
                      <a:pt x="8" y="244"/>
                    </a:lnTo>
                    <a:lnTo>
                      <a:pt x="8" y="246"/>
                    </a:lnTo>
                    <a:lnTo>
                      <a:pt x="10" y="248"/>
                    </a:lnTo>
                    <a:lnTo>
                      <a:pt x="11" y="251"/>
                    </a:lnTo>
                    <a:lnTo>
                      <a:pt x="12" y="253"/>
                    </a:lnTo>
                    <a:lnTo>
                      <a:pt x="12" y="256"/>
                    </a:lnTo>
                    <a:lnTo>
                      <a:pt x="11" y="264"/>
                    </a:lnTo>
                    <a:lnTo>
                      <a:pt x="6" y="271"/>
                    </a:lnTo>
                    <a:lnTo>
                      <a:pt x="2" y="278"/>
                    </a:lnTo>
                    <a:lnTo>
                      <a:pt x="0" y="286"/>
                    </a:lnTo>
                    <a:lnTo>
                      <a:pt x="1" y="290"/>
                    </a:lnTo>
                    <a:lnTo>
                      <a:pt x="2" y="293"/>
                    </a:lnTo>
                    <a:lnTo>
                      <a:pt x="5" y="296"/>
                    </a:lnTo>
                    <a:lnTo>
                      <a:pt x="6" y="299"/>
                    </a:lnTo>
                    <a:lnTo>
                      <a:pt x="7" y="303"/>
                    </a:lnTo>
                    <a:lnTo>
                      <a:pt x="6" y="305"/>
                    </a:lnTo>
                    <a:lnTo>
                      <a:pt x="5" y="308"/>
                    </a:lnTo>
                    <a:lnTo>
                      <a:pt x="4" y="310"/>
                    </a:lnTo>
                    <a:lnTo>
                      <a:pt x="4" y="312"/>
                    </a:lnTo>
                    <a:lnTo>
                      <a:pt x="4" y="317"/>
                    </a:lnTo>
                    <a:lnTo>
                      <a:pt x="6" y="320"/>
                    </a:lnTo>
                    <a:lnTo>
                      <a:pt x="8" y="323"/>
                    </a:lnTo>
                    <a:lnTo>
                      <a:pt x="11" y="326"/>
                    </a:lnTo>
                    <a:lnTo>
                      <a:pt x="14" y="328"/>
                    </a:lnTo>
                    <a:lnTo>
                      <a:pt x="21" y="314"/>
                    </a:lnTo>
                    <a:lnTo>
                      <a:pt x="25" y="299"/>
                    </a:lnTo>
                    <a:lnTo>
                      <a:pt x="28" y="285"/>
                    </a:lnTo>
                    <a:lnTo>
                      <a:pt x="26" y="276"/>
                    </a:lnTo>
                    <a:lnTo>
                      <a:pt x="31" y="265"/>
                    </a:lnTo>
                    <a:lnTo>
                      <a:pt x="36" y="257"/>
                    </a:lnTo>
                    <a:lnTo>
                      <a:pt x="37" y="246"/>
                    </a:lnTo>
                    <a:lnTo>
                      <a:pt x="37" y="244"/>
                    </a:lnTo>
                    <a:lnTo>
                      <a:pt x="36" y="243"/>
                    </a:lnTo>
                    <a:lnTo>
                      <a:pt x="33" y="240"/>
                    </a:lnTo>
                    <a:lnTo>
                      <a:pt x="32" y="239"/>
                    </a:lnTo>
                    <a:lnTo>
                      <a:pt x="31" y="237"/>
                    </a:lnTo>
                    <a:lnTo>
                      <a:pt x="30" y="234"/>
                    </a:lnTo>
                    <a:lnTo>
                      <a:pt x="32" y="226"/>
                    </a:lnTo>
                    <a:lnTo>
                      <a:pt x="36" y="220"/>
                    </a:lnTo>
                    <a:lnTo>
                      <a:pt x="37" y="212"/>
                    </a:lnTo>
                    <a:lnTo>
                      <a:pt x="37" y="208"/>
                    </a:lnTo>
                    <a:lnTo>
                      <a:pt x="36" y="206"/>
                    </a:lnTo>
                    <a:lnTo>
                      <a:pt x="33" y="202"/>
                    </a:lnTo>
                    <a:lnTo>
                      <a:pt x="32" y="200"/>
                    </a:lnTo>
                    <a:lnTo>
                      <a:pt x="31" y="196"/>
                    </a:lnTo>
                    <a:lnTo>
                      <a:pt x="33" y="183"/>
                    </a:lnTo>
                    <a:lnTo>
                      <a:pt x="43" y="163"/>
                    </a:lnTo>
                    <a:lnTo>
                      <a:pt x="45" y="150"/>
                    </a:lnTo>
                    <a:lnTo>
                      <a:pt x="44" y="148"/>
                    </a:lnTo>
                    <a:lnTo>
                      <a:pt x="43" y="145"/>
                    </a:lnTo>
                    <a:lnTo>
                      <a:pt x="42" y="143"/>
                    </a:lnTo>
                    <a:lnTo>
                      <a:pt x="40" y="142"/>
                    </a:lnTo>
                    <a:lnTo>
                      <a:pt x="39" y="138"/>
                    </a:lnTo>
                    <a:lnTo>
                      <a:pt x="40" y="131"/>
                    </a:lnTo>
                    <a:lnTo>
                      <a:pt x="43" y="124"/>
                    </a:lnTo>
                    <a:lnTo>
                      <a:pt x="44" y="116"/>
                    </a:lnTo>
                    <a:lnTo>
                      <a:pt x="43" y="112"/>
                    </a:lnTo>
                    <a:lnTo>
                      <a:pt x="42" y="109"/>
                    </a:lnTo>
                    <a:lnTo>
                      <a:pt x="39" y="106"/>
                    </a:lnTo>
                    <a:lnTo>
                      <a:pt x="38" y="104"/>
                    </a:lnTo>
                    <a:lnTo>
                      <a:pt x="37" y="100"/>
                    </a:lnTo>
                    <a:lnTo>
                      <a:pt x="36" y="97"/>
                    </a:lnTo>
                    <a:lnTo>
                      <a:pt x="37" y="94"/>
                    </a:lnTo>
                    <a:lnTo>
                      <a:pt x="38" y="88"/>
                    </a:lnTo>
                    <a:lnTo>
                      <a:pt x="38" y="86"/>
                    </a:lnTo>
                    <a:lnTo>
                      <a:pt x="38" y="82"/>
                    </a:lnTo>
                    <a:lnTo>
                      <a:pt x="37" y="80"/>
                    </a:lnTo>
                    <a:lnTo>
                      <a:pt x="36" y="77"/>
                    </a:lnTo>
                    <a:lnTo>
                      <a:pt x="34" y="74"/>
                    </a:lnTo>
                    <a:lnTo>
                      <a:pt x="36" y="71"/>
                    </a:lnTo>
                    <a:lnTo>
                      <a:pt x="37" y="68"/>
                    </a:lnTo>
                    <a:lnTo>
                      <a:pt x="38" y="65"/>
                    </a:lnTo>
                    <a:lnTo>
                      <a:pt x="38" y="62"/>
                    </a:lnTo>
                    <a:lnTo>
                      <a:pt x="37" y="55"/>
                    </a:lnTo>
                    <a:lnTo>
                      <a:pt x="33" y="49"/>
                    </a:lnTo>
                    <a:lnTo>
                      <a:pt x="31" y="42"/>
                    </a:lnTo>
                    <a:lnTo>
                      <a:pt x="32" y="40"/>
                    </a:lnTo>
                    <a:lnTo>
                      <a:pt x="33" y="39"/>
                    </a:lnTo>
                    <a:lnTo>
                      <a:pt x="36" y="36"/>
                    </a:lnTo>
                    <a:lnTo>
                      <a:pt x="37" y="34"/>
                    </a:lnTo>
                    <a:lnTo>
                      <a:pt x="37" y="32"/>
                    </a:lnTo>
                    <a:lnTo>
                      <a:pt x="37" y="29"/>
                    </a:lnTo>
                    <a:lnTo>
                      <a:pt x="36" y="26"/>
                    </a:lnTo>
                    <a:lnTo>
                      <a:pt x="34" y="23"/>
                    </a:lnTo>
                    <a:lnTo>
                      <a:pt x="33" y="21"/>
                    </a:lnTo>
                    <a:lnTo>
                      <a:pt x="32" y="18"/>
                    </a:lnTo>
                    <a:lnTo>
                      <a:pt x="33" y="16"/>
                    </a:lnTo>
                    <a:lnTo>
                      <a:pt x="33" y="14"/>
                    </a:lnTo>
                    <a:lnTo>
                      <a:pt x="34" y="13"/>
                    </a:lnTo>
                    <a:lnTo>
                      <a:pt x="34" y="10"/>
                    </a:lnTo>
                    <a:lnTo>
                      <a:pt x="34" y="7"/>
                    </a:lnTo>
                    <a:lnTo>
                      <a:pt x="33" y="4"/>
                    </a:lnTo>
                    <a:lnTo>
                      <a:pt x="31" y="2"/>
                    </a:lnTo>
                    <a:lnTo>
                      <a:pt x="27" y="1"/>
                    </a:lnTo>
                    <a:lnTo>
                      <a:pt x="24" y="1"/>
                    </a:lnTo>
                    <a:lnTo>
                      <a:pt x="20" y="0"/>
                    </a:lnTo>
                    <a:lnTo>
                      <a:pt x="18" y="1"/>
                    </a:lnTo>
                    <a:lnTo>
                      <a:pt x="14" y="2"/>
                    </a:lnTo>
                    <a:lnTo>
                      <a:pt x="13" y="4"/>
                    </a:lnTo>
                    <a:lnTo>
                      <a:pt x="11" y="7"/>
                    </a:lnTo>
                    <a:lnTo>
                      <a:pt x="8" y="9"/>
                    </a:lnTo>
                    <a:lnTo>
                      <a:pt x="7" y="13"/>
                    </a:lnTo>
                    <a:lnTo>
                      <a:pt x="5" y="1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3" name="Freeform 118"/>
              <p:cNvSpPr>
                <a:spLocks/>
              </p:cNvSpPr>
              <p:nvPr/>
            </p:nvSpPr>
            <p:spPr bwMode="auto">
              <a:xfrm>
                <a:off x="6367229" y="1393548"/>
                <a:ext cx="58924" cy="77864"/>
              </a:xfrm>
              <a:custGeom>
                <a:avLst/>
                <a:gdLst>
                  <a:gd name="T0" fmla="*/ 27 w 56"/>
                  <a:gd name="T1" fmla="*/ 3 h 74"/>
                  <a:gd name="T2" fmla="*/ 22 w 56"/>
                  <a:gd name="T3" fmla="*/ 2 h 74"/>
                  <a:gd name="T4" fmla="*/ 17 w 56"/>
                  <a:gd name="T5" fmla="*/ 1 h 74"/>
                  <a:gd name="T6" fmla="*/ 12 w 56"/>
                  <a:gd name="T7" fmla="*/ 0 h 74"/>
                  <a:gd name="T8" fmla="*/ 9 w 56"/>
                  <a:gd name="T9" fmla="*/ 1 h 74"/>
                  <a:gd name="T10" fmla="*/ 5 w 56"/>
                  <a:gd name="T11" fmla="*/ 2 h 74"/>
                  <a:gd name="T12" fmla="*/ 3 w 56"/>
                  <a:gd name="T13" fmla="*/ 6 h 74"/>
                  <a:gd name="T14" fmla="*/ 0 w 56"/>
                  <a:gd name="T15" fmla="*/ 8 h 74"/>
                  <a:gd name="T16" fmla="*/ 0 w 56"/>
                  <a:gd name="T17" fmla="*/ 13 h 74"/>
                  <a:gd name="T18" fmla="*/ 0 w 56"/>
                  <a:gd name="T19" fmla="*/ 15 h 74"/>
                  <a:gd name="T20" fmla="*/ 2 w 56"/>
                  <a:gd name="T21" fmla="*/ 19 h 74"/>
                  <a:gd name="T22" fmla="*/ 4 w 56"/>
                  <a:gd name="T23" fmla="*/ 21 h 74"/>
                  <a:gd name="T24" fmla="*/ 5 w 56"/>
                  <a:gd name="T25" fmla="*/ 23 h 74"/>
                  <a:gd name="T26" fmla="*/ 8 w 56"/>
                  <a:gd name="T27" fmla="*/ 27 h 74"/>
                  <a:gd name="T28" fmla="*/ 9 w 56"/>
                  <a:gd name="T29" fmla="*/ 29 h 74"/>
                  <a:gd name="T30" fmla="*/ 9 w 56"/>
                  <a:gd name="T31" fmla="*/ 39 h 74"/>
                  <a:gd name="T32" fmla="*/ 8 w 56"/>
                  <a:gd name="T33" fmla="*/ 48 h 74"/>
                  <a:gd name="T34" fmla="*/ 9 w 56"/>
                  <a:gd name="T35" fmla="*/ 57 h 74"/>
                  <a:gd name="T36" fmla="*/ 12 w 56"/>
                  <a:gd name="T37" fmla="*/ 65 h 74"/>
                  <a:gd name="T38" fmla="*/ 17 w 56"/>
                  <a:gd name="T39" fmla="*/ 70 h 74"/>
                  <a:gd name="T40" fmla="*/ 24 w 56"/>
                  <a:gd name="T41" fmla="*/ 71 h 74"/>
                  <a:gd name="T42" fmla="*/ 32 w 56"/>
                  <a:gd name="T43" fmla="*/ 71 h 74"/>
                  <a:gd name="T44" fmla="*/ 40 w 56"/>
                  <a:gd name="T45" fmla="*/ 72 h 74"/>
                  <a:gd name="T46" fmla="*/ 48 w 56"/>
                  <a:gd name="T47" fmla="*/ 74 h 74"/>
                  <a:gd name="T48" fmla="*/ 54 w 56"/>
                  <a:gd name="T49" fmla="*/ 61 h 74"/>
                  <a:gd name="T50" fmla="*/ 56 w 56"/>
                  <a:gd name="T51" fmla="*/ 48 h 74"/>
                  <a:gd name="T52" fmla="*/ 56 w 56"/>
                  <a:gd name="T53" fmla="*/ 33 h 74"/>
                  <a:gd name="T54" fmla="*/ 55 w 56"/>
                  <a:gd name="T55" fmla="*/ 22 h 74"/>
                  <a:gd name="T56" fmla="*/ 51 w 56"/>
                  <a:gd name="T57" fmla="*/ 14 h 74"/>
                  <a:gd name="T58" fmla="*/ 44 w 56"/>
                  <a:gd name="T59" fmla="*/ 7 h 74"/>
                  <a:gd name="T60" fmla="*/ 27 w 56"/>
                  <a:gd name="T61" fmla="*/ 3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6" h="74">
                    <a:moveTo>
                      <a:pt x="27" y="3"/>
                    </a:moveTo>
                    <a:lnTo>
                      <a:pt x="22" y="2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9" y="1"/>
                    </a:lnTo>
                    <a:lnTo>
                      <a:pt x="5" y="2"/>
                    </a:lnTo>
                    <a:lnTo>
                      <a:pt x="3" y="6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2" y="19"/>
                    </a:lnTo>
                    <a:lnTo>
                      <a:pt x="4" y="21"/>
                    </a:lnTo>
                    <a:lnTo>
                      <a:pt x="5" y="23"/>
                    </a:lnTo>
                    <a:lnTo>
                      <a:pt x="8" y="27"/>
                    </a:lnTo>
                    <a:lnTo>
                      <a:pt x="9" y="29"/>
                    </a:lnTo>
                    <a:lnTo>
                      <a:pt x="9" y="39"/>
                    </a:lnTo>
                    <a:lnTo>
                      <a:pt x="8" y="48"/>
                    </a:lnTo>
                    <a:lnTo>
                      <a:pt x="9" y="57"/>
                    </a:lnTo>
                    <a:lnTo>
                      <a:pt x="12" y="65"/>
                    </a:lnTo>
                    <a:lnTo>
                      <a:pt x="17" y="70"/>
                    </a:lnTo>
                    <a:lnTo>
                      <a:pt x="24" y="71"/>
                    </a:lnTo>
                    <a:lnTo>
                      <a:pt x="32" y="71"/>
                    </a:lnTo>
                    <a:lnTo>
                      <a:pt x="40" y="72"/>
                    </a:lnTo>
                    <a:lnTo>
                      <a:pt x="48" y="74"/>
                    </a:lnTo>
                    <a:lnTo>
                      <a:pt x="54" y="61"/>
                    </a:lnTo>
                    <a:lnTo>
                      <a:pt x="56" y="48"/>
                    </a:lnTo>
                    <a:lnTo>
                      <a:pt x="56" y="33"/>
                    </a:lnTo>
                    <a:lnTo>
                      <a:pt x="55" y="22"/>
                    </a:lnTo>
                    <a:lnTo>
                      <a:pt x="51" y="14"/>
                    </a:lnTo>
                    <a:lnTo>
                      <a:pt x="44" y="7"/>
                    </a:lnTo>
                    <a:lnTo>
                      <a:pt x="27" y="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4" name="Freeform 119"/>
              <p:cNvSpPr>
                <a:spLocks/>
              </p:cNvSpPr>
              <p:nvPr/>
            </p:nvSpPr>
            <p:spPr bwMode="auto">
              <a:xfrm>
                <a:off x="6372490" y="1475621"/>
                <a:ext cx="61029" cy="65238"/>
              </a:xfrm>
              <a:custGeom>
                <a:avLst/>
                <a:gdLst>
                  <a:gd name="T0" fmla="*/ 27 w 58"/>
                  <a:gd name="T1" fmla="*/ 2 h 62"/>
                  <a:gd name="T2" fmla="*/ 23 w 58"/>
                  <a:gd name="T3" fmla="*/ 1 h 62"/>
                  <a:gd name="T4" fmla="*/ 18 w 58"/>
                  <a:gd name="T5" fmla="*/ 0 h 62"/>
                  <a:gd name="T6" fmla="*/ 13 w 58"/>
                  <a:gd name="T7" fmla="*/ 0 h 62"/>
                  <a:gd name="T8" fmla="*/ 10 w 58"/>
                  <a:gd name="T9" fmla="*/ 1 h 62"/>
                  <a:gd name="T10" fmla="*/ 6 w 58"/>
                  <a:gd name="T11" fmla="*/ 2 h 62"/>
                  <a:gd name="T12" fmla="*/ 3 w 58"/>
                  <a:gd name="T13" fmla="*/ 5 h 62"/>
                  <a:gd name="T14" fmla="*/ 1 w 58"/>
                  <a:gd name="T15" fmla="*/ 8 h 62"/>
                  <a:gd name="T16" fmla="*/ 0 w 58"/>
                  <a:gd name="T17" fmla="*/ 12 h 62"/>
                  <a:gd name="T18" fmla="*/ 1 w 58"/>
                  <a:gd name="T19" fmla="*/ 15 h 62"/>
                  <a:gd name="T20" fmla="*/ 3 w 58"/>
                  <a:gd name="T21" fmla="*/ 19 h 62"/>
                  <a:gd name="T22" fmla="*/ 4 w 58"/>
                  <a:gd name="T23" fmla="*/ 21 h 62"/>
                  <a:gd name="T24" fmla="*/ 6 w 58"/>
                  <a:gd name="T25" fmla="*/ 24 h 62"/>
                  <a:gd name="T26" fmla="*/ 9 w 58"/>
                  <a:gd name="T27" fmla="*/ 26 h 62"/>
                  <a:gd name="T28" fmla="*/ 9 w 58"/>
                  <a:gd name="T29" fmla="*/ 30 h 62"/>
                  <a:gd name="T30" fmla="*/ 9 w 58"/>
                  <a:gd name="T31" fmla="*/ 37 h 62"/>
                  <a:gd name="T32" fmla="*/ 5 w 58"/>
                  <a:gd name="T33" fmla="*/ 41 h 62"/>
                  <a:gd name="T34" fmla="*/ 1 w 58"/>
                  <a:gd name="T35" fmla="*/ 45 h 62"/>
                  <a:gd name="T36" fmla="*/ 0 w 58"/>
                  <a:gd name="T37" fmla="*/ 50 h 62"/>
                  <a:gd name="T38" fmla="*/ 3 w 58"/>
                  <a:gd name="T39" fmla="*/ 56 h 62"/>
                  <a:gd name="T40" fmla="*/ 7 w 58"/>
                  <a:gd name="T41" fmla="*/ 59 h 62"/>
                  <a:gd name="T42" fmla="*/ 16 w 58"/>
                  <a:gd name="T43" fmla="*/ 60 h 62"/>
                  <a:gd name="T44" fmla="*/ 25 w 58"/>
                  <a:gd name="T45" fmla="*/ 59 h 62"/>
                  <a:gd name="T46" fmla="*/ 36 w 58"/>
                  <a:gd name="T47" fmla="*/ 59 h 62"/>
                  <a:gd name="T48" fmla="*/ 45 w 58"/>
                  <a:gd name="T49" fmla="*/ 59 h 62"/>
                  <a:gd name="T50" fmla="*/ 52 w 58"/>
                  <a:gd name="T51" fmla="*/ 62 h 62"/>
                  <a:gd name="T52" fmla="*/ 56 w 58"/>
                  <a:gd name="T53" fmla="*/ 54 h 62"/>
                  <a:gd name="T54" fmla="*/ 58 w 58"/>
                  <a:gd name="T55" fmla="*/ 50 h 62"/>
                  <a:gd name="T56" fmla="*/ 57 w 58"/>
                  <a:gd name="T57" fmla="*/ 46 h 62"/>
                  <a:gd name="T58" fmla="*/ 57 w 58"/>
                  <a:gd name="T59" fmla="*/ 41 h 62"/>
                  <a:gd name="T60" fmla="*/ 57 w 58"/>
                  <a:gd name="T61" fmla="*/ 33 h 62"/>
                  <a:gd name="T62" fmla="*/ 56 w 58"/>
                  <a:gd name="T63" fmla="*/ 22 h 62"/>
                  <a:gd name="T64" fmla="*/ 51 w 58"/>
                  <a:gd name="T65" fmla="*/ 13 h 62"/>
                  <a:gd name="T66" fmla="*/ 44 w 58"/>
                  <a:gd name="T67" fmla="*/ 6 h 62"/>
                  <a:gd name="T68" fmla="*/ 27 w 58"/>
                  <a:gd name="T69" fmla="*/ 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8" h="62">
                    <a:moveTo>
                      <a:pt x="27" y="2"/>
                    </a:moveTo>
                    <a:lnTo>
                      <a:pt x="23" y="1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10" y="1"/>
                    </a:lnTo>
                    <a:lnTo>
                      <a:pt x="6" y="2"/>
                    </a:lnTo>
                    <a:lnTo>
                      <a:pt x="3" y="5"/>
                    </a:lnTo>
                    <a:lnTo>
                      <a:pt x="1" y="8"/>
                    </a:lnTo>
                    <a:lnTo>
                      <a:pt x="0" y="12"/>
                    </a:lnTo>
                    <a:lnTo>
                      <a:pt x="1" y="15"/>
                    </a:lnTo>
                    <a:lnTo>
                      <a:pt x="3" y="19"/>
                    </a:lnTo>
                    <a:lnTo>
                      <a:pt x="4" y="21"/>
                    </a:lnTo>
                    <a:lnTo>
                      <a:pt x="6" y="24"/>
                    </a:lnTo>
                    <a:lnTo>
                      <a:pt x="9" y="26"/>
                    </a:lnTo>
                    <a:lnTo>
                      <a:pt x="9" y="30"/>
                    </a:lnTo>
                    <a:lnTo>
                      <a:pt x="9" y="37"/>
                    </a:lnTo>
                    <a:lnTo>
                      <a:pt x="5" y="41"/>
                    </a:lnTo>
                    <a:lnTo>
                      <a:pt x="1" y="45"/>
                    </a:lnTo>
                    <a:lnTo>
                      <a:pt x="0" y="50"/>
                    </a:lnTo>
                    <a:lnTo>
                      <a:pt x="3" y="56"/>
                    </a:lnTo>
                    <a:lnTo>
                      <a:pt x="7" y="59"/>
                    </a:lnTo>
                    <a:lnTo>
                      <a:pt x="16" y="60"/>
                    </a:lnTo>
                    <a:lnTo>
                      <a:pt x="25" y="59"/>
                    </a:lnTo>
                    <a:lnTo>
                      <a:pt x="36" y="59"/>
                    </a:lnTo>
                    <a:lnTo>
                      <a:pt x="45" y="59"/>
                    </a:lnTo>
                    <a:lnTo>
                      <a:pt x="52" y="62"/>
                    </a:lnTo>
                    <a:lnTo>
                      <a:pt x="56" y="54"/>
                    </a:lnTo>
                    <a:lnTo>
                      <a:pt x="58" y="50"/>
                    </a:lnTo>
                    <a:lnTo>
                      <a:pt x="57" y="46"/>
                    </a:lnTo>
                    <a:lnTo>
                      <a:pt x="57" y="41"/>
                    </a:lnTo>
                    <a:lnTo>
                      <a:pt x="57" y="33"/>
                    </a:lnTo>
                    <a:lnTo>
                      <a:pt x="56" y="22"/>
                    </a:lnTo>
                    <a:lnTo>
                      <a:pt x="51" y="13"/>
                    </a:lnTo>
                    <a:lnTo>
                      <a:pt x="44" y="6"/>
                    </a:lnTo>
                    <a:lnTo>
                      <a:pt x="27" y="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5" name="Freeform 120"/>
              <p:cNvSpPr>
                <a:spLocks/>
              </p:cNvSpPr>
              <p:nvPr/>
            </p:nvSpPr>
            <p:spPr bwMode="auto">
              <a:xfrm>
                <a:off x="6369333" y="1551381"/>
                <a:ext cx="59977" cy="77864"/>
              </a:xfrm>
              <a:custGeom>
                <a:avLst/>
                <a:gdLst>
                  <a:gd name="T0" fmla="*/ 27 w 57"/>
                  <a:gd name="T1" fmla="*/ 1 h 74"/>
                  <a:gd name="T2" fmla="*/ 25 w 57"/>
                  <a:gd name="T3" fmla="*/ 0 h 74"/>
                  <a:gd name="T4" fmla="*/ 23 w 57"/>
                  <a:gd name="T5" fmla="*/ 0 h 74"/>
                  <a:gd name="T6" fmla="*/ 22 w 57"/>
                  <a:gd name="T7" fmla="*/ 0 h 74"/>
                  <a:gd name="T8" fmla="*/ 21 w 57"/>
                  <a:gd name="T9" fmla="*/ 0 h 74"/>
                  <a:gd name="T10" fmla="*/ 19 w 57"/>
                  <a:gd name="T11" fmla="*/ 0 h 74"/>
                  <a:gd name="T12" fmla="*/ 15 w 57"/>
                  <a:gd name="T13" fmla="*/ 1 h 74"/>
                  <a:gd name="T14" fmla="*/ 12 w 57"/>
                  <a:gd name="T15" fmla="*/ 1 h 74"/>
                  <a:gd name="T16" fmla="*/ 8 w 57"/>
                  <a:gd name="T17" fmla="*/ 3 h 74"/>
                  <a:gd name="T18" fmla="*/ 6 w 57"/>
                  <a:gd name="T19" fmla="*/ 4 h 74"/>
                  <a:gd name="T20" fmla="*/ 2 w 57"/>
                  <a:gd name="T21" fmla="*/ 6 h 74"/>
                  <a:gd name="T22" fmla="*/ 1 w 57"/>
                  <a:gd name="T23" fmla="*/ 9 h 74"/>
                  <a:gd name="T24" fmla="*/ 0 w 57"/>
                  <a:gd name="T25" fmla="*/ 11 h 74"/>
                  <a:gd name="T26" fmla="*/ 1 w 57"/>
                  <a:gd name="T27" fmla="*/ 15 h 74"/>
                  <a:gd name="T28" fmla="*/ 2 w 57"/>
                  <a:gd name="T29" fmla="*/ 17 h 74"/>
                  <a:gd name="T30" fmla="*/ 3 w 57"/>
                  <a:gd name="T31" fmla="*/ 19 h 74"/>
                  <a:gd name="T32" fmla="*/ 6 w 57"/>
                  <a:gd name="T33" fmla="*/ 22 h 74"/>
                  <a:gd name="T34" fmla="*/ 8 w 57"/>
                  <a:gd name="T35" fmla="*/ 25 h 74"/>
                  <a:gd name="T36" fmla="*/ 8 w 57"/>
                  <a:gd name="T37" fmla="*/ 29 h 74"/>
                  <a:gd name="T38" fmla="*/ 8 w 57"/>
                  <a:gd name="T39" fmla="*/ 38 h 74"/>
                  <a:gd name="T40" fmla="*/ 6 w 57"/>
                  <a:gd name="T41" fmla="*/ 49 h 74"/>
                  <a:gd name="T42" fmla="*/ 4 w 57"/>
                  <a:gd name="T43" fmla="*/ 60 h 74"/>
                  <a:gd name="T44" fmla="*/ 8 w 57"/>
                  <a:gd name="T45" fmla="*/ 69 h 74"/>
                  <a:gd name="T46" fmla="*/ 13 w 57"/>
                  <a:gd name="T47" fmla="*/ 73 h 74"/>
                  <a:gd name="T48" fmla="*/ 20 w 57"/>
                  <a:gd name="T49" fmla="*/ 74 h 74"/>
                  <a:gd name="T50" fmla="*/ 27 w 57"/>
                  <a:gd name="T51" fmla="*/ 73 h 74"/>
                  <a:gd name="T52" fmla="*/ 35 w 57"/>
                  <a:gd name="T53" fmla="*/ 73 h 74"/>
                  <a:gd name="T54" fmla="*/ 44 w 57"/>
                  <a:gd name="T55" fmla="*/ 71 h 74"/>
                  <a:gd name="T56" fmla="*/ 51 w 57"/>
                  <a:gd name="T57" fmla="*/ 74 h 74"/>
                  <a:gd name="T58" fmla="*/ 55 w 57"/>
                  <a:gd name="T59" fmla="*/ 61 h 74"/>
                  <a:gd name="T60" fmla="*/ 57 w 57"/>
                  <a:gd name="T61" fmla="*/ 47 h 74"/>
                  <a:gd name="T62" fmla="*/ 55 w 57"/>
                  <a:gd name="T63" fmla="*/ 32 h 74"/>
                  <a:gd name="T64" fmla="*/ 55 w 57"/>
                  <a:gd name="T65" fmla="*/ 22 h 74"/>
                  <a:gd name="T66" fmla="*/ 51 w 57"/>
                  <a:gd name="T67" fmla="*/ 12 h 74"/>
                  <a:gd name="T68" fmla="*/ 44 w 57"/>
                  <a:gd name="T69" fmla="*/ 5 h 74"/>
                  <a:gd name="T70" fmla="*/ 27 w 57"/>
                  <a:gd name="T71" fmla="*/ 1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" h="74">
                    <a:moveTo>
                      <a:pt x="27" y="1"/>
                    </a:moveTo>
                    <a:lnTo>
                      <a:pt x="25" y="0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5" y="1"/>
                    </a:lnTo>
                    <a:lnTo>
                      <a:pt x="12" y="1"/>
                    </a:lnTo>
                    <a:lnTo>
                      <a:pt x="8" y="3"/>
                    </a:lnTo>
                    <a:lnTo>
                      <a:pt x="6" y="4"/>
                    </a:lnTo>
                    <a:lnTo>
                      <a:pt x="2" y="6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1" y="15"/>
                    </a:lnTo>
                    <a:lnTo>
                      <a:pt x="2" y="17"/>
                    </a:lnTo>
                    <a:lnTo>
                      <a:pt x="3" y="19"/>
                    </a:lnTo>
                    <a:lnTo>
                      <a:pt x="6" y="22"/>
                    </a:lnTo>
                    <a:lnTo>
                      <a:pt x="8" y="25"/>
                    </a:lnTo>
                    <a:lnTo>
                      <a:pt x="8" y="29"/>
                    </a:lnTo>
                    <a:lnTo>
                      <a:pt x="8" y="38"/>
                    </a:lnTo>
                    <a:lnTo>
                      <a:pt x="6" y="49"/>
                    </a:lnTo>
                    <a:lnTo>
                      <a:pt x="4" y="60"/>
                    </a:lnTo>
                    <a:lnTo>
                      <a:pt x="8" y="69"/>
                    </a:lnTo>
                    <a:lnTo>
                      <a:pt x="13" y="73"/>
                    </a:lnTo>
                    <a:lnTo>
                      <a:pt x="20" y="74"/>
                    </a:lnTo>
                    <a:lnTo>
                      <a:pt x="27" y="73"/>
                    </a:lnTo>
                    <a:lnTo>
                      <a:pt x="35" y="73"/>
                    </a:lnTo>
                    <a:lnTo>
                      <a:pt x="44" y="71"/>
                    </a:lnTo>
                    <a:lnTo>
                      <a:pt x="51" y="74"/>
                    </a:lnTo>
                    <a:lnTo>
                      <a:pt x="55" y="61"/>
                    </a:lnTo>
                    <a:lnTo>
                      <a:pt x="57" y="47"/>
                    </a:lnTo>
                    <a:lnTo>
                      <a:pt x="55" y="32"/>
                    </a:lnTo>
                    <a:lnTo>
                      <a:pt x="55" y="22"/>
                    </a:lnTo>
                    <a:lnTo>
                      <a:pt x="51" y="12"/>
                    </a:lnTo>
                    <a:lnTo>
                      <a:pt x="44" y="5"/>
                    </a:lnTo>
                    <a:lnTo>
                      <a:pt x="27" y="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6" name="Freeform 121"/>
              <p:cNvSpPr>
                <a:spLocks/>
              </p:cNvSpPr>
              <p:nvPr/>
            </p:nvSpPr>
            <p:spPr bwMode="auto">
              <a:xfrm>
                <a:off x="6440884" y="1562955"/>
                <a:ext cx="58924" cy="75760"/>
              </a:xfrm>
              <a:custGeom>
                <a:avLst/>
                <a:gdLst>
                  <a:gd name="T0" fmla="*/ 5 w 56"/>
                  <a:gd name="T1" fmla="*/ 2 h 72"/>
                  <a:gd name="T2" fmla="*/ 4 w 56"/>
                  <a:gd name="T3" fmla="*/ 11 h 72"/>
                  <a:gd name="T4" fmla="*/ 2 w 56"/>
                  <a:gd name="T5" fmla="*/ 21 h 72"/>
                  <a:gd name="T6" fmla="*/ 0 w 56"/>
                  <a:gd name="T7" fmla="*/ 30 h 72"/>
                  <a:gd name="T8" fmla="*/ 2 w 56"/>
                  <a:gd name="T9" fmla="*/ 41 h 72"/>
                  <a:gd name="T10" fmla="*/ 2 w 56"/>
                  <a:gd name="T11" fmla="*/ 53 h 72"/>
                  <a:gd name="T12" fmla="*/ 5 w 56"/>
                  <a:gd name="T13" fmla="*/ 64 h 72"/>
                  <a:gd name="T14" fmla="*/ 11 w 56"/>
                  <a:gd name="T15" fmla="*/ 69 h 72"/>
                  <a:gd name="T16" fmla="*/ 21 w 56"/>
                  <a:gd name="T17" fmla="*/ 70 h 72"/>
                  <a:gd name="T18" fmla="*/ 30 w 56"/>
                  <a:gd name="T19" fmla="*/ 70 h 72"/>
                  <a:gd name="T20" fmla="*/ 38 w 56"/>
                  <a:gd name="T21" fmla="*/ 70 h 72"/>
                  <a:gd name="T22" fmla="*/ 47 w 56"/>
                  <a:gd name="T23" fmla="*/ 72 h 72"/>
                  <a:gd name="T24" fmla="*/ 53 w 56"/>
                  <a:gd name="T25" fmla="*/ 58 h 72"/>
                  <a:gd name="T26" fmla="*/ 54 w 56"/>
                  <a:gd name="T27" fmla="*/ 43 h 72"/>
                  <a:gd name="T28" fmla="*/ 54 w 56"/>
                  <a:gd name="T29" fmla="*/ 27 h 72"/>
                  <a:gd name="T30" fmla="*/ 55 w 56"/>
                  <a:gd name="T31" fmla="*/ 20 h 72"/>
                  <a:gd name="T32" fmla="*/ 56 w 56"/>
                  <a:gd name="T33" fmla="*/ 15 h 72"/>
                  <a:gd name="T34" fmla="*/ 55 w 56"/>
                  <a:gd name="T35" fmla="*/ 12 h 72"/>
                  <a:gd name="T36" fmla="*/ 50 w 56"/>
                  <a:gd name="T37" fmla="*/ 8 h 72"/>
                  <a:gd name="T38" fmla="*/ 48 w 56"/>
                  <a:gd name="T39" fmla="*/ 7 h 72"/>
                  <a:gd name="T40" fmla="*/ 42 w 56"/>
                  <a:gd name="T41" fmla="*/ 6 h 72"/>
                  <a:gd name="T42" fmla="*/ 32 w 56"/>
                  <a:gd name="T43" fmla="*/ 4 h 72"/>
                  <a:gd name="T44" fmla="*/ 23 w 56"/>
                  <a:gd name="T45" fmla="*/ 1 h 72"/>
                  <a:gd name="T46" fmla="*/ 15 w 56"/>
                  <a:gd name="T47" fmla="*/ 0 h 72"/>
                  <a:gd name="T48" fmla="*/ 8 w 56"/>
                  <a:gd name="T49" fmla="*/ 0 h 72"/>
                  <a:gd name="T50" fmla="*/ 5 w 56"/>
                  <a:gd name="T51" fmla="*/ 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72">
                    <a:moveTo>
                      <a:pt x="5" y="2"/>
                    </a:moveTo>
                    <a:lnTo>
                      <a:pt x="4" y="11"/>
                    </a:lnTo>
                    <a:lnTo>
                      <a:pt x="2" y="21"/>
                    </a:lnTo>
                    <a:lnTo>
                      <a:pt x="0" y="30"/>
                    </a:lnTo>
                    <a:lnTo>
                      <a:pt x="2" y="41"/>
                    </a:lnTo>
                    <a:lnTo>
                      <a:pt x="2" y="53"/>
                    </a:lnTo>
                    <a:lnTo>
                      <a:pt x="5" y="64"/>
                    </a:lnTo>
                    <a:lnTo>
                      <a:pt x="11" y="69"/>
                    </a:lnTo>
                    <a:lnTo>
                      <a:pt x="21" y="70"/>
                    </a:lnTo>
                    <a:lnTo>
                      <a:pt x="30" y="70"/>
                    </a:lnTo>
                    <a:lnTo>
                      <a:pt x="38" y="70"/>
                    </a:lnTo>
                    <a:lnTo>
                      <a:pt x="47" y="72"/>
                    </a:lnTo>
                    <a:lnTo>
                      <a:pt x="53" y="58"/>
                    </a:lnTo>
                    <a:lnTo>
                      <a:pt x="54" y="43"/>
                    </a:lnTo>
                    <a:lnTo>
                      <a:pt x="54" y="27"/>
                    </a:lnTo>
                    <a:lnTo>
                      <a:pt x="55" y="20"/>
                    </a:lnTo>
                    <a:lnTo>
                      <a:pt x="56" y="15"/>
                    </a:lnTo>
                    <a:lnTo>
                      <a:pt x="55" y="12"/>
                    </a:lnTo>
                    <a:lnTo>
                      <a:pt x="50" y="8"/>
                    </a:lnTo>
                    <a:lnTo>
                      <a:pt x="48" y="7"/>
                    </a:lnTo>
                    <a:lnTo>
                      <a:pt x="42" y="6"/>
                    </a:lnTo>
                    <a:lnTo>
                      <a:pt x="32" y="4"/>
                    </a:lnTo>
                    <a:lnTo>
                      <a:pt x="23" y="1"/>
                    </a:lnTo>
                    <a:lnTo>
                      <a:pt x="15" y="0"/>
                    </a:lnTo>
                    <a:lnTo>
                      <a:pt x="8" y="0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7" name="Freeform 122"/>
              <p:cNvSpPr>
                <a:spLocks/>
              </p:cNvSpPr>
              <p:nvPr/>
            </p:nvSpPr>
            <p:spPr bwMode="auto">
              <a:xfrm>
                <a:off x="6510331" y="1580843"/>
                <a:ext cx="57873" cy="83126"/>
              </a:xfrm>
              <a:custGeom>
                <a:avLst/>
                <a:gdLst>
                  <a:gd name="T0" fmla="*/ 25 w 55"/>
                  <a:gd name="T1" fmla="*/ 0 h 79"/>
                  <a:gd name="T2" fmla="*/ 22 w 55"/>
                  <a:gd name="T3" fmla="*/ 0 h 79"/>
                  <a:gd name="T4" fmla="*/ 21 w 55"/>
                  <a:gd name="T5" fmla="*/ 0 h 79"/>
                  <a:gd name="T6" fmla="*/ 20 w 55"/>
                  <a:gd name="T7" fmla="*/ 0 h 79"/>
                  <a:gd name="T8" fmla="*/ 19 w 55"/>
                  <a:gd name="T9" fmla="*/ 0 h 79"/>
                  <a:gd name="T10" fmla="*/ 16 w 55"/>
                  <a:gd name="T11" fmla="*/ 0 h 79"/>
                  <a:gd name="T12" fmla="*/ 13 w 55"/>
                  <a:gd name="T13" fmla="*/ 0 h 79"/>
                  <a:gd name="T14" fmla="*/ 10 w 55"/>
                  <a:gd name="T15" fmla="*/ 0 h 79"/>
                  <a:gd name="T16" fmla="*/ 8 w 55"/>
                  <a:gd name="T17" fmla="*/ 0 h 79"/>
                  <a:gd name="T18" fmla="*/ 7 w 55"/>
                  <a:gd name="T19" fmla="*/ 1 h 79"/>
                  <a:gd name="T20" fmla="*/ 6 w 55"/>
                  <a:gd name="T21" fmla="*/ 2 h 79"/>
                  <a:gd name="T22" fmla="*/ 6 w 55"/>
                  <a:gd name="T23" fmla="*/ 5 h 79"/>
                  <a:gd name="T24" fmla="*/ 3 w 55"/>
                  <a:gd name="T25" fmla="*/ 14 h 79"/>
                  <a:gd name="T26" fmla="*/ 1 w 55"/>
                  <a:gd name="T27" fmla="*/ 24 h 79"/>
                  <a:gd name="T28" fmla="*/ 1 w 55"/>
                  <a:gd name="T29" fmla="*/ 33 h 79"/>
                  <a:gd name="T30" fmla="*/ 1 w 55"/>
                  <a:gd name="T31" fmla="*/ 42 h 79"/>
                  <a:gd name="T32" fmla="*/ 0 w 55"/>
                  <a:gd name="T33" fmla="*/ 49 h 79"/>
                  <a:gd name="T34" fmla="*/ 1 w 55"/>
                  <a:gd name="T35" fmla="*/ 58 h 79"/>
                  <a:gd name="T36" fmla="*/ 4 w 55"/>
                  <a:gd name="T37" fmla="*/ 65 h 79"/>
                  <a:gd name="T38" fmla="*/ 10 w 55"/>
                  <a:gd name="T39" fmla="*/ 71 h 79"/>
                  <a:gd name="T40" fmla="*/ 20 w 55"/>
                  <a:gd name="T41" fmla="*/ 73 h 79"/>
                  <a:gd name="T42" fmla="*/ 32 w 55"/>
                  <a:gd name="T43" fmla="*/ 74 h 79"/>
                  <a:gd name="T44" fmla="*/ 42 w 55"/>
                  <a:gd name="T45" fmla="*/ 77 h 79"/>
                  <a:gd name="T46" fmla="*/ 51 w 55"/>
                  <a:gd name="T47" fmla="*/ 79 h 79"/>
                  <a:gd name="T48" fmla="*/ 55 w 55"/>
                  <a:gd name="T49" fmla="*/ 68 h 79"/>
                  <a:gd name="T50" fmla="*/ 55 w 55"/>
                  <a:gd name="T51" fmla="*/ 56 h 79"/>
                  <a:gd name="T52" fmla="*/ 54 w 55"/>
                  <a:gd name="T53" fmla="*/ 43 h 79"/>
                  <a:gd name="T54" fmla="*/ 54 w 55"/>
                  <a:gd name="T55" fmla="*/ 30 h 79"/>
                  <a:gd name="T56" fmla="*/ 54 w 55"/>
                  <a:gd name="T57" fmla="*/ 23 h 79"/>
                  <a:gd name="T58" fmla="*/ 55 w 55"/>
                  <a:gd name="T59" fmla="*/ 19 h 79"/>
                  <a:gd name="T60" fmla="*/ 55 w 55"/>
                  <a:gd name="T61" fmla="*/ 15 h 79"/>
                  <a:gd name="T62" fmla="*/ 51 w 55"/>
                  <a:gd name="T63" fmla="*/ 10 h 79"/>
                  <a:gd name="T64" fmla="*/ 25 w 55"/>
                  <a:gd name="T65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5" h="79">
                    <a:moveTo>
                      <a:pt x="25" y="0"/>
                    </a:moveTo>
                    <a:lnTo>
                      <a:pt x="22" y="0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6" y="2"/>
                    </a:lnTo>
                    <a:lnTo>
                      <a:pt x="6" y="5"/>
                    </a:lnTo>
                    <a:lnTo>
                      <a:pt x="3" y="14"/>
                    </a:lnTo>
                    <a:lnTo>
                      <a:pt x="1" y="24"/>
                    </a:lnTo>
                    <a:lnTo>
                      <a:pt x="1" y="33"/>
                    </a:lnTo>
                    <a:lnTo>
                      <a:pt x="1" y="42"/>
                    </a:lnTo>
                    <a:lnTo>
                      <a:pt x="0" y="49"/>
                    </a:lnTo>
                    <a:lnTo>
                      <a:pt x="1" y="58"/>
                    </a:lnTo>
                    <a:lnTo>
                      <a:pt x="4" y="65"/>
                    </a:lnTo>
                    <a:lnTo>
                      <a:pt x="10" y="71"/>
                    </a:lnTo>
                    <a:lnTo>
                      <a:pt x="20" y="73"/>
                    </a:lnTo>
                    <a:lnTo>
                      <a:pt x="32" y="74"/>
                    </a:lnTo>
                    <a:lnTo>
                      <a:pt x="42" y="77"/>
                    </a:lnTo>
                    <a:lnTo>
                      <a:pt x="51" y="79"/>
                    </a:lnTo>
                    <a:lnTo>
                      <a:pt x="55" y="68"/>
                    </a:lnTo>
                    <a:lnTo>
                      <a:pt x="55" y="56"/>
                    </a:lnTo>
                    <a:lnTo>
                      <a:pt x="54" y="43"/>
                    </a:lnTo>
                    <a:lnTo>
                      <a:pt x="54" y="30"/>
                    </a:lnTo>
                    <a:lnTo>
                      <a:pt x="54" y="23"/>
                    </a:lnTo>
                    <a:lnTo>
                      <a:pt x="55" y="19"/>
                    </a:lnTo>
                    <a:lnTo>
                      <a:pt x="55" y="15"/>
                    </a:lnTo>
                    <a:lnTo>
                      <a:pt x="51" y="1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8" name="Freeform 123"/>
              <p:cNvSpPr>
                <a:spLocks/>
              </p:cNvSpPr>
              <p:nvPr/>
            </p:nvSpPr>
            <p:spPr bwMode="auto">
              <a:xfrm>
                <a:off x="6504018" y="1663969"/>
                <a:ext cx="63133" cy="78917"/>
              </a:xfrm>
              <a:custGeom>
                <a:avLst/>
                <a:gdLst>
                  <a:gd name="T0" fmla="*/ 25 w 60"/>
                  <a:gd name="T1" fmla="*/ 1 h 75"/>
                  <a:gd name="T2" fmla="*/ 22 w 60"/>
                  <a:gd name="T3" fmla="*/ 0 h 75"/>
                  <a:gd name="T4" fmla="*/ 21 w 60"/>
                  <a:gd name="T5" fmla="*/ 0 h 75"/>
                  <a:gd name="T6" fmla="*/ 20 w 60"/>
                  <a:gd name="T7" fmla="*/ 0 h 75"/>
                  <a:gd name="T8" fmla="*/ 19 w 60"/>
                  <a:gd name="T9" fmla="*/ 0 h 75"/>
                  <a:gd name="T10" fmla="*/ 16 w 60"/>
                  <a:gd name="T11" fmla="*/ 0 h 75"/>
                  <a:gd name="T12" fmla="*/ 13 w 60"/>
                  <a:gd name="T13" fmla="*/ 0 h 75"/>
                  <a:gd name="T14" fmla="*/ 10 w 60"/>
                  <a:gd name="T15" fmla="*/ 1 h 75"/>
                  <a:gd name="T16" fmla="*/ 8 w 60"/>
                  <a:gd name="T17" fmla="*/ 1 h 75"/>
                  <a:gd name="T18" fmla="*/ 7 w 60"/>
                  <a:gd name="T19" fmla="*/ 2 h 75"/>
                  <a:gd name="T20" fmla="*/ 6 w 60"/>
                  <a:gd name="T21" fmla="*/ 4 h 75"/>
                  <a:gd name="T22" fmla="*/ 6 w 60"/>
                  <a:gd name="T23" fmla="*/ 7 h 75"/>
                  <a:gd name="T24" fmla="*/ 3 w 60"/>
                  <a:gd name="T25" fmla="*/ 15 h 75"/>
                  <a:gd name="T26" fmla="*/ 1 w 60"/>
                  <a:gd name="T27" fmla="*/ 26 h 75"/>
                  <a:gd name="T28" fmla="*/ 1 w 60"/>
                  <a:gd name="T29" fmla="*/ 34 h 75"/>
                  <a:gd name="T30" fmla="*/ 1 w 60"/>
                  <a:gd name="T31" fmla="*/ 43 h 75"/>
                  <a:gd name="T32" fmla="*/ 0 w 60"/>
                  <a:gd name="T33" fmla="*/ 49 h 75"/>
                  <a:gd name="T34" fmla="*/ 0 w 60"/>
                  <a:gd name="T35" fmla="*/ 55 h 75"/>
                  <a:gd name="T36" fmla="*/ 3 w 60"/>
                  <a:gd name="T37" fmla="*/ 62 h 75"/>
                  <a:gd name="T38" fmla="*/ 8 w 60"/>
                  <a:gd name="T39" fmla="*/ 66 h 75"/>
                  <a:gd name="T40" fmla="*/ 17 w 60"/>
                  <a:gd name="T41" fmla="*/ 69 h 75"/>
                  <a:gd name="T42" fmla="*/ 27 w 60"/>
                  <a:gd name="T43" fmla="*/ 70 h 75"/>
                  <a:gd name="T44" fmla="*/ 38 w 60"/>
                  <a:gd name="T45" fmla="*/ 71 h 75"/>
                  <a:gd name="T46" fmla="*/ 47 w 60"/>
                  <a:gd name="T47" fmla="*/ 72 h 75"/>
                  <a:gd name="T48" fmla="*/ 54 w 60"/>
                  <a:gd name="T49" fmla="*/ 75 h 75"/>
                  <a:gd name="T50" fmla="*/ 59 w 60"/>
                  <a:gd name="T51" fmla="*/ 62 h 75"/>
                  <a:gd name="T52" fmla="*/ 60 w 60"/>
                  <a:gd name="T53" fmla="*/ 47 h 75"/>
                  <a:gd name="T54" fmla="*/ 59 w 60"/>
                  <a:gd name="T55" fmla="*/ 32 h 75"/>
                  <a:gd name="T56" fmla="*/ 59 w 60"/>
                  <a:gd name="T57" fmla="*/ 22 h 75"/>
                  <a:gd name="T58" fmla="*/ 57 w 60"/>
                  <a:gd name="T59" fmla="*/ 17 h 75"/>
                  <a:gd name="T60" fmla="*/ 51 w 60"/>
                  <a:gd name="T61" fmla="*/ 12 h 75"/>
                  <a:gd name="T62" fmla="*/ 25 w 60"/>
                  <a:gd name="T63" fmla="*/ 1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0" h="75">
                    <a:moveTo>
                      <a:pt x="25" y="1"/>
                    </a:moveTo>
                    <a:lnTo>
                      <a:pt x="22" y="0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10" y="1"/>
                    </a:lnTo>
                    <a:lnTo>
                      <a:pt x="8" y="1"/>
                    </a:lnTo>
                    <a:lnTo>
                      <a:pt x="7" y="2"/>
                    </a:lnTo>
                    <a:lnTo>
                      <a:pt x="6" y="4"/>
                    </a:lnTo>
                    <a:lnTo>
                      <a:pt x="6" y="7"/>
                    </a:lnTo>
                    <a:lnTo>
                      <a:pt x="3" y="15"/>
                    </a:lnTo>
                    <a:lnTo>
                      <a:pt x="1" y="26"/>
                    </a:lnTo>
                    <a:lnTo>
                      <a:pt x="1" y="34"/>
                    </a:lnTo>
                    <a:lnTo>
                      <a:pt x="1" y="43"/>
                    </a:lnTo>
                    <a:lnTo>
                      <a:pt x="0" y="49"/>
                    </a:lnTo>
                    <a:lnTo>
                      <a:pt x="0" y="55"/>
                    </a:lnTo>
                    <a:lnTo>
                      <a:pt x="3" y="62"/>
                    </a:lnTo>
                    <a:lnTo>
                      <a:pt x="8" y="66"/>
                    </a:lnTo>
                    <a:lnTo>
                      <a:pt x="17" y="69"/>
                    </a:lnTo>
                    <a:lnTo>
                      <a:pt x="27" y="70"/>
                    </a:lnTo>
                    <a:lnTo>
                      <a:pt x="38" y="71"/>
                    </a:lnTo>
                    <a:lnTo>
                      <a:pt x="47" y="72"/>
                    </a:lnTo>
                    <a:lnTo>
                      <a:pt x="54" y="75"/>
                    </a:lnTo>
                    <a:lnTo>
                      <a:pt x="59" y="62"/>
                    </a:lnTo>
                    <a:lnTo>
                      <a:pt x="60" y="47"/>
                    </a:lnTo>
                    <a:lnTo>
                      <a:pt x="59" y="32"/>
                    </a:lnTo>
                    <a:lnTo>
                      <a:pt x="59" y="22"/>
                    </a:lnTo>
                    <a:lnTo>
                      <a:pt x="57" y="17"/>
                    </a:lnTo>
                    <a:lnTo>
                      <a:pt x="51" y="12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9" name="Freeform 124"/>
              <p:cNvSpPr>
                <a:spLocks/>
              </p:cNvSpPr>
              <p:nvPr/>
            </p:nvSpPr>
            <p:spPr bwMode="auto">
              <a:xfrm>
                <a:off x="6445093" y="1488248"/>
                <a:ext cx="58924" cy="69447"/>
              </a:xfrm>
              <a:custGeom>
                <a:avLst/>
                <a:gdLst>
                  <a:gd name="T0" fmla="*/ 4 w 56"/>
                  <a:gd name="T1" fmla="*/ 1 h 66"/>
                  <a:gd name="T2" fmla="*/ 2 w 56"/>
                  <a:gd name="T3" fmla="*/ 9 h 66"/>
                  <a:gd name="T4" fmla="*/ 1 w 56"/>
                  <a:gd name="T5" fmla="*/ 18 h 66"/>
                  <a:gd name="T6" fmla="*/ 1 w 56"/>
                  <a:gd name="T7" fmla="*/ 26 h 66"/>
                  <a:gd name="T8" fmla="*/ 1 w 56"/>
                  <a:gd name="T9" fmla="*/ 34 h 66"/>
                  <a:gd name="T10" fmla="*/ 0 w 56"/>
                  <a:gd name="T11" fmla="*/ 41 h 66"/>
                  <a:gd name="T12" fmla="*/ 0 w 56"/>
                  <a:gd name="T13" fmla="*/ 47 h 66"/>
                  <a:gd name="T14" fmla="*/ 4 w 56"/>
                  <a:gd name="T15" fmla="*/ 54 h 66"/>
                  <a:gd name="T16" fmla="*/ 11 w 56"/>
                  <a:gd name="T17" fmla="*/ 59 h 66"/>
                  <a:gd name="T18" fmla="*/ 20 w 56"/>
                  <a:gd name="T19" fmla="*/ 61 h 66"/>
                  <a:gd name="T20" fmla="*/ 32 w 56"/>
                  <a:gd name="T21" fmla="*/ 61 h 66"/>
                  <a:gd name="T22" fmla="*/ 43 w 56"/>
                  <a:gd name="T23" fmla="*/ 63 h 66"/>
                  <a:gd name="T24" fmla="*/ 52 w 56"/>
                  <a:gd name="T25" fmla="*/ 66 h 66"/>
                  <a:gd name="T26" fmla="*/ 56 w 56"/>
                  <a:gd name="T27" fmla="*/ 56 h 66"/>
                  <a:gd name="T28" fmla="*/ 56 w 56"/>
                  <a:gd name="T29" fmla="*/ 46 h 66"/>
                  <a:gd name="T30" fmla="*/ 54 w 56"/>
                  <a:gd name="T31" fmla="*/ 35 h 66"/>
                  <a:gd name="T32" fmla="*/ 54 w 56"/>
                  <a:gd name="T33" fmla="*/ 24 h 66"/>
                  <a:gd name="T34" fmla="*/ 54 w 56"/>
                  <a:gd name="T35" fmla="*/ 20 h 66"/>
                  <a:gd name="T36" fmla="*/ 54 w 56"/>
                  <a:gd name="T37" fmla="*/ 18 h 66"/>
                  <a:gd name="T38" fmla="*/ 56 w 56"/>
                  <a:gd name="T39" fmla="*/ 16 h 66"/>
                  <a:gd name="T40" fmla="*/ 56 w 56"/>
                  <a:gd name="T41" fmla="*/ 15 h 66"/>
                  <a:gd name="T42" fmla="*/ 56 w 56"/>
                  <a:gd name="T43" fmla="*/ 14 h 66"/>
                  <a:gd name="T44" fmla="*/ 54 w 56"/>
                  <a:gd name="T45" fmla="*/ 13 h 66"/>
                  <a:gd name="T46" fmla="*/ 53 w 56"/>
                  <a:gd name="T47" fmla="*/ 12 h 66"/>
                  <a:gd name="T48" fmla="*/ 51 w 56"/>
                  <a:gd name="T49" fmla="*/ 9 h 66"/>
                  <a:gd name="T50" fmla="*/ 47 w 56"/>
                  <a:gd name="T51" fmla="*/ 8 h 66"/>
                  <a:gd name="T52" fmla="*/ 41 w 56"/>
                  <a:gd name="T53" fmla="*/ 7 h 66"/>
                  <a:gd name="T54" fmla="*/ 32 w 56"/>
                  <a:gd name="T55" fmla="*/ 3 h 66"/>
                  <a:gd name="T56" fmla="*/ 22 w 56"/>
                  <a:gd name="T57" fmla="*/ 1 h 66"/>
                  <a:gd name="T58" fmla="*/ 13 w 56"/>
                  <a:gd name="T59" fmla="*/ 0 h 66"/>
                  <a:gd name="T60" fmla="*/ 6 w 56"/>
                  <a:gd name="T61" fmla="*/ 0 h 66"/>
                  <a:gd name="T62" fmla="*/ 4 w 56"/>
                  <a:gd name="T63" fmla="*/ 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6" h="66">
                    <a:moveTo>
                      <a:pt x="4" y="1"/>
                    </a:moveTo>
                    <a:lnTo>
                      <a:pt x="2" y="9"/>
                    </a:lnTo>
                    <a:lnTo>
                      <a:pt x="1" y="18"/>
                    </a:lnTo>
                    <a:lnTo>
                      <a:pt x="1" y="26"/>
                    </a:lnTo>
                    <a:lnTo>
                      <a:pt x="1" y="34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4" y="54"/>
                    </a:lnTo>
                    <a:lnTo>
                      <a:pt x="11" y="59"/>
                    </a:lnTo>
                    <a:lnTo>
                      <a:pt x="20" y="61"/>
                    </a:lnTo>
                    <a:lnTo>
                      <a:pt x="32" y="61"/>
                    </a:lnTo>
                    <a:lnTo>
                      <a:pt x="43" y="63"/>
                    </a:lnTo>
                    <a:lnTo>
                      <a:pt x="52" y="66"/>
                    </a:lnTo>
                    <a:lnTo>
                      <a:pt x="56" y="56"/>
                    </a:lnTo>
                    <a:lnTo>
                      <a:pt x="56" y="46"/>
                    </a:lnTo>
                    <a:lnTo>
                      <a:pt x="54" y="35"/>
                    </a:lnTo>
                    <a:lnTo>
                      <a:pt x="54" y="24"/>
                    </a:lnTo>
                    <a:lnTo>
                      <a:pt x="54" y="20"/>
                    </a:lnTo>
                    <a:lnTo>
                      <a:pt x="54" y="18"/>
                    </a:lnTo>
                    <a:lnTo>
                      <a:pt x="56" y="16"/>
                    </a:lnTo>
                    <a:lnTo>
                      <a:pt x="56" y="15"/>
                    </a:lnTo>
                    <a:lnTo>
                      <a:pt x="56" y="14"/>
                    </a:lnTo>
                    <a:lnTo>
                      <a:pt x="54" y="13"/>
                    </a:lnTo>
                    <a:lnTo>
                      <a:pt x="53" y="12"/>
                    </a:lnTo>
                    <a:lnTo>
                      <a:pt x="51" y="9"/>
                    </a:lnTo>
                    <a:lnTo>
                      <a:pt x="47" y="8"/>
                    </a:lnTo>
                    <a:lnTo>
                      <a:pt x="41" y="7"/>
                    </a:lnTo>
                    <a:lnTo>
                      <a:pt x="32" y="3"/>
                    </a:lnTo>
                    <a:lnTo>
                      <a:pt x="22" y="1"/>
                    </a:lnTo>
                    <a:lnTo>
                      <a:pt x="13" y="0"/>
                    </a:lnTo>
                    <a:lnTo>
                      <a:pt x="6" y="0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0" name="Freeform 125"/>
              <p:cNvSpPr>
                <a:spLocks/>
              </p:cNvSpPr>
              <p:nvPr/>
            </p:nvSpPr>
            <p:spPr bwMode="auto">
              <a:xfrm>
                <a:off x="6436676" y="1650290"/>
                <a:ext cx="56820" cy="69447"/>
              </a:xfrm>
              <a:custGeom>
                <a:avLst/>
                <a:gdLst>
                  <a:gd name="T0" fmla="*/ 2 w 54"/>
                  <a:gd name="T1" fmla="*/ 1 h 66"/>
                  <a:gd name="T2" fmla="*/ 1 w 54"/>
                  <a:gd name="T3" fmla="*/ 9 h 66"/>
                  <a:gd name="T4" fmla="*/ 0 w 54"/>
                  <a:gd name="T5" fmla="*/ 19 h 66"/>
                  <a:gd name="T6" fmla="*/ 0 w 54"/>
                  <a:gd name="T7" fmla="*/ 27 h 66"/>
                  <a:gd name="T8" fmla="*/ 0 w 54"/>
                  <a:gd name="T9" fmla="*/ 34 h 66"/>
                  <a:gd name="T10" fmla="*/ 0 w 54"/>
                  <a:gd name="T11" fmla="*/ 40 h 66"/>
                  <a:gd name="T12" fmla="*/ 0 w 54"/>
                  <a:gd name="T13" fmla="*/ 45 h 66"/>
                  <a:gd name="T14" fmla="*/ 3 w 54"/>
                  <a:gd name="T15" fmla="*/ 52 h 66"/>
                  <a:gd name="T16" fmla="*/ 10 w 54"/>
                  <a:gd name="T17" fmla="*/ 57 h 66"/>
                  <a:gd name="T18" fmla="*/ 20 w 54"/>
                  <a:gd name="T19" fmla="*/ 59 h 66"/>
                  <a:gd name="T20" fmla="*/ 30 w 54"/>
                  <a:gd name="T21" fmla="*/ 62 h 66"/>
                  <a:gd name="T22" fmla="*/ 41 w 54"/>
                  <a:gd name="T23" fmla="*/ 63 h 66"/>
                  <a:gd name="T24" fmla="*/ 49 w 54"/>
                  <a:gd name="T25" fmla="*/ 66 h 66"/>
                  <a:gd name="T26" fmla="*/ 54 w 54"/>
                  <a:gd name="T27" fmla="*/ 56 h 66"/>
                  <a:gd name="T28" fmla="*/ 54 w 54"/>
                  <a:gd name="T29" fmla="*/ 46 h 66"/>
                  <a:gd name="T30" fmla="*/ 53 w 54"/>
                  <a:gd name="T31" fmla="*/ 35 h 66"/>
                  <a:gd name="T32" fmla="*/ 53 w 54"/>
                  <a:gd name="T33" fmla="*/ 24 h 66"/>
                  <a:gd name="T34" fmla="*/ 53 w 54"/>
                  <a:gd name="T35" fmla="*/ 20 h 66"/>
                  <a:gd name="T36" fmla="*/ 53 w 54"/>
                  <a:gd name="T37" fmla="*/ 18 h 66"/>
                  <a:gd name="T38" fmla="*/ 54 w 54"/>
                  <a:gd name="T39" fmla="*/ 17 h 66"/>
                  <a:gd name="T40" fmla="*/ 54 w 54"/>
                  <a:gd name="T41" fmla="*/ 15 h 66"/>
                  <a:gd name="T42" fmla="*/ 54 w 54"/>
                  <a:gd name="T43" fmla="*/ 14 h 66"/>
                  <a:gd name="T44" fmla="*/ 53 w 54"/>
                  <a:gd name="T45" fmla="*/ 13 h 66"/>
                  <a:gd name="T46" fmla="*/ 52 w 54"/>
                  <a:gd name="T47" fmla="*/ 12 h 66"/>
                  <a:gd name="T48" fmla="*/ 48 w 54"/>
                  <a:gd name="T49" fmla="*/ 9 h 66"/>
                  <a:gd name="T50" fmla="*/ 46 w 54"/>
                  <a:gd name="T51" fmla="*/ 9 h 66"/>
                  <a:gd name="T52" fmla="*/ 40 w 54"/>
                  <a:gd name="T53" fmla="*/ 7 h 66"/>
                  <a:gd name="T54" fmla="*/ 30 w 54"/>
                  <a:gd name="T55" fmla="*/ 5 h 66"/>
                  <a:gd name="T56" fmla="*/ 21 w 54"/>
                  <a:gd name="T57" fmla="*/ 2 h 66"/>
                  <a:gd name="T58" fmla="*/ 12 w 54"/>
                  <a:gd name="T59" fmla="*/ 0 h 66"/>
                  <a:gd name="T60" fmla="*/ 4 w 54"/>
                  <a:gd name="T61" fmla="*/ 0 h 66"/>
                  <a:gd name="T62" fmla="*/ 2 w 54"/>
                  <a:gd name="T63" fmla="*/ 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4" h="66">
                    <a:moveTo>
                      <a:pt x="2" y="1"/>
                    </a:moveTo>
                    <a:lnTo>
                      <a:pt x="1" y="9"/>
                    </a:lnTo>
                    <a:lnTo>
                      <a:pt x="0" y="19"/>
                    </a:lnTo>
                    <a:lnTo>
                      <a:pt x="0" y="27"/>
                    </a:lnTo>
                    <a:lnTo>
                      <a:pt x="0" y="34"/>
                    </a:lnTo>
                    <a:lnTo>
                      <a:pt x="0" y="40"/>
                    </a:lnTo>
                    <a:lnTo>
                      <a:pt x="0" y="45"/>
                    </a:lnTo>
                    <a:lnTo>
                      <a:pt x="3" y="52"/>
                    </a:lnTo>
                    <a:lnTo>
                      <a:pt x="10" y="57"/>
                    </a:lnTo>
                    <a:lnTo>
                      <a:pt x="20" y="59"/>
                    </a:lnTo>
                    <a:lnTo>
                      <a:pt x="30" y="62"/>
                    </a:lnTo>
                    <a:lnTo>
                      <a:pt x="41" y="63"/>
                    </a:lnTo>
                    <a:lnTo>
                      <a:pt x="49" y="66"/>
                    </a:lnTo>
                    <a:lnTo>
                      <a:pt x="54" y="56"/>
                    </a:lnTo>
                    <a:lnTo>
                      <a:pt x="54" y="46"/>
                    </a:lnTo>
                    <a:lnTo>
                      <a:pt x="53" y="35"/>
                    </a:lnTo>
                    <a:lnTo>
                      <a:pt x="53" y="24"/>
                    </a:lnTo>
                    <a:lnTo>
                      <a:pt x="53" y="20"/>
                    </a:lnTo>
                    <a:lnTo>
                      <a:pt x="53" y="18"/>
                    </a:lnTo>
                    <a:lnTo>
                      <a:pt x="54" y="17"/>
                    </a:lnTo>
                    <a:lnTo>
                      <a:pt x="54" y="15"/>
                    </a:lnTo>
                    <a:lnTo>
                      <a:pt x="54" y="14"/>
                    </a:lnTo>
                    <a:lnTo>
                      <a:pt x="53" y="13"/>
                    </a:lnTo>
                    <a:lnTo>
                      <a:pt x="52" y="12"/>
                    </a:lnTo>
                    <a:lnTo>
                      <a:pt x="48" y="9"/>
                    </a:lnTo>
                    <a:lnTo>
                      <a:pt x="46" y="9"/>
                    </a:lnTo>
                    <a:lnTo>
                      <a:pt x="40" y="7"/>
                    </a:lnTo>
                    <a:lnTo>
                      <a:pt x="30" y="5"/>
                    </a:lnTo>
                    <a:lnTo>
                      <a:pt x="21" y="2"/>
                    </a:lnTo>
                    <a:lnTo>
                      <a:pt x="12" y="0"/>
                    </a:lnTo>
                    <a:lnTo>
                      <a:pt x="4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1" name="Freeform 126"/>
              <p:cNvSpPr>
                <a:spLocks/>
              </p:cNvSpPr>
              <p:nvPr/>
            </p:nvSpPr>
            <p:spPr bwMode="auto">
              <a:xfrm>
                <a:off x="6578725" y="1603992"/>
                <a:ext cx="49455" cy="69447"/>
              </a:xfrm>
              <a:custGeom>
                <a:avLst/>
                <a:gdLst>
                  <a:gd name="T0" fmla="*/ 2 w 47"/>
                  <a:gd name="T1" fmla="*/ 1 h 66"/>
                  <a:gd name="T2" fmla="*/ 1 w 47"/>
                  <a:gd name="T3" fmla="*/ 10 h 66"/>
                  <a:gd name="T4" fmla="*/ 0 w 47"/>
                  <a:gd name="T5" fmla="*/ 19 h 66"/>
                  <a:gd name="T6" fmla="*/ 0 w 47"/>
                  <a:gd name="T7" fmla="*/ 26 h 66"/>
                  <a:gd name="T8" fmla="*/ 0 w 47"/>
                  <a:gd name="T9" fmla="*/ 34 h 66"/>
                  <a:gd name="T10" fmla="*/ 0 w 47"/>
                  <a:gd name="T11" fmla="*/ 40 h 66"/>
                  <a:gd name="T12" fmla="*/ 0 w 47"/>
                  <a:gd name="T13" fmla="*/ 45 h 66"/>
                  <a:gd name="T14" fmla="*/ 3 w 47"/>
                  <a:gd name="T15" fmla="*/ 51 h 66"/>
                  <a:gd name="T16" fmla="*/ 9 w 47"/>
                  <a:gd name="T17" fmla="*/ 57 h 66"/>
                  <a:gd name="T18" fmla="*/ 18 w 47"/>
                  <a:gd name="T19" fmla="*/ 59 h 66"/>
                  <a:gd name="T20" fmla="*/ 27 w 47"/>
                  <a:gd name="T21" fmla="*/ 62 h 66"/>
                  <a:gd name="T22" fmla="*/ 37 w 47"/>
                  <a:gd name="T23" fmla="*/ 63 h 66"/>
                  <a:gd name="T24" fmla="*/ 44 w 47"/>
                  <a:gd name="T25" fmla="*/ 66 h 66"/>
                  <a:gd name="T26" fmla="*/ 47 w 47"/>
                  <a:gd name="T27" fmla="*/ 56 h 66"/>
                  <a:gd name="T28" fmla="*/ 47 w 47"/>
                  <a:gd name="T29" fmla="*/ 46 h 66"/>
                  <a:gd name="T30" fmla="*/ 47 w 47"/>
                  <a:gd name="T31" fmla="*/ 36 h 66"/>
                  <a:gd name="T32" fmla="*/ 46 w 47"/>
                  <a:gd name="T33" fmla="*/ 24 h 66"/>
                  <a:gd name="T34" fmla="*/ 46 w 47"/>
                  <a:gd name="T35" fmla="*/ 20 h 66"/>
                  <a:gd name="T36" fmla="*/ 46 w 47"/>
                  <a:gd name="T37" fmla="*/ 18 h 66"/>
                  <a:gd name="T38" fmla="*/ 47 w 47"/>
                  <a:gd name="T39" fmla="*/ 17 h 66"/>
                  <a:gd name="T40" fmla="*/ 47 w 47"/>
                  <a:gd name="T41" fmla="*/ 15 h 66"/>
                  <a:gd name="T42" fmla="*/ 47 w 47"/>
                  <a:gd name="T43" fmla="*/ 14 h 66"/>
                  <a:gd name="T44" fmla="*/ 46 w 47"/>
                  <a:gd name="T45" fmla="*/ 13 h 66"/>
                  <a:gd name="T46" fmla="*/ 45 w 47"/>
                  <a:gd name="T47" fmla="*/ 12 h 66"/>
                  <a:gd name="T48" fmla="*/ 42 w 47"/>
                  <a:gd name="T49" fmla="*/ 10 h 66"/>
                  <a:gd name="T50" fmla="*/ 40 w 47"/>
                  <a:gd name="T51" fmla="*/ 8 h 66"/>
                  <a:gd name="T52" fmla="*/ 34 w 47"/>
                  <a:gd name="T53" fmla="*/ 7 h 66"/>
                  <a:gd name="T54" fmla="*/ 27 w 47"/>
                  <a:gd name="T55" fmla="*/ 5 h 66"/>
                  <a:gd name="T56" fmla="*/ 18 w 47"/>
                  <a:gd name="T57" fmla="*/ 1 h 66"/>
                  <a:gd name="T58" fmla="*/ 10 w 47"/>
                  <a:gd name="T59" fmla="*/ 0 h 66"/>
                  <a:gd name="T60" fmla="*/ 5 w 47"/>
                  <a:gd name="T61" fmla="*/ 0 h 66"/>
                  <a:gd name="T62" fmla="*/ 2 w 47"/>
                  <a:gd name="T63" fmla="*/ 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7" h="66">
                    <a:moveTo>
                      <a:pt x="2" y="1"/>
                    </a:moveTo>
                    <a:lnTo>
                      <a:pt x="1" y="10"/>
                    </a:lnTo>
                    <a:lnTo>
                      <a:pt x="0" y="19"/>
                    </a:lnTo>
                    <a:lnTo>
                      <a:pt x="0" y="26"/>
                    </a:lnTo>
                    <a:lnTo>
                      <a:pt x="0" y="34"/>
                    </a:lnTo>
                    <a:lnTo>
                      <a:pt x="0" y="40"/>
                    </a:lnTo>
                    <a:lnTo>
                      <a:pt x="0" y="45"/>
                    </a:lnTo>
                    <a:lnTo>
                      <a:pt x="3" y="51"/>
                    </a:lnTo>
                    <a:lnTo>
                      <a:pt x="9" y="57"/>
                    </a:lnTo>
                    <a:lnTo>
                      <a:pt x="18" y="59"/>
                    </a:lnTo>
                    <a:lnTo>
                      <a:pt x="27" y="62"/>
                    </a:lnTo>
                    <a:lnTo>
                      <a:pt x="37" y="63"/>
                    </a:lnTo>
                    <a:lnTo>
                      <a:pt x="44" y="66"/>
                    </a:lnTo>
                    <a:lnTo>
                      <a:pt x="47" y="56"/>
                    </a:lnTo>
                    <a:lnTo>
                      <a:pt x="47" y="46"/>
                    </a:lnTo>
                    <a:lnTo>
                      <a:pt x="47" y="36"/>
                    </a:lnTo>
                    <a:lnTo>
                      <a:pt x="46" y="24"/>
                    </a:lnTo>
                    <a:lnTo>
                      <a:pt x="46" y="20"/>
                    </a:lnTo>
                    <a:lnTo>
                      <a:pt x="46" y="18"/>
                    </a:lnTo>
                    <a:lnTo>
                      <a:pt x="47" y="17"/>
                    </a:lnTo>
                    <a:lnTo>
                      <a:pt x="47" y="15"/>
                    </a:lnTo>
                    <a:lnTo>
                      <a:pt x="47" y="14"/>
                    </a:lnTo>
                    <a:lnTo>
                      <a:pt x="46" y="13"/>
                    </a:lnTo>
                    <a:lnTo>
                      <a:pt x="45" y="12"/>
                    </a:lnTo>
                    <a:lnTo>
                      <a:pt x="42" y="10"/>
                    </a:lnTo>
                    <a:lnTo>
                      <a:pt x="40" y="8"/>
                    </a:lnTo>
                    <a:lnTo>
                      <a:pt x="34" y="7"/>
                    </a:lnTo>
                    <a:lnTo>
                      <a:pt x="27" y="5"/>
                    </a:lnTo>
                    <a:lnTo>
                      <a:pt x="18" y="1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2" name="Freeform 127"/>
              <p:cNvSpPr>
                <a:spLocks/>
              </p:cNvSpPr>
              <p:nvPr/>
            </p:nvSpPr>
            <p:spPr bwMode="auto">
              <a:xfrm>
                <a:off x="6514540" y="1510344"/>
                <a:ext cx="51559" cy="70499"/>
              </a:xfrm>
              <a:custGeom>
                <a:avLst/>
                <a:gdLst>
                  <a:gd name="T0" fmla="*/ 3 w 49"/>
                  <a:gd name="T1" fmla="*/ 1 h 67"/>
                  <a:gd name="T2" fmla="*/ 3 w 49"/>
                  <a:gd name="T3" fmla="*/ 10 h 67"/>
                  <a:gd name="T4" fmla="*/ 0 w 49"/>
                  <a:gd name="T5" fmla="*/ 19 h 67"/>
                  <a:gd name="T6" fmla="*/ 0 w 49"/>
                  <a:gd name="T7" fmla="*/ 27 h 67"/>
                  <a:gd name="T8" fmla="*/ 2 w 49"/>
                  <a:gd name="T9" fmla="*/ 35 h 67"/>
                  <a:gd name="T10" fmla="*/ 0 w 49"/>
                  <a:gd name="T11" fmla="*/ 40 h 67"/>
                  <a:gd name="T12" fmla="*/ 2 w 49"/>
                  <a:gd name="T13" fmla="*/ 45 h 67"/>
                  <a:gd name="T14" fmla="*/ 4 w 49"/>
                  <a:gd name="T15" fmla="*/ 52 h 67"/>
                  <a:gd name="T16" fmla="*/ 10 w 49"/>
                  <a:gd name="T17" fmla="*/ 57 h 67"/>
                  <a:gd name="T18" fmla="*/ 18 w 49"/>
                  <a:gd name="T19" fmla="*/ 59 h 67"/>
                  <a:gd name="T20" fmla="*/ 28 w 49"/>
                  <a:gd name="T21" fmla="*/ 62 h 67"/>
                  <a:gd name="T22" fmla="*/ 37 w 49"/>
                  <a:gd name="T23" fmla="*/ 63 h 67"/>
                  <a:gd name="T24" fmla="*/ 45 w 49"/>
                  <a:gd name="T25" fmla="*/ 67 h 67"/>
                  <a:gd name="T26" fmla="*/ 49 w 49"/>
                  <a:gd name="T27" fmla="*/ 56 h 67"/>
                  <a:gd name="T28" fmla="*/ 49 w 49"/>
                  <a:gd name="T29" fmla="*/ 46 h 67"/>
                  <a:gd name="T30" fmla="*/ 48 w 49"/>
                  <a:gd name="T31" fmla="*/ 36 h 67"/>
                  <a:gd name="T32" fmla="*/ 48 w 49"/>
                  <a:gd name="T33" fmla="*/ 24 h 67"/>
                  <a:gd name="T34" fmla="*/ 48 w 49"/>
                  <a:gd name="T35" fmla="*/ 20 h 67"/>
                  <a:gd name="T36" fmla="*/ 48 w 49"/>
                  <a:gd name="T37" fmla="*/ 18 h 67"/>
                  <a:gd name="T38" fmla="*/ 48 w 49"/>
                  <a:gd name="T39" fmla="*/ 17 h 67"/>
                  <a:gd name="T40" fmla="*/ 49 w 49"/>
                  <a:gd name="T41" fmla="*/ 16 h 67"/>
                  <a:gd name="T42" fmla="*/ 49 w 49"/>
                  <a:gd name="T43" fmla="*/ 14 h 67"/>
                  <a:gd name="T44" fmla="*/ 48 w 49"/>
                  <a:gd name="T45" fmla="*/ 13 h 67"/>
                  <a:gd name="T46" fmla="*/ 47 w 49"/>
                  <a:gd name="T47" fmla="*/ 12 h 67"/>
                  <a:gd name="T48" fmla="*/ 44 w 49"/>
                  <a:gd name="T49" fmla="*/ 10 h 67"/>
                  <a:gd name="T50" fmla="*/ 42 w 49"/>
                  <a:gd name="T51" fmla="*/ 10 h 67"/>
                  <a:gd name="T52" fmla="*/ 36 w 49"/>
                  <a:gd name="T53" fmla="*/ 7 h 67"/>
                  <a:gd name="T54" fmla="*/ 28 w 49"/>
                  <a:gd name="T55" fmla="*/ 5 h 67"/>
                  <a:gd name="T56" fmla="*/ 19 w 49"/>
                  <a:gd name="T57" fmla="*/ 3 h 67"/>
                  <a:gd name="T58" fmla="*/ 11 w 49"/>
                  <a:gd name="T59" fmla="*/ 0 h 67"/>
                  <a:gd name="T60" fmla="*/ 5 w 49"/>
                  <a:gd name="T61" fmla="*/ 0 h 67"/>
                  <a:gd name="T62" fmla="*/ 3 w 49"/>
                  <a:gd name="T63" fmla="*/ 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9" h="67">
                    <a:moveTo>
                      <a:pt x="3" y="1"/>
                    </a:moveTo>
                    <a:lnTo>
                      <a:pt x="3" y="10"/>
                    </a:lnTo>
                    <a:lnTo>
                      <a:pt x="0" y="19"/>
                    </a:lnTo>
                    <a:lnTo>
                      <a:pt x="0" y="27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2" y="45"/>
                    </a:lnTo>
                    <a:lnTo>
                      <a:pt x="4" y="52"/>
                    </a:lnTo>
                    <a:lnTo>
                      <a:pt x="10" y="57"/>
                    </a:lnTo>
                    <a:lnTo>
                      <a:pt x="18" y="59"/>
                    </a:lnTo>
                    <a:lnTo>
                      <a:pt x="28" y="62"/>
                    </a:lnTo>
                    <a:lnTo>
                      <a:pt x="37" y="63"/>
                    </a:lnTo>
                    <a:lnTo>
                      <a:pt x="45" y="67"/>
                    </a:lnTo>
                    <a:lnTo>
                      <a:pt x="49" y="56"/>
                    </a:lnTo>
                    <a:lnTo>
                      <a:pt x="49" y="46"/>
                    </a:lnTo>
                    <a:lnTo>
                      <a:pt x="48" y="36"/>
                    </a:lnTo>
                    <a:lnTo>
                      <a:pt x="48" y="24"/>
                    </a:lnTo>
                    <a:lnTo>
                      <a:pt x="48" y="20"/>
                    </a:lnTo>
                    <a:lnTo>
                      <a:pt x="48" y="18"/>
                    </a:lnTo>
                    <a:lnTo>
                      <a:pt x="48" y="17"/>
                    </a:lnTo>
                    <a:lnTo>
                      <a:pt x="49" y="16"/>
                    </a:lnTo>
                    <a:lnTo>
                      <a:pt x="49" y="14"/>
                    </a:lnTo>
                    <a:lnTo>
                      <a:pt x="48" y="13"/>
                    </a:lnTo>
                    <a:lnTo>
                      <a:pt x="47" y="12"/>
                    </a:lnTo>
                    <a:lnTo>
                      <a:pt x="44" y="10"/>
                    </a:lnTo>
                    <a:lnTo>
                      <a:pt x="42" y="10"/>
                    </a:lnTo>
                    <a:lnTo>
                      <a:pt x="36" y="7"/>
                    </a:lnTo>
                    <a:lnTo>
                      <a:pt x="28" y="5"/>
                    </a:lnTo>
                    <a:lnTo>
                      <a:pt x="19" y="3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3" name="Freeform 128"/>
              <p:cNvSpPr>
                <a:spLocks/>
              </p:cNvSpPr>
              <p:nvPr/>
            </p:nvSpPr>
            <p:spPr bwMode="auto">
              <a:xfrm>
                <a:off x="6579778" y="1689222"/>
                <a:ext cx="49455" cy="61029"/>
              </a:xfrm>
              <a:custGeom>
                <a:avLst/>
                <a:gdLst>
                  <a:gd name="T0" fmla="*/ 2 w 47"/>
                  <a:gd name="T1" fmla="*/ 2 h 58"/>
                  <a:gd name="T2" fmla="*/ 1 w 47"/>
                  <a:gd name="T3" fmla="*/ 10 h 58"/>
                  <a:gd name="T4" fmla="*/ 0 w 47"/>
                  <a:gd name="T5" fmla="*/ 19 h 58"/>
                  <a:gd name="T6" fmla="*/ 0 w 47"/>
                  <a:gd name="T7" fmla="*/ 27 h 58"/>
                  <a:gd name="T8" fmla="*/ 0 w 47"/>
                  <a:gd name="T9" fmla="*/ 35 h 58"/>
                  <a:gd name="T10" fmla="*/ 0 w 47"/>
                  <a:gd name="T11" fmla="*/ 40 h 58"/>
                  <a:gd name="T12" fmla="*/ 0 w 47"/>
                  <a:gd name="T13" fmla="*/ 45 h 58"/>
                  <a:gd name="T14" fmla="*/ 4 w 47"/>
                  <a:gd name="T15" fmla="*/ 52 h 58"/>
                  <a:gd name="T16" fmla="*/ 8 w 47"/>
                  <a:gd name="T17" fmla="*/ 57 h 58"/>
                  <a:gd name="T18" fmla="*/ 15 w 47"/>
                  <a:gd name="T19" fmla="*/ 57 h 58"/>
                  <a:gd name="T20" fmla="*/ 24 w 47"/>
                  <a:gd name="T21" fmla="*/ 57 h 58"/>
                  <a:gd name="T22" fmla="*/ 32 w 47"/>
                  <a:gd name="T23" fmla="*/ 55 h 58"/>
                  <a:gd name="T24" fmla="*/ 39 w 47"/>
                  <a:gd name="T25" fmla="*/ 58 h 58"/>
                  <a:gd name="T26" fmla="*/ 44 w 47"/>
                  <a:gd name="T27" fmla="*/ 49 h 58"/>
                  <a:gd name="T28" fmla="*/ 46 w 47"/>
                  <a:gd name="T29" fmla="*/ 42 h 58"/>
                  <a:gd name="T30" fmla="*/ 46 w 47"/>
                  <a:gd name="T31" fmla="*/ 34 h 58"/>
                  <a:gd name="T32" fmla="*/ 46 w 47"/>
                  <a:gd name="T33" fmla="*/ 25 h 58"/>
                  <a:gd name="T34" fmla="*/ 46 w 47"/>
                  <a:gd name="T35" fmla="*/ 21 h 58"/>
                  <a:gd name="T36" fmla="*/ 46 w 47"/>
                  <a:gd name="T37" fmla="*/ 19 h 58"/>
                  <a:gd name="T38" fmla="*/ 47 w 47"/>
                  <a:gd name="T39" fmla="*/ 16 h 58"/>
                  <a:gd name="T40" fmla="*/ 47 w 47"/>
                  <a:gd name="T41" fmla="*/ 15 h 58"/>
                  <a:gd name="T42" fmla="*/ 47 w 47"/>
                  <a:gd name="T43" fmla="*/ 15 h 58"/>
                  <a:gd name="T44" fmla="*/ 46 w 47"/>
                  <a:gd name="T45" fmla="*/ 14 h 58"/>
                  <a:gd name="T46" fmla="*/ 45 w 47"/>
                  <a:gd name="T47" fmla="*/ 13 h 58"/>
                  <a:gd name="T48" fmla="*/ 43 w 47"/>
                  <a:gd name="T49" fmla="*/ 10 h 58"/>
                  <a:gd name="T50" fmla="*/ 40 w 47"/>
                  <a:gd name="T51" fmla="*/ 9 h 58"/>
                  <a:gd name="T52" fmla="*/ 34 w 47"/>
                  <a:gd name="T53" fmla="*/ 7 h 58"/>
                  <a:gd name="T54" fmla="*/ 27 w 47"/>
                  <a:gd name="T55" fmla="*/ 4 h 58"/>
                  <a:gd name="T56" fmla="*/ 18 w 47"/>
                  <a:gd name="T57" fmla="*/ 2 h 58"/>
                  <a:gd name="T58" fmla="*/ 11 w 47"/>
                  <a:gd name="T59" fmla="*/ 1 h 58"/>
                  <a:gd name="T60" fmla="*/ 5 w 47"/>
                  <a:gd name="T61" fmla="*/ 0 h 58"/>
                  <a:gd name="T62" fmla="*/ 2 w 47"/>
                  <a:gd name="T63" fmla="*/ 2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7" h="58">
                    <a:moveTo>
                      <a:pt x="2" y="2"/>
                    </a:moveTo>
                    <a:lnTo>
                      <a:pt x="1" y="10"/>
                    </a:lnTo>
                    <a:lnTo>
                      <a:pt x="0" y="19"/>
                    </a:lnTo>
                    <a:lnTo>
                      <a:pt x="0" y="27"/>
                    </a:lnTo>
                    <a:lnTo>
                      <a:pt x="0" y="35"/>
                    </a:lnTo>
                    <a:lnTo>
                      <a:pt x="0" y="40"/>
                    </a:lnTo>
                    <a:lnTo>
                      <a:pt x="0" y="45"/>
                    </a:lnTo>
                    <a:lnTo>
                      <a:pt x="4" y="52"/>
                    </a:lnTo>
                    <a:lnTo>
                      <a:pt x="8" y="57"/>
                    </a:lnTo>
                    <a:lnTo>
                      <a:pt x="15" y="57"/>
                    </a:lnTo>
                    <a:lnTo>
                      <a:pt x="24" y="57"/>
                    </a:lnTo>
                    <a:lnTo>
                      <a:pt x="32" y="55"/>
                    </a:lnTo>
                    <a:lnTo>
                      <a:pt x="39" y="58"/>
                    </a:lnTo>
                    <a:lnTo>
                      <a:pt x="44" y="49"/>
                    </a:lnTo>
                    <a:lnTo>
                      <a:pt x="46" y="42"/>
                    </a:lnTo>
                    <a:lnTo>
                      <a:pt x="46" y="34"/>
                    </a:lnTo>
                    <a:lnTo>
                      <a:pt x="46" y="25"/>
                    </a:lnTo>
                    <a:lnTo>
                      <a:pt x="46" y="21"/>
                    </a:lnTo>
                    <a:lnTo>
                      <a:pt x="46" y="19"/>
                    </a:lnTo>
                    <a:lnTo>
                      <a:pt x="47" y="16"/>
                    </a:lnTo>
                    <a:lnTo>
                      <a:pt x="47" y="15"/>
                    </a:lnTo>
                    <a:lnTo>
                      <a:pt x="47" y="15"/>
                    </a:lnTo>
                    <a:lnTo>
                      <a:pt x="46" y="14"/>
                    </a:lnTo>
                    <a:lnTo>
                      <a:pt x="45" y="13"/>
                    </a:lnTo>
                    <a:lnTo>
                      <a:pt x="43" y="10"/>
                    </a:lnTo>
                    <a:lnTo>
                      <a:pt x="40" y="9"/>
                    </a:lnTo>
                    <a:lnTo>
                      <a:pt x="34" y="7"/>
                    </a:lnTo>
                    <a:lnTo>
                      <a:pt x="27" y="4"/>
                    </a:lnTo>
                    <a:lnTo>
                      <a:pt x="18" y="2"/>
                    </a:lnTo>
                    <a:lnTo>
                      <a:pt x="11" y="1"/>
                    </a:lnTo>
                    <a:lnTo>
                      <a:pt x="5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4" name="Freeform 129"/>
              <p:cNvSpPr>
                <a:spLocks/>
              </p:cNvSpPr>
              <p:nvPr/>
            </p:nvSpPr>
            <p:spPr bwMode="auto">
              <a:xfrm>
                <a:off x="6434571" y="1417749"/>
                <a:ext cx="64186" cy="69447"/>
              </a:xfrm>
              <a:custGeom>
                <a:avLst/>
                <a:gdLst>
                  <a:gd name="T0" fmla="*/ 56 w 61"/>
                  <a:gd name="T1" fmla="*/ 13 h 66"/>
                  <a:gd name="T2" fmla="*/ 9 w 61"/>
                  <a:gd name="T3" fmla="*/ 0 h 66"/>
                  <a:gd name="T4" fmla="*/ 2 w 61"/>
                  <a:gd name="T5" fmla="*/ 0 h 66"/>
                  <a:gd name="T6" fmla="*/ 0 w 61"/>
                  <a:gd name="T7" fmla="*/ 18 h 66"/>
                  <a:gd name="T8" fmla="*/ 0 w 61"/>
                  <a:gd name="T9" fmla="*/ 34 h 66"/>
                  <a:gd name="T10" fmla="*/ 2 w 61"/>
                  <a:gd name="T11" fmla="*/ 51 h 66"/>
                  <a:gd name="T12" fmla="*/ 4 w 61"/>
                  <a:gd name="T13" fmla="*/ 51 h 66"/>
                  <a:gd name="T14" fmla="*/ 8 w 61"/>
                  <a:gd name="T15" fmla="*/ 53 h 66"/>
                  <a:gd name="T16" fmla="*/ 11 w 61"/>
                  <a:gd name="T17" fmla="*/ 53 h 66"/>
                  <a:gd name="T18" fmla="*/ 14 w 61"/>
                  <a:gd name="T19" fmla="*/ 53 h 66"/>
                  <a:gd name="T20" fmla="*/ 16 w 61"/>
                  <a:gd name="T21" fmla="*/ 51 h 66"/>
                  <a:gd name="T22" fmla="*/ 17 w 61"/>
                  <a:gd name="T23" fmla="*/ 49 h 66"/>
                  <a:gd name="T24" fmla="*/ 19 w 61"/>
                  <a:gd name="T25" fmla="*/ 48 h 66"/>
                  <a:gd name="T26" fmla="*/ 22 w 61"/>
                  <a:gd name="T27" fmla="*/ 48 h 66"/>
                  <a:gd name="T28" fmla="*/ 29 w 61"/>
                  <a:gd name="T29" fmla="*/ 50 h 66"/>
                  <a:gd name="T30" fmla="*/ 35 w 61"/>
                  <a:gd name="T31" fmla="*/ 54 h 66"/>
                  <a:gd name="T32" fmla="*/ 41 w 61"/>
                  <a:gd name="T33" fmla="*/ 60 h 66"/>
                  <a:gd name="T34" fmla="*/ 47 w 61"/>
                  <a:gd name="T35" fmla="*/ 63 h 66"/>
                  <a:gd name="T36" fmla="*/ 54 w 61"/>
                  <a:gd name="T37" fmla="*/ 66 h 66"/>
                  <a:gd name="T38" fmla="*/ 56 w 61"/>
                  <a:gd name="T39" fmla="*/ 64 h 66"/>
                  <a:gd name="T40" fmla="*/ 59 w 61"/>
                  <a:gd name="T41" fmla="*/ 63 h 66"/>
                  <a:gd name="T42" fmla="*/ 60 w 61"/>
                  <a:gd name="T43" fmla="*/ 61 h 66"/>
                  <a:gd name="T44" fmla="*/ 60 w 61"/>
                  <a:gd name="T45" fmla="*/ 59 h 66"/>
                  <a:gd name="T46" fmla="*/ 60 w 61"/>
                  <a:gd name="T47" fmla="*/ 56 h 66"/>
                  <a:gd name="T48" fmla="*/ 61 w 61"/>
                  <a:gd name="T49" fmla="*/ 54 h 66"/>
                  <a:gd name="T50" fmla="*/ 61 w 61"/>
                  <a:gd name="T51" fmla="*/ 25 h 66"/>
                  <a:gd name="T52" fmla="*/ 60 w 61"/>
                  <a:gd name="T53" fmla="*/ 22 h 66"/>
                  <a:gd name="T54" fmla="*/ 59 w 61"/>
                  <a:gd name="T55" fmla="*/ 19 h 66"/>
                  <a:gd name="T56" fmla="*/ 57 w 61"/>
                  <a:gd name="T57" fmla="*/ 16 h 66"/>
                  <a:gd name="T58" fmla="*/ 56 w 61"/>
                  <a:gd name="T59" fmla="*/ 1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1" h="66">
                    <a:moveTo>
                      <a:pt x="56" y="13"/>
                    </a:moveTo>
                    <a:lnTo>
                      <a:pt x="9" y="0"/>
                    </a:lnTo>
                    <a:lnTo>
                      <a:pt x="2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2" y="51"/>
                    </a:lnTo>
                    <a:lnTo>
                      <a:pt x="4" y="51"/>
                    </a:lnTo>
                    <a:lnTo>
                      <a:pt x="8" y="53"/>
                    </a:lnTo>
                    <a:lnTo>
                      <a:pt x="11" y="53"/>
                    </a:lnTo>
                    <a:lnTo>
                      <a:pt x="14" y="53"/>
                    </a:lnTo>
                    <a:lnTo>
                      <a:pt x="16" y="51"/>
                    </a:lnTo>
                    <a:lnTo>
                      <a:pt x="17" y="49"/>
                    </a:lnTo>
                    <a:lnTo>
                      <a:pt x="19" y="48"/>
                    </a:lnTo>
                    <a:lnTo>
                      <a:pt x="22" y="48"/>
                    </a:lnTo>
                    <a:lnTo>
                      <a:pt x="29" y="50"/>
                    </a:lnTo>
                    <a:lnTo>
                      <a:pt x="35" y="54"/>
                    </a:lnTo>
                    <a:lnTo>
                      <a:pt x="41" y="60"/>
                    </a:lnTo>
                    <a:lnTo>
                      <a:pt x="47" y="63"/>
                    </a:lnTo>
                    <a:lnTo>
                      <a:pt x="54" y="66"/>
                    </a:lnTo>
                    <a:lnTo>
                      <a:pt x="56" y="64"/>
                    </a:lnTo>
                    <a:lnTo>
                      <a:pt x="59" y="63"/>
                    </a:lnTo>
                    <a:lnTo>
                      <a:pt x="60" y="61"/>
                    </a:lnTo>
                    <a:lnTo>
                      <a:pt x="60" y="59"/>
                    </a:lnTo>
                    <a:lnTo>
                      <a:pt x="60" y="56"/>
                    </a:lnTo>
                    <a:lnTo>
                      <a:pt x="61" y="54"/>
                    </a:lnTo>
                    <a:lnTo>
                      <a:pt x="61" y="25"/>
                    </a:lnTo>
                    <a:lnTo>
                      <a:pt x="60" y="22"/>
                    </a:lnTo>
                    <a:lnTo>
                      <a:pt x="59" y="19"/>
                    </a:lnTo>
                    <a:lnTo>
                      <a:pt x="57" y="16"/>
                    </a:lnTo>
                    <a:lnTo>
                      <a:pt x="56" y="1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5" name="Freeform 130"/>
              <p:cNvSpPr>
                <a:spLocks/>
              </p:cNvSpPr>
              <p:nvPr/>
            </p:nvSpPr>
            <p:spPr bwMode="auto">
              <a:xfrm>
                <a:off x="6511383" y="1441950"/>
                <a:ext cx="47350" cy="59977"/>
              </a:xfrm>
              <a:custGeom>
                <a:avLst/>
                <a:gdLst>
                  <a:gd name="T0" fmla="*/ 7 w 45"/>
                  <a:gd name="T1" fmla="*/ 0 h 57"/>
                  <a:gd name="T2" fmla="*/ 3 w 45"/>
                  <a:gd name="T3" fmla="*/ 0 h 57"/>
                  <a:gd name="T4" fmla="*/ 1 w 45"/>
                  <a:gd name="T5" fmla="*/ 1 h 57"/>
                  <a:gd name="T6" fmla="*/ 0 w 45"/>
                  <a:gd name="T7" fmla="*/ 4 h 57"/>
                  <a:gd name="T8" fmla="*/ 0 w 45"/>
                  <a:gd name="T9" fmla="*/ 7 h 57"/>
                  <a:gd name="T10" fmla="*/ 0 w 45"/>
                  <a:gd name="T11" fmla="*/ 32 h 57"/>
                  <a:gd name="T12" fmla="*/ 2 w 45"/>
                  <a:gd name="T13" fmla="*/ 41 h 57"/>
                  <a:gd name="T14" fmla="*/ 8 w 45"/>
                  <a:gd name="T15" fmla="*/ 49 h 57"/>
                  <a:gd name="T16" fmla="*/ 16 w 45"/>
                  <a:gd name="T17" fmla="*/ 53 h 57"/>
                  <a:gd name="T18" fmla="*/ 27 w 45"/>
                  <a:gd name="T19" fmla="*/ 56 h 57"/>
                  <a:gd name="T20" fmla="*/ 38 w 45"/>
                  <a:gd name="T21" fmla="*/ 57 h 57"/>
                  <a:gd name="T22" fmla="*/ 40 w 45"/>
                  <a:gd name="T23" fmla="*/ 57 h 57"/>
                  <a:gd name="T24" fmla="*/ 41 w 45"/>
                  <a:gd name="T25" fmla="*/ 54 h 57"/>
                  <a:gd name="T26" fmla="*/ 42 w 45"/>
                  <a:gd name="T27" fmla="*/ 53 h 57"/>
                  <a:gd name="T28" fmla="*/ 44 w 45"/>
                  <a:gd name="T29" fmla="*/ 50 h 57"/>
                  <a:gd name="T30" fmla="*/ 44 w 45"/>
                  <a:gd name="T31" fmla="*/ 47 h 57"/>
                  <a:gd name="T32" fmla="*/ 45 w 45"/>
                  <a:gd name="T33" fmla="*/ 44 h 57"/>
                  <a:gd name="T34" fmla="*/ 45 w 45"/>
                  <a:gd name="T35" fmla="*/ 41 h 57"/>
                  <a:gd name="T36" fmla="*/ 42 w 45"/>
                  <a:gd name="T37" fmla="*/ 28 h 57"/>
                  <a:gd name="T38" fmla="*/ 38 w 45"/>
                  <a:gd name="T39" fmla="*/ 17 h 57"/>
                  <a:gd name="T40" fmla="*/ 29 w 45"/>
                  <a:gd name="T41" fmla="*/ 8 h 57"/>
                  <a:gd name="T42" fmla="*/ 19 w 45"/>
                  <a:gd name="T43" fmla="*/ 2 h 57"/>
                  <a:gd name="T44" fmla="*/ 7 w 45"/>
                  <a:gd name="T4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5" h="57">
                    <a:moveTo>
                      <a:pt x="7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32"/>
                    </a:lnTo>
                    <a:lnTo>
                      <a:pt x="2" y="41"/>
                    </a:lnTo>
                    <a:lnTo>
                      <a:pt x="8" y="49"/>
                    </a:lnTo>
                    <a:lnTo>
                      <a:pt x="16" y="53"/>
                    </a:lnTo>
                    <a:lnTo>
                      <a:pt x="27" y="56"/>
                    </a:lnTo>
                    <a:lnTo>
                      <a:pt x="38" y="57"/>
                    </a:lnTo>
                    <a:lnTo>
                      <a:pt x="40" y="57"/>
                    </a:lnTo>
                    <a:lnTo>
                      <a:pt x="41" y="54"/>
                    </a:lnTo>
                    <a:lnTo>
                      <a:pt x="42" y="53"/>
                    </a:lnTo>
                    <a:lnTo>
                      <a:pt x="44" y="50"/>
                    </a:lnTo>
                    <a:lnTo>
                      <a:pt x="44" y="47"/>
                    </a:lnTo>
                    <a:lnTo>
                      <a:pt x="45" y="44"/>
                    </a:lnTo>
                    <a:lnTo>
                      <a:pt x="45" y="41"/>
                    </a:lnTo>
                    <a:lnTo>
                      <a:pt x="42" y="28"/>
                    </a:lnTo>
                    <a:lnTo>
                      <a:pt x="38" y="17"/>
                    </a:lnTo>
                    <a:lnTo>
                      <a:pt x="29" y="8"/>
                    </a:lnTo>
                    <a:lnTo>
                      <a:pt x="19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6" name="Freeform 131"/>
              <p:cNvSpPr>
                <a:spLocks/>
              </p:cNvSpPr>
              <p:nvPr/>
            </p:nvSpPr>
            <p:spPr bwMode="auto">
              <a:xfrm>
                <a:off x="6565047" y="1475621"/>
                <a:ext cx="35776" cy="41037"/>
              </a:xfrm>
              <a:custGeom>
                <a:avLst/>
                <a:gdLst>
                  <a:gd name="T0" fmla="*/ 34 w 34"/>
                  <a:gd name="T1" fmla="*/ 32 h 39"/>
                  <a:gd name="T2" fmla="*/ 27 w 34"/>
                  <a:gd name="T3" fmla="*/ 19 h 39"/>
                  <a:gd name="T4" fmla="*/ 18 w 34"/>
                  <a:gd name="T5" fmla="*/ 9 h 39"/>
                  <a:gd name="T6" fmla="*/ 5 w 34"/>
                  <a:gd name="T7" fmla="*/ 0 h 39"/>
                  <a:gd name="T8" fmla="*/ 1 w 34"/>
                  <a:gd name="T9" fmla="*/ 11 h 39"/>
                  <a:gd name="T10" fmla="*/ 0 w 34"/>
                  <a:gd name="T11" fmla="*/ 21 h 39"/>
                  <a:gd name="T12" fmla="*/ 3 w 34"/>
                  <a:gd name="T13" fmla="*/ 31 h 39"/>
                  <a:gd name="T14" fmla="*/ 10 w 34"/>
                  <a:gd name="T15" fmla="*/ 37 h 39"/>
                  <a:gd name="T16" fmla="*/ 20 w 34"/>
                  <a:gd name="T17" fmla="*/ 39 h 39"/>
                  <a:gd name="T18" fmla="*/ 23 w 34"/>
                  <a:gd name="T19" fmla="*/ 39 h 39"/>
                  <a:gd name="T20" fmla="*/ 26 w 34"/>
                  <a:gd name="T21" fmla="*/ 38 h 39"/>
                  <a:gd name="T22" fmla="*/ 29 w 34"/>
                  <a:gd name="T23" fmla="*/ 37 h 39"/>
                  <a:gd name="T24" fmla="*/ 32 w 34"/>
                  <a:gd name="T25" fmla="*/ 36 h 39"/>
                  <a:gd name="T26" fmla="*/ 34 w 34"/>
                  <a:gd name="T27" fmla="*/ 3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39">
                    <a:moveTo>
                      <a:pt x="34" y="32"/>
                    </a:moveTo>
                    <a:lnTo>
                      <a:pt x="27" y="19"/>
                    </a:lnTo>
                    <a:lnTo>
                      <a:pt x="18" y="9"/>
                    </a:lnTo>
                    <a:lnTo>
                      <a:pt x="5" y="0"/>
                    </a:lnTo>
                    <a:lnTo>
                      <a:pt x="1" y="11"/>
                    </a:lnTo>
                    <a:lnTo>
                      <a:pt x="0" y="21"/>
                    </a:lnTo>
                    <a:lnTo>
                      <a:pt x="3" y="31"/>
                    </a:lnTo>
                    <a:lnTo>
                      <a:pt x="10" y="37"/>
                    </a:lnTo>
                    <a:lnTo>
                      <a:pt x="20" y="39"/>
                    </a:lnTo>
                    <a:lnTo>
                      <a:pt x="23" y="39"/>
                    </a:lnTo>
                    <a:lnTo>
                      <a:pt x="26" y="38"/>
                    </a:lnTo>
                    <a:lnTo>
                      <a:pt x="29" y="37"/>
                    </a:lnTo>
                    <a:lnTo>
                      <a:pt x="32" y="36"/>
                    </a:lnTo>
                    <a:lnTo>
                      <a:pt x="34" y="3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7" name="Freeform 132"/>
              <p:cNvSpPr>
                <a:spLocks/>
              </p:cNvSpPr>
              <p:nvPr/>
            </p:nvSpPr>
            <p:spPr bwMode="auto">
              <a:xfrm>
                <a:off x="6580830" y="1531389"/>
                <a:ext cx="57873" cy="65238"/>
              </a:xfrm>
              <a:custGeom>
                <a:avLst/>
                <a:gdLst>
                  <a:gd name="T0" fmla="*/ 36 w 55"/>
                  <a:gd name="T1" fmla="*/ 0 h 62"/>
                  <a:gd name="T2" fmla="*/ 0 w 55"/>
                  <a:gd name="T3" fmla="*/ 0 h 62"/>
                  <a:gd name="T4" fmla="*/ 0 w 55"/>
                  <a:gd name="T5" fmla="*/ 10 h 62"/>
                  <a:gd name="T6" fmla="*/ 0 w 55"/>
                  <a:gd name="T7" fmla="*/ 19 h 62"/>
                  <a:gd name="T8" fmla="*/ 0 w 55"/>
                  <a:gd name="T9" fmla="*/ 30 h 62"/>
                  <a:gd name="T10" fmla="*/ 3 w 55"/>
                  <a:gd name="T11" fmla="*/ 39 h 62"/>
                  <a:gd name="T12" fmla="*/ 5 w 55"/>
                  <a:gd name="T13" fmla="*/ 48 h 62"/>
                  <a:gd name="T14" fmla="*/ 11 w 55"/>
                  <a:gd name="T15" fmla="*/ 54 h 62"/>
                  <a:gd name="T16" fmla="*/ 18 w 55"/>
                  <a:gd name="T17" fmla="*/ 57 h 62"/>
                  <a:gd name="T18" fmla="*/ 31 w 55"/>
                  <a:gd name="T19" fmla="*/ 58 h 62"/>
                  <a:gd name="T20" fmla="*/ 42 w 55"/>
                  <a:gd name="T21" fmla="*/ 60 h 62"/>
                  <a:gd name="T22" fmla="*/ 54 w 55"/>
                  <a:gd name="T23" fmla="*/ 62 h 62"/>
                  <a:gd name="T24" fmla="*/ 55 w 55"/>
                  <a:gd name="T25" fmla="*/ 58 h 62"/>
                  <a:gd name="T26" fmla="*/ 55 w 55"/>
                  <a:gd name="T27" fmla="*/ 56 h 62"/>
                  <a:gd name="T28" fmla="*/ 55 w 55"/>
                  <a:gd name="T29" fmla="*/ 52 h 62"/>
                  <a:gd name="T30" fmla="*/ 54 w 55"/>
                  <a:gd name="T31" fmla="*/ 35 h 62"/>
                  <a:gd name="T32" fmla="*/ 49 w 55"/>
                  <a:gd name="T33" fmla="*/ 19 h 62"/>
                  <a:gd name="T34" fmla="*/ 38 w 55"/>
                  <a:gd name="T35" fmla="*/ 5 h 62"/>
                  <a:gd name="T36" fmla="*/ 36 w 55"/>
                  <a:gd name="T37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5" h="62">
                    <a:moveTo>
                      <a:pt x="36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0" y="19"/>
                    </a:lnTo>
                    <a:lnTo>
                      <a:pt x="0" y="30"/>
                    </a:lnTo>
                    <a:lnTo>
                      <a:pt x="3" y="39"/>
                    </a:lnTo>
                    <a:lnTo>
                      <a:pt x="5" y="48"/>
                    </a:lnTo>
                    <a:lnTo>
                      <a:pt x="11" y="54"/>
                    </a:lnTo>
                    <a:lnTo>
                      <a:pt x="18" y="57"/>
                    </a:lnTo>
                    <a:lnTo>
                      <a:pt x="31" y="58"/>
                    </a:lnTo>
                    <a:lnTo>
                      <a:pt x="42" y="60"/>
                    </a:lnTo>
                    <a:lnTo>
                      <a:pt x="54" y="62"/>
                    </a:lnTo>
                    <a:lnTo>
                      <a:pt x="55" y="58"/>
                    </a:lnTo>
                    <a:lnTo>
                      <a:pt x="55" y="56"/>
                    </a:lnTo>
                    <a:lnTo>
                      <a:pt x="55" y="52"/>
                    </a:lnTo>
                    <a:lnTo>
                      <a:pt x="54" y="35"/>
                    </a:lnTo>
                    <a:lnTo>
                      <a:pt x="49" y="19"/>
                    </a:lnTo>
                    <a:lnTo>
                      <a:pt x="38" y="5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8" name="Freeform 133"/>
              <p:cNvSpPr>
                <a:spLocks/>
              </p:cNvSpPr>
              <p:nvPr/>
            </p:nvSpPr>
            <p:spPr bwMode="auto">
              <a:xfrm>
                <a:off x="6635545" y="1706058"/>
                <a:ext cx="31567" cy="41037"/>
              </a:xfrm>
              <a:custGeom>
                <a:avLst/>
                <a:gdLst>
                  <a:gd name="T0" fmla="*/ 0 w 30"/>
                  <a:gd name="T1" fmla="*/ 22 h 39"/>
                  <a:gd name="T2" fmla="*/ 2 w 30"/>
                  <a:gd name="T3" fmla="*/ 28 h 39"/>
                  <a:gd name="T4" fmla="*/ 6 w 30"/>
                  <a:gd name="T5" fmla="*/ 32 h 39"/>
                  <a:gd name="T6" fmla="*/ 13 w 30"/>
                  <a:gd name="T7" fmla="*/ 36 h 39"/>
                  <a:gd name="T8" fmla="*/ 21 w 30"/>
                  <a:gd name="T9" fmla="*/ 39 h 39"/>
                  <a:gd name="T10" fmla="*/ 30 w 30"/>
                  <a:gd name="T11" fmla="*/ 38 h 39"/>
                  <a:gd name="T12" fmla="*/ 30 w 30"/>
                  <a:gd name="T13" fmla="*/ 29 h 39"/>
                  <a:gd name="T14" fmla="*/ 30 w 30"/>
                  <a:gd name="T15" fmla="*/ 22 h 39"/>
                  <a:gd name="T16" fmla="*/ 30 w 30"/>
                  <a:gd name="T17" fmla="*/ 15 h 39"/>
                  <a:gd name="T18" fmla="*/ 30 w 30"/>
                  <a:gd name="T19" fmla="*/ 7 h 39"/>
                  <a:gd name="T20" fmla="*/ 26 w 30"/>
                  <a:gd name="T21" fmla="*/ 3 h 39"/>
                  <a:gd name="T22" fmla="*/ 22 w 30"/>
                  <a:gd name="T23" fmla="*/ 0 h 39"/>
                  <a:gd name="T24" fmla="*/ 13 w 30"/>
                  <a:gd name="T25" fmla="*/ 1 h 39"/>
                  <a:gd name="T26" fmla="*/ 6 w 30"/>
                  <a:gd name="T27" fmla="*/ 6 h 39"/>
                  <a:gd name="T28" fmla="*/ 2 w 30"/>
                  <a:gd name="T29" fmla="*/ 13 h 39"/>
                  <a:gd name="T30" fmla="*/ 0 w 30"/>
                  <a:gd name="T31" fmla="*/ 22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0" h="39">
                    <a:moveTo>
                      <a:pt x="0" y="22"/>
                    </a:moveTo>
                    <a:lnTo>
                      <a:pt x="2" y="28"/>
                    </a:lnTo>
                    <a:lnTo>
                      <a:pt x="6" y="32"/>
                    </a:lnTo>
                    <a:lnTo>
                      <a:pt x="13" y="36"/>
                    </a:lnTo>
                    <a:lnTo>
                      <a:pt x="21" y="39"/>
                    </a:lnTo>
                    <a:lnTo>
                      <a:pt x="30" y="38"/>
                    </a:lnTo>
                    <a:lnTo>
                      <a:pt x="30" y="29"/>
                    </a:lnTo>
                    <a:lnTo>
                      <a:pt x="30" y="22"/>
                    </a:lnTo>
                    <a:lnTo>
                      <a:pt x="30" y="15"/>
                    </a:lnTo>
                    <a:lnTo>
                      <a:pt x="30" y="7"/>
                    </a:lnTo>
                    <a:lnTo>
                      <a:pt x="26" y="3"/>
                    </a:lnTo>
                    <a:lnTo>
                      <a:pt x="22" y="0"/>
                    </a:lnTo>
                    <a:lnTo>
                      <a:pt x="13" y="1"/>
                    </a:lnTo>
                    <a:lnTo>
                      <a:pt x="6" y="6"/>
                    </a:lnTo>
                    <a:lnTo>
                      <a:pt x="2" y="13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9" name="Freeform 134"/>
              <p:cNvSpPr>
                <a:spLocks/>
              </p:cNvSpPr>
              <p:nvPr/>
            </p:nvSpPr>
            <p:spPr bwMode="auto">
              <a:xfrm>
                <a:off x="6627127" y="1621880"/>
                <a:ext cx="30515" cy="65238"/>
              </a:xfrm>
              <a:custGeom>
                <a:avLst/>
                <a:gdLst>
                  <a:gd name="T0" fmla="*/ 0 w 29"/>
                  <a:gd name="T1" fmla="*/ 14 h 62"/>
                  <a:gd name="T2" fmla="*/ 1 w 29"/>
                  <a:gd name="T3" fmla="*/ 29 h 62"/>
                  <a:gd name="T4" fmla="*/ 5 w 29"/>
                  <a:gd name="T5" fmla="*/ 42 h 62"/>
                  <a:gd name="T6" fmla="*/ 12 w 29"/>
                  <a:gd name="T7" fmla="*/ 53 h 62"/>
                  <a:gd name="T8" fmla="*/ 24 w 29"/>
                  <a:gd name="T9" fmla="*/ 62 h 62"/>
                  <a:gd name="T10" fmla="*/ 27 w 29"/>
                  <a:gd name="T11" fmla="*/ 52 h 62"/>
                  <a:gd name="T12" fmla="*/ 29 w 29"/>
                  <a:gd name="T13" fmla="*/ 40 h 62"/>
                  <a:gd name="T14" fmla="*/ 29 w 29"/>
                  <a:gd name="T15" fmla="*/ 30 h 62"/>
                  <a:gd name="T16" fmla="*/ 29 w 29"/>
                  <a:gd name="T17" fmla="*/ 21 h 62"/>
                  <a:gd name="T18" fmla="*/ 26 w 29"/>
                  <a:gd name="T19" fmla="*/ 13 h 62"/>
                  <a:gd name="T20" fmla="*/ 23 w 29"/>
                  <a:gd name="T21" fmla="*/ 6 h 62"/>
                  <a:gd name="T22" fmla="*/ 17 w 29"/>
                  <a:gd name="T23" fmla="*/ 0 h 62"/>
                  <a:gd name="T24" fmla="*/ 13 w 29"/>
                  <a:gd name="T25" fmla="*/ 0 h 62"/>
                  <a:gd name="T26" fmla="*/ 10 w 29"/>
                  <a:gd name="T27" fmla="*/ 0 h 62"/>
                  <a:gd name="T28" fmla="*/ 6 w 29"/>
                  <a:gd name="T29" fmla="*/ 2 h 62"/>
                  <a:gd name="T30" fmla="*/ 4 w 29"/>
                  <a:gd name="T31" fmla="*/ 6 h 62"/>
                  <a:gd name="T32" fmla="*/ 1 w 29"/>
                  <a:gd name="T33" fmla="*/ 9 h 62"/>
                  <a:gd name="T34" fmla="*/ 0 w 29"/>
                  <a:gd name="T35" fmla="*/ 14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9" h="62">
                    <a:moveTo>
                      <a:pt x="0" y="14"/>
                    </a:moveTo>
                    <a:lnTo>
                      <a:pt x="1" y="29"/>
                    </a:lnTo>
                    <a:lnTo>
                      <a:pt x="5" y="42"/>
                    </a:lnTo>
                    <a:lnTo>
                      <a:pt x="12" y="53"/>
                    </a:lnTo>
                    <a:lnTo>
                      <a:pt x="24" y="62"/>
                    </a:lnTo>
                    <a:lnTo>
                      <a:pt x="27" y="52"/>
                    </a:lnTo>
                    <a:lnTo>
                      <a:pt x="29" y="40"/>
                    </a:lnTo>
                    <a:lnTo>
                      <a:pt x="29" y="30"/>
                    </a:lnTo>
                    <a:lnTo>
                      <a:pt x="29" y="21"/>
                    </a:lnTo>
                    <a:lnTo>
                      <a:pt x="26" y="13"/>
                    </a:lnTo>
                    <a:lnTo>
                      <a:pt x="23" y="6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4" y="6"/>
                    </a:lnTo>
                    <a:lnTo>
                      <a:pt x="1" y="9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0" name="Freeform 135"/>
              <p:cNvSpPr>
                <a:spLocks/>
              </p:cNvSpPr>
              <p:nvPr/>
            </p:nvSpPr>
            <p:spPr bwMode="auto">
              <a:xfrm>
                <a:off x="6444041" y="1733415"/>
                <a:ext cx="46298" cy="36828"/>
              </a:xfrm>
              <a:custGeom>
                <a:avLst/>
                <a:gdLst>
                  <a:gd name="T0" fmla="*/ 18 w 44"/>
                  <a:gd name="T1" fmla="*/ 0 h 35"/>
                  <a:gd name="T2" fmla="*/ 13 w 44"/>
                  <a:gd name="T3" fmla="*/ 0 h 35"/>
                  <a:gd name="T4" fmla="*/ 9 w 44"/>
                  <a:gd name="T5" fmla="*/ 3 h 35"/>
                  <a:gd name="T6" fmla="*/ 7 w 44"/>
                  <a:gd name="T7" fmla="*/ 4 h 35"/>
                  <a:gd name="T8" fmla="*/ 3 w 44"/>
                  <a:gd name="T9" fmla="*/ 7 h 35"/>
                  <a:gd name="T10" fmla="*/ 0 w 44"/>
                  <a:gd name="T11" fmla="*/ 10 h 35"/>
                  <a:gd name="T12" fmla="*/ 0 w 44"/>
                  <a:gd name="T13" fmla="*/ 21 h 35"/>
                  <a:gd name="T14" fmla="*/ 3 w 44"/>
                  <a:gd name="T15" fmla="*/ 22 h 35"/>
                  <a:gd name="T16" fmla="*/ 7 w 44"/>
                  <a:gd name="T17" fmla="*/ 22 h 35"/>
                  <a:gd name="T18" fmla="*/ 9 w 44"/>
                  <a:gd name="T19" fmla="*/ 22 h 35"/>
                  <a:gd name="T20" fmla="*/ 12 w 44"/>
                  <a:gd name="T21" fmla="*/ 22 h 35"/>
                  <a:gd name="T22" fmla="*/ 14 w 44"/>
                  <a:gd name="T23" fmla="*/ 19 h 35"/>
                  <a:gd name="T24" fmla="*/ 15 w 44"/>
                  <a:gd name="T25" fmla="*/ 18 h 35"/>
                  <a:gd name="T26" fmla="*/ 15 w 44"/>
                  <a:gd name="T27" fmla="*/ 16 h 35"/>
                  <a:gd name="T28" fmla="*/ 16 w 44"/>
                  <a:gd name="T29" fmla="*/ 13 h 35"/>
                  <a:gd name="T30" fmla="*/ 19 w 44"/>
                  <a:gd name="T31" fmla="*/ 12 h 35"/>
                  <a:gd name="T32" fmla="*/ 21 w 44"/>
                  <a:gd name="T33" fmla="*/ 11 h 35"/>
                  <a:gd name="T34" fmla="*/ 25 w 44"/>
                  <a:gd name="T35" fmla="*/ 12 h 35"/>
                  <a:gd name="T36" fmla="*/ 28 w 44"/>
                  <a:gd name="T37" fmla="*/ 13 h 35"/>
                  <a:gd name="T38" fmla="*/ 31 w 44"/>
                  <a:gd name="T39" fmla="*/ 16 h 35"/>
                  <a:gd name="T40" fmla="*/ 33 w 44"/>
                  <a:gd name="T41" fmla="*/ 18 h 35"/>
                  <a:gd name="T42" fmla="*/ 35 w 44"/>
                  <a:gd name="T43" fmla="*/ 22 h 35"/>
                  <a:gd name="T44" fmla="*/ 37 w 44"/>
                  <a:gd name="T45" fmla="*/ 25 h 35"/>
                  <a:gd name="T46" fmla="*/ 38 w 44"/>
                  <a:gd name="T47" fmla="*/ 29 h 35"/>
                  <a:gd name="T48" fmla="*/ 39 w 44"/>
                  <a:gd name="T49" fmla="*/ 35 h 35"/>
                  <a:gd name="T50" fmla="*/ 41 w 44"/>
                  <a:gd name="T51" fmla="*/ 31 h 35"/>
                  <a:gd name="T52" fmla="*/ 42 w 44"/>
                  <a:gd name="T53" fmla="*/ 28 h 35"/>
                  <a:gd name="T54" fmla="*/ 44 w 44"/>
                  <a:gd name="T55" fmla="*/ 24 h 35"/>
                  <a:gd name="T56" fmla="*/ 44 w 44"/>
                  <a:gd name="T57" fmla="*/ 19 h 35"/>
                  <a:gd name="T58" fmla="*/ 41 w 44"/>
                  <a:gd name="T59" fmla="*/ 11 h 35"/>
                  <a:gd name="T60" fmla="*/ 35 w 44"/>
                  <a:gd name="T61" fmla="*/ 5 h 35"/>
                  <a:gd name="T62" fmla="*/ 27 w 44"/>
                  <a:gd name="T63" fmla="*/ 2 h 35"/>
                  <a:gd name="T64" fmla="*/ 18 w 44"/>
                  <a:gd name="T65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4" h="35">
                    <a:moveTo>
                      <a:pt x="18" y="0"/>
                    </a:moveTo>
                    <a:lnTo>
                      <a:pt x="13" y="0"/>
                    </a:lnTo>
                    <a:lnTo>
                      <a:pt x="9" y="3"/>
                    </a:lnTo>
                    <a:lnTo>
                      <a:pt x="7" y="4"/>
                    </a:lnTo>
                    <a:lnTo>
                      <a:pt x="3" y="7"/>
                    </a:lnTo>
                    <a:lnTo>
                      <a:pt x="0" y="10"/>
                    </a:lnTo>
                    <a:lnTo>
                      <a:pt x="0" y="21"/>
                    </a:lnTo>
                    <a:lnTo>
                      <a:pt x="3" y="22"/>
                    </a:lnTo>
                    <a:lnTo>
                      <a:pt x="7" y="22"/>
                    </a:lnTo>
                    <a:lnTo>
                      <a:pt x="9" y="22"/>
                    </a:lnTo>
                    <a:lnTo>
                      <a:pt x="12" y="22"/>
                    </a:lnTo>
                    <a:lnTo>
                      <a:pt x="14" y="19"/>
                    </a:lnTo>
                    <a:lnTo>
                      <a:pt x="15" y="18"/>
                    </a:lnTo>
                    <a:lnTo>
                      <a:pt x="15" y="16"/>
                    </a:lnTo>
                    <a:lnTo>
                      <a:pt x="16" y="13"/>
                    </a:lnTo>
                    <a:lnTo>
                      <a:pt x="19" y="12"/>
                    </a:lnTo>
                    <a:lnTo>
                      <a:pt x="21" y="11"/>
                    </a:lnTo>
                    <a:lnTo>
                      <a:pt x="25" y="12"/>
                    </a:lnTo>
                    <a:lnTo>
                      <a:pt x="28" y="13"/>
                    </a:lnTo>
                    <a:lnTo>
                      <a:pt x="31" y="16"/>
                    </a:lnTo>
                    <a:lnTo>
                      <a:pt x="33" y="18"/>
                    </a:lnTo>
                    <a:lnTo>
                      <a:pt x="35" y="22"/>
                    </a:lnTo>
                    <a:lnTo>
                      <a:pt x="37" y="25"/>
                    </a:lnTo>
                    <a:lnTo>
                      <a:pt x="38" y="29"/>
                    </a:lnTo>
                    <a:lnTo>
                      <a:pt x="39" y="35"/>
                    </a:lnTo>
                    <a:lnTo>
                      <a:pt x="41" y="31"/>
                    </a:lnTo>
                    <a:lnTo>
                      <a:pt x="42" y="28"/>
                    </a:lnTo>
                    <a:lnTo>
                      <a:pt x="44" y="24"/>
                    </a:lnTo>
                    <a:lnTo>
                      <a:pt x="44" y="19"/>
                    </a:lnTo>
                    <a:lnTo>
                      <a:pt x="41" y="11"/>
                    </a:lnTo>
                    <a:lnTo>
                      <a:pt x="35" y="5"/>
                    </a:lnTo>
                    <a:lnTo>
                      <a:pt x="27" y="2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1" name="Freeform 136"/>
              <p:cNvSpPr>
                <a:spLocks/>
              </p:cNvSpPr>
              <p:nvPr/>
            </p:nvSpPr>
            <p:spPr bwMode="auto">
              <a:xfrm>
                <a:off x="6491391" y="1742886"/>
                <a:ext cx="41037" cy="39984"/>
              </a:xfrm>
              <a:custGeom>
                <a:avLst/>
                <a:gdLst>
                  <a:gd name="T0" fmla="*/ 0 w 39"/>
                  <a:gd name="T1" fmla="*/ 26 h 38"/>
                  <a:gd name="T2" fmla="*/ 1 w 39"/>
                  <a:gd name="T3" fmla="*/ 29 h 38"/>
                  <a:gd name="T4" fmla="*/ 1 w 39"/>
                  <a:gd name="T5" fmla="*/ 32 h 38"/>
                  <a:gd name="T6" fmla="*/ 1 w 39"/>
                  <a:gd name="T7" fmla="*/ 35 h 38"/>
                  <a:gd name="T8" fmla="*/ 5 w 39"/>
                  <a:gd name="T9" fmla="*/ 36 h 38"/>
                  <a:gd name="T10" fmla="*/ 7 w 39"/>
                  <a:gd name="T11" fmla="*/ 38 h 38"/>
                  <a:gd name="T12" fmla="*/ 10 w 39"/>
                  <a:gd name="T13" fmla="*/ 38 h 38"/>
                  <a:gd name="T14" fmla="*/ 16 w 39"/>
                  <a:gd name="T15" fmla="*/ 36 h 38"/>
                  <a:gd name="T16" fmla="*/ 21 w 39"/>
                  <a:gd name="T17" fmla="*/ 32 h 38"/>
                  <a:gd name="T18" fmla="*/ 26 w 39"/>
                  <a:gd name="T19" fmla="*/ 26 h 38"/>
                  <a:gd name="T20" fmla="*/ 29 w 39"/>
                  <a:gd name="T21" fmla="*/ 19 h 38"/>
                  <a:gd name="T22" fmla="*/ 33 w 39"/>
                  <a:gd name="T23" fmla="*/ 13 h 38"/>
                  <a:gd name="T24" fmla="*/ 39 w 39"/>
                  <a:gd name="T25" fmla="*/ 7 h 38"/>
                  <a:gd name="T26" fmla="*/ 39 w 39"/>
                  <a:gd name="T27" fmla="*/ 0 h 38"/>
                  <a:gd name="T28" fmla="*/ 28 w 39"/>
                  <a:gd name="T29" fmla="*/ 1 h 38"/>
                  <a:gd name="T30" fmla="*/ 18 w 39"/>
                  <a:gd name="T31" fmla="*/ 4 h 38"/>
                  <a:gd name="T32" fmla="*/ 8 w 39"/>
                  <a:gd name="T33" fmla="*/ 9 h 38"/>
                  <a:gd name="T34" fmla="*/ 2 w 39"/>
                  <a:gd name="T35" fmla="*/ 16 h 38"/>
                  <a:gd name="T36" fmla="*/ 0 w 39"/>
                  <a:gd name="T37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8">
                    <a:moveTo>
                      <a:pt x="0" y="26"/>
                    </a:moveTo>
                    <a:lnTo>
                      <a:pt x="1" y="29"/>
                    </a:lnTo>
                    <a:lnTo>
                      <a:pt x="1" y="32"/>
                    </a:lnTo>
                    <a:lnTo>
                      <a:pt x="1" y="35"/>
                    </a:lnTo>
                    <a:lnTo>
                      <a:pt x="5" y="36"/>
                    </a:lnTo>
                    <a:lnTo>
                      <a:pt x="7" y="38"/>
                    </a:lnTo>
                    <a:lnTo>
                      <a:pt x="10" y="38"/>
                    </a:lnTo>
                    <a:lnTo>
                      <a:pt x="16" y="36"/>
                    </a:lnTo>
                    <a:lnTo>
                      <a:pt x="21" y="32"/>
                    </a:lnTo>
                    <a:lnTo>
                      <a:pt x="26" y="26"/>
                    </a:lnTo>
                    <a:lnTo>
                      <a:pt x="29" y="19"/>
                    </a:lnTo>
                    <a:lnTo>
                      <a:pt x="33" y="13"/>
                    </a:lnTo>
                    <a:lnTo>
                      <a:pt x="39" y="7"/>
                    </a:lnTo>
                    <a:lnTo>
                      <a:pt x="39" y="0"/>
                    </a:lnTo>
                    <a:lnTo>
                      <a:pt x="28" y="1"/>
                    </a:lnTo>
                    <a:lnTo>
                      <a:pt x="18" y="4"/>
                    </a:lnTo>
                    <a:lnTo>
                      <a:pt x="8" y="9"/>
                    </a:lnTo>
                    <a:lnTo>
                      <a:pt x="2" y="16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2" name="Freeform 137"/>
              <p:cNvSpPr>
                <a:spLocks/>
              </p:cNvSpPr>
              <p:nvPr/>
            </p:nvSpPr>
            <p:spPr bwMode="auto">
              <a:xfrm>
                <a:off x="6563994" y="1756564"/>
                <a:ext cx="30515" cy="33671"/>
              </a:xfrm>
              <a:custGeom>
                <a:avLst/>
                <a:gdLst>
                  <a:gd name="T0" fmla="*/ 1 w 29"/>
                  <a:gd name="T1" fmla="*/ 0 h 32"/>
                  <a:gd name="T2" fmla="*/ 1 w 29"/>
                  <a:gd name="T3" fmla="*/ 2 h 32"/>
                  <a:gd name="T4" fmla="*/ 0 w 29"/>
                  <a:gd name="T5" fmla="*/ 3 h 32"/>
                  <a:gd name="T6" fmla="*/ 0 w 29"/>
                  <a:gd name="T7" fmla="*/ 6 h 32"/>
                  <a:gd name="T8" fmla="*/ 1 w 29"/>
                  <a:gd name="T9" fmla="*/ 15 h 32"/>
                  <a:gd name="T10" fmla="*/ 4 w 29"/>
                  <a:gd name="T11" fmla="*/ 23 h 32"/>
                  <a:gd name="T12" fmla="*/ 10 w 29"/>
                  <a:gd name="T13" fmla="*/ 29 h 32"/>
                  <a:gd name="T14" fmla="*/ 19 w 29"/>
                  <a:gd name="T15" fmla="*/ 32 h 32"/>
                  <a:gd name="T16" fmla="*/ 22 w 29"/>
                  <a:gd name="T17" fmla="*/ 32 h 32"/>
                  <a:gd name="T18" fmla="*/ 24 w 29"/>
                  <a:gd name="T19" fmla="*/ 29 h 32"/>
                  <a:gd name="T20" fmla="*/ 27 w 29"/>
                  <a:gd name="T21" fmla="*/ 27 h 32"/>
                  <a:gd name="T22" fmla="*/ 28 w 29"/>
                  <a:gd name="T23" fmla="*/ 25 h 32"/>
                  <a:gd name="T24" fmla="*/ 29 w 29"/>
                  <a:gd name="T25" fmla="*/ 21 h 32"/>
                  <a:gd name="T26" fmla="*/ 29 w 29"/>
                  <a:gd name="T27" fmla="*/ 17 h 32"/>
                  <a:gd name="T28" fmla="*/ 28 w 29"/>
                  <a:gd name="T29" fmla="*/ 12 h 32"/>
                  <a:gd name="T30" fmla="*/ 23 w 29"/>
                  <a:gd name="T31" fmla="*/ 7 h 32"/>
                  <a:gd name="T32" fmla="*/ 16 w 29"/>
                  <a:gd name="T33" fmla="*/ 4 h 32"/>
                  <a:gd name="T34" fmla="*/ 9 w 29"/>
                  <a:gd name="T35" fmla="*/ 2 h 32"/>
                  <a:gd name="T36" fmla="*/ 1 w 29"/>
                  <a:gd name="T3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" h="32">
                    <a:moveTo>
                      <a:pt x="1" y="0"/>
                    </a:moveTo>
                    <a:lnTo>
                      <a:pt x="1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1" y="15"/>
                    </a:lnTo>
                    <a:lnTo>
                      <a:pt x="4" y="23"/>
                    </a:lnTo>
                    <a:lnTo>
                      <a:pt x="10" y="29"/>
                    </a:lnTo>
                    <a:lnTo>
                      <a:pt x="19" y="32"/>
                    </a:lnTo>
                    <a:lnTo>
                      <a:pt x="22" y="32"/>
                    </a:lnTo>
                    <a:lnTo>
                      <a:pt x="24" y="29"/>
                    </a:lnTo>
                    <a:lnTo>
                      <a:pt x="27" y="27"/>
                    </a:lnTo>
                    <a:lnTo>
                      <a:pt x="28" y="25"/>
                    </a:lnTo>
                    <a:lnTo>
                      <a:pt x="29" y="21"/>
                    </a:lnTo>
                    <a:lnTo>
                      <a:pt x="29" y="17"/>
                    </a:lnTo>
                    <a:lnTo>
                      <a:pt x="28" y="12"/>
                    </a:lnTo>
                    <a:lnTo>
                      <a:pt x="23" y="7"/>
                    </a:lnTo>
                    <a:lnTo>
                      <a:pt x="16" y="4"/>
                    </a:lnTo>
                    <a:lnTo>
                      <a:pt x="9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3" name="Freeform 138"/>
              <p:cNvSpPr>
                <a:spLocks/>
              </p:cNvSpPr>
              <p:nvPr/>
            </p:nvSpPr>
            <p:spPr bwMode="auto">
              <a:xfrm>
                <a:off x="6462981" y="1822854"/>
                <a:ext cx="42089" cy="49455"/>
              </a:xfrm>
              <a:custGeom>
                <a:avLst/>
                <a:gdLst>
                  <a:gd name="T0" fmla="*/ 0 w 40"/>
                  <a:gd name="T1" fmla="*/ 26 h 47"/>
                  <a:gd name="T2" fmla="*/ 0 w 40"/>
                  <a:gd name="T3" fmla="*/ 28 h 47"/>
                  <a:gd name="T4" fmla="*/ 1 w 40"/>
                  <a:gd name="T5" fmla="*/ 30 h 47"/>
                  <a:gd name="T6" fmla="*/ 2 w 40"/>
                  <a:gd name="T7" fmla="*/ 33 h 47"/>
                  <a:gd name="T8" fmla="*/ 3 w 40"/>
                  <a:gd name="T9" fmla="*/ 34 h 47"/>
                  <a:gd name="T10" fmla="*/ 7 w 40"/>
                  <a:gd name="T11" fmla="*/ 35 h 47"/>
                  <a:gd name="T12" fmla="*/ 9 w 40"/>
                  <a:gd name="T13" fmla="*/ 34 h 47"/>
                  <a:gd name="T14" fmla="*/ 13 w 40"/>
                  <a:gd name="T15" fmla="*/ 33 h 47"/>
                  <a:gd name="T16" fmla="*/ 14 w 40"/>
                  <a:gd name="T17" fmla="*/ 29 h 47"/>
                  <a:gd name="T18" fmla="*/ 16 w 40"/>
                  <a:gd name="T19" fmla="*/ 27 h 47"/>
                  <a:gd name="T20" fmla="*/ 17 w 40"/>
                  <a:gd name="T21" fmla="*/ 23 h 47"/>
                  <a:gd name="T22" fmla="*/ 17 w 40"/>
                  <a:gd name="T23" fmla="*/ 20 h 47"/>
                  <a:gd name="T24" fmla="*/ 22 w 40"/>
                  <a:gd name="T25" fmla="*/ 29 h 47"/>
                  <a:gd name="T26" fmla="*/ 26 w 40"/>
                  <a:gd name="T27" fmla="*/ 39 h 47"/>
                  <a:gd name="T28" fmla="*/ 32 w 40"/>
                  <a:gd name="T29" fmla="*/ 47 h 47"/>
                  <a:gd name="T30" fmla="*/ 34 w 40"/>
                  <a:gd name="T31" fmla="*/ 45 h 47"/>
                  <a:gd name="T32" fmla="*/ 36 w 40"/>
                  <a:gd name="T33" fmla="*/ 43 h 47"/>
                  <a:gd name="T34" fmla="*/ 37 w 40"/>
                  <a:gd name="T35" fmla="*/ 41 h 47"/>
                  <a:gd name="T36" fmla="*/ 39 w 40"/>
                  <a:gd name="T37" fmla="*/ 39 h 47"/>
                  <a:gd name="T38" fmla="*/ 40 w 40"/>
                  <a:gd name="T39" fmla="*/ 36 h 47"/>
                  <a:gd name="T40" fmla="*/ 39 w 40"/>
                  <a:gd name="T41" fmla="*/ 33 h 47"/>
                  <a:gd name="T42" fmla="*/ 37 w 40"/>
                  <a:gd name="T43" fmla="*/ 30 h 47"/>
                  <a:gd name="T44" fmla="*/ 35 w 40"/>
                  <a:gd name="T45" fmla="*/ 29 h 47"/>
                  <a:gd name="T46" fmla="*/ 33 w 40"/>
                  <a:gd name="T47" fmla="*/ 27 h 47"/>
                  <a:gd name="T48" fmla="*/ 30 w 40"/>
                  <a:gd name="T49" fmla="*/ 26 h 47"/>
                  <a:gd name="T50" fmla="*/ 29 w 40"/>
                  <a:gd name="T51" fmla="*/ 23 h 47"/>
                  <a:gd name="T52" fmla="*/ 28 w 40"/>
                  <a:gd name="T53" fmla="*/ 21 h 47"/>
                  <a:gd name="T54" fmla="*/ 29 w 40"/>
                  <a:gd name="T55" fmla="*/ 17 h 47"/>
                  <a:gd name="T56" fmla="*/ 30 w 40"/>
                  <a:gd name="T57" fmla="*/ 15 h 47"/>
                  <a:gd name="T58" fmla="*/ 33 w 40"/>
                  <a:gd name="T59" fmla="*/ 14 h 47"/>
                  <a:gd name="T60" fmla="*/ 35 w 40"/>
                  <a:gd name="T61" fmla="*/ 11 h 47"/>
                  <a:gd name="T62" fmla="*/ 36 w 40"/>
                  <a:gd name="T63" fmla="*/ 9 h 47"/>
                  <a:gd name="T64" fmla="*/ 37 w 40"/>
                  <a:gd name="T65" fmla="*/ 7 h 47"/>
                  <a:gd name="T66" fmla="*/ 35 w 40"/>
                  <a:gd name="T67" fmla="*/ 2 h 47"/>
                  <a:gd name="T68" fmla="*/ 29 w 40"/>
                  <a:gd name="T69" fmla="*/ 0 h 47"/>
                  <a:gd name="T70" fmla="*/ 22 w 40"/>
                  <a:gd name="T71" fmla="*/ 2 h 47"/>
                  <a:gd name="T72" fmla="*/ 14 w 40"/>
                  <a:gd name="T73" fmla="*/ 5 h 47"/>
                  <a:gd name="T74" fmla="*/ 7 w 40"/>
                  <a:gd name="T75" fmla="*/ 11 h 47"/>
                  <a:gd name="T76" fmla="*/ 1 w 40"/>
                  <a:gd name="T77" fmla="*/ 18 h 47"/>
                  <a:gd name="T78" fmla="*/ 0 w 40"/>
                  <a:gd name="T79" fmla="*/ 2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0" h="47">
                    <a:moveTo>
                      <a:pt x="0" y="26"/>
                    </a:moveTo>
                    <a:lnTo>
                      <a:pt x="0" y="28"/>
                    </a:lnTo>
                    <a:lnTo>
                      <a:pt x="1" y="30"/>
                    </a:lnTo>
                    <a:lnTo>
                      <a:pt x="2" y="33"/>
                    </a:lnTo>
                    <a:lnTo>
                      <a:pt x="3" y="34"/>
                    </a:lnTo>
                    <a:lnTo>
                      <a:pt x="7" y="35"/>
                    </a:lnTo>
                    <a:lnTo>
                      <a:pt x="9" y="34"/>
                    </a:lnTo>
                    <a:lnTo>
                      <a:pt x="13" y="33"/>
                    </a:lnTo>
                    <a:lnTo>
                      <a:pt x="14" y="29"/>
                    </a:lnTo>
                    <a:lnTo>
                      <a:pt x="16" y="27"/>
                    </a:lnTo>
                    <a:lnTo>
                      <a:pt x="17" y="23"/>
                    </a:lnTo>
                    <a:lnTo>
                      <a:pt x="17" y="20"/>
                    </a:lnTo>
                    <a:lnTo>
                      <a:pt x="22" y="29"/>
                    </a:lnTo>
                    <a:lnTo>
                      <a:pt x="26" y="39"/>
                    </a:lnTo>
                    <a:lnTo>
                      <a:pt x="32" y="47"/>
                    </a:lnTo>
                    <a:lnTo>
                      <a:pt x="34" y="45"/>
                    </a:lnTo>
                    <a:lnTo>
                      <a:pt x="36" y="43"/>
                    </a:lnTo>
                    <a:lnTo>
                      <a:pt x="37" y="41"/>
                    </a:lnTo>
                    <a:lnTo>
                      <a:pt x="39" y="39"/>
                    </a:lnTo>
                    <a:lnTo>
                      <a:pt x="40" y="36"/>
                    </a:lnTo>
                    <a:lnTo>
                      <a:pt x="39" y="33"/>
                    </a:lnTo>
                    <a:lnTo>
                      <a:pt x="37" y="30"/>
                    </a:lnTo>
                    <a:lnTo>
                      <a:pt x="35" y="29"/>
                    </a:lnTo>
                    <a:lnTo>
                      <a:pt x="33" y="27"/>
                    </a:lnTo>
                    <a:lnTo>
                      <a:pt x="30" y="26"/>
                    </a:lnTo>
                    <a:lnTo>
                      <a:pt x="29" y="23"/>
                    </a:lnTo>
                    <a:lnTo>
                      <a:pt x="28" y="21"/>
                    </a:lnTo>
                    <a:lnTo>
                      <a:pt x="29" y="17"/>
                    </a:lnTo>
                    <a:lnTo>
                      <a:pt x="30" y="15"/>
                    </a:lnTo>
                    <a:lnTo>
                      <a:pt x="33" y="14"/>
                    </a:lnTo>
                    <a:lnTo>
                      <a:pt x="35" y="11"/>
                    </a:lnTo>
                    <a:lnTo>
                      <a:pt x="36" y="9"/>
                    </a:lnTo>
                    <a:lnTo>
                      <a:pt x="37" y="7"/>
                    </a:lnTo>
                    <a:lnTo>
                      <a:pt x="35" y="2"/>
                    </a:lnTo>
                    <a:lnTo>
                      <a:pt x="29" y="0"/>
                    </a:lnTo>
                    <a:lnTo>
                      <a:pt x="22" y="2"/>
                    </a:lnTo>
                    <a:lnTo>
                      <a:pt x="14" y="5"/>
                    </a:lnTo>
                    <a:lnTo>
                      <a:pt x="7" y="11"/>
                    </a:lnTo>
                    <a:lnTo>
                      <a:pt x="1" y="18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4" name="Freeform 139"/>
              <p:cNvSpPr>
                <a:spLocks/>
              </p:cNvSpPr>
              <p:nvPr/>
            </p:nvSpPr>
            <p:spPr bwMode="auto">
              <a:xfrm>
                <a:off x="6416683" y="1846003"/>
                <a:ext cx="44193" cy="37880"/>
              </a:xfrm>
              <a:custGeom>
                <a:avLst/>
                <a:gdLst>
                  <a:gd name="T0" fmla="*/ 34 w 42"/>
                  <a:gd name="T1" fmla="*/ 14 h 36"/>
                  <a:gd name="T2" fmla="*/ 27 w 42"/>
                  <a:gd name="T3" fmla="*/ 13 h 36"/>
                  <a:gd name="T4" fmla="*/ 22 w 42"/>
                  <a:gd name="T5" fmla="*/ 8 h 36"/>
                  <a:gd name="T6" fmla="*/ 16 w 42"/>
                  <a:gd name="T7" fmla="*/ 4 h 36"/>
                  <a:gd name="T8" fmla="*/ 10 w 42"/>
                  <a:gd name="T9" fmla="*/ 0 h 36"/>
                  <a:gd name="T10" fmla="*/ 1 w 42"/>
                  <a:gd name="T11" fmla="*/ 1 h 36"/>
                  <a:gd name="T12" fmla="*/ 0 w 42"/>
                  <a:gd name="T13" fmla="*/ 4 h 36"/>
                  <a:gd name="T14" fmla="*/ 0 w 42"/>
                  <a:gd name="T15" fmla="*/ 6 h 36"/>
                  <a:gd name="T16" fmla="*/ 0 w 42"/>
                  <a:gd name="T17" fmla="*/ 10 h 36"/>
                  <a:gd name="T18" fmla="*/ 2 w 42"/>
                  <a:gd name="T19" fmla="*/ 19 h 36"/>
                  <a:gd name="T20" fmla="*/ 8 w 42"/>
                  <a:gd name="T21" fmla="*/ 26 h 36"/>
                  <a:gd name="T22" fmla="*/ 16 w 42"/>
                  <a:gd name="T23" fmla="*/ 32 h 36"/>
                  <a:gd name="T24" fmla="*/ 27 w 42"/>
                  <a:gd name="T25" fmla="*/ 34 h 36"/>
                  <a:gd name="T26" fmla="*/ 38 w 42"/>
                  <a:gd name="T27" fmla="*/ 36 h 36"/>
                  <a:gd name="T28" fmla="*/ 40 w 42"/>
                  <a:gd name="T29" fmla="*/ 36 h 36"/>
                  <a:gd name="T30" fmla="*/ 40 w 42"/>
                  <a:gd name="T31" fmla="*/ 34 h 36"/>
                  <a:gd name="T32" fmla="*/ 41 w 42"/>
                  <a:gd name="T33" fmla="*/ 33 h 36"/>
                  <a:gd name="T34" fmla="*/ 42 w 42"/>
                  <a:gd name="T35" fmla="*/ 32 h 36"/>
                  <a:gd name="T36" fmla="*/ 42 w 42"/>
                  <a:gd name="T37" fmla="*/ 28 h 36"/>
                  <a:gd name="T38" fmla="*/ 40 w 42"/>
                  <a:gd name="T39" fmla="*/ 25 h 36"/>
                  <a:gd name="T40" fmla="*/ 38 w 42"/>
                  <a:gd name="T41" fmla="*/ 23 h 36"/>
                  <a:gd name="T42" fmla="*/ 34 w 42"/>
                  <a:gd name="T43" fmla="*/ 20 h 36"/>
                  <a:gd name="T44" fmla="*/ 31 w 42"/>
                  <a:gd name="T45" fmla="*/ 19 h 36"/>
                  <a:gd name="T46" fmla="*/ 32 w 42"/>
                  <a:gd name="T47" fmla="*/ 18 h 36"/>
                  <a:gd name="T48" fmla="*/ 33 w 42"/>
                  <a:gd name="T49" fmla="*/ 17 h 36"/>
                  <a:gd name="T50" fmla="*/ 34 w 42"/>
                  <a:gd name="T51" fmla="*/ 15 h 36"/>
                  <a:gd name="T52" fmla="*/ 34 w 42"/>
                  <a:gd name="T53" fmla="*/ 15 h 36"/>
                  <a:gd name="T54" fmla="*/ 35 w 42"/>
                  <a:gd name="T55" fmla="*/ 14 h 36"/>
                  <a:gd name="T56" fmla="*/ 34 w 42"/>
                  <a:gd name="T57" fmla="*/ 1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2" h="36">
                    <a:moveTo>
                      <a:pt x="34" y="14"/>
                    </a:moveTo>
                    <a:lnTo>
                      <a:pt x="27" y="13"/>
                    </a:lnTo>
                    <a:lnTo>
                      <a:pt x="22" y="8"/>
                    </a:lnTo>
                    <a:lnTo>
                      <a:pt x="16" y="4"/>
                    </a:lnTo>
                    <a:lnTo>
                      <a:pt x="10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2" y="19"/>
                    </a:lnTo>
                    <a:lnTo>
                      <a:pt x="8" y="26"/>
                    </a:lnTo>
                    <a:lnTo>
                      <a:pt x="16" y="32"/>
                    </a:lnTo>
                    <a:lnTo>
                      <a:pt x="27" y="34"/>
                    </a:lnTo>
                    <a:lnTo>
                      <a:pt x="38" y="36"/>
                    </a:lnTo>
                    <a:lnTo>
                      <a:pt x="40" y="36"/>
                    </a:lnTo>
                    <a:lnTo>
                      <a:pt x="40" y="34"/>
                    </a:lnTo>
                    <a:lnTo>
                      <a:pt x="41" y="33"/>
                    </a:lnTo>
                    <a:lnTo>
                      <a:pt x="42" y="32"/>
                    </a:lnTo>
                    <a:lnTo>
                      <a:pt x="42" y="28"/>
                    </a:lnTo>
                    <a:lnTo>
                      <a:pt x="40" y="25"/>
                    </a:lnTo>
                    <a:lnTo>
                      <a:pt x="38" y="23"/>
                    </a:lnTo>
                    <a:lnTo>
                      <a:pt x="34" y="20"/>
                    </a:lnTo>
                    <a:lnTo>
                      <a:pt x="31" y="19"/>
                    </a:lnTo>
                    <a:lnTo>
                      <a:pt x="32" y="18"/>
                    </a:lnTo>
                    <a:lnTo>
                      <a:pt x="33" y="17"/>
                    </a:lnTo>
                    <a:lnTo>
                      <a:pt x="34" y="15"/>
                    </a:lnTo>
                    <a:lnTo>
                      <a:pt x="34" y="15"/>
                    </a:lnTo>
                    <a:lnTo>
                      <a:pt x="35" y="14"/>
                    </a:lnTo>
                    <a:lnTo>
                      <a:pt x="34" y="1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5" name="Freeform 140"/>
              <p:cNvSpPr>
                <a:spLocks/>
              </p:cNvSpPr>
              <p:nvPr/>
            </p:nvSpPr>
            <p:spPr bwMode="auto">
              <a:xfrm>
                <a:off x="6472451" y="1877570"/>
                <a:ext cx="34724" cy="21044"/>
              </a:xfrm>
              <a:custGeom>
                <a:avLst/>
                <a:gdLst>
                  <a:gd name="T0" fmla="*/ 33 w 33"/>
                  <a:gd name="T1" fmla="*/ 6 h 20"/>
                  <a:gd name="T2" fmla="*/ 30 w 33"/>
                  <a:gd name="T3" fmla="*/ 7 h 20"/>
                  <a:gd name="T4" fmla="*/ 27 w 33"/>
                  <a:gd name="T5" fmla="*/ 8 h 20"/>
                  <a:gd name="T6" fmla="*/ 24 w 33"/>
                  <a:gd name="T7" fmla="*/ 8 h 20"/>
                  <a:gd name="T8" fmla="*/ 19 w 33"/>
                  <a:gd name="T9" fmla="*/ 8 h 20"/>
                  <a:gd name="T10" fmla="*/ 15 w 33"/>
                  <a:gd name="T11" fmla="*/ 7 h 20"/>
                  <a:gd name="T12" fmla="*/ 12 w 33"/>
                  <a:gd name="T13" fmla="*/ 4 h 20"/>
                  <a:gd name="T14" fmla="*/ 8 w 33"/>
                  <a:gd name="T15" fmla="*/ 2 h 20"/>
                  <a:gd name="T16" fmla="*/ 5 w 33"/>
                  <a:gd name="T17" fmla="*/ 0 h 20"/>
                  <a:gd name="T18" fmla="*/ 4 w 33"/>
                  <a:gd name="T19" fmla="*/ 2 h 20"/>
                  <a:gd name="T20" fmla="*/ 1 w 33"/>
                  <a:gd name="T21" fmla="*/ 4 h 20"/>
                  <a:gd name="T22" fmla="*/ 0 w 33"/>
                  <a:gd name="T23" fmla="*/ 7 h 20"/>
                  <a:gd name="T24" fmla="*/ 0 w 33"/>
                  <a:gd name="T25" fmla="*/ 9 h 20"/>
                  <a:gd name="T26" fmla="*/ 1 w 33"/>
                  <a:gd name="T27" fmla="*/ 15 h 20"/>
                  <a:gd name="T28" fmla="*/ 6 w 33"/>
                  <a:gd name="T29" fmla="*/ 19 h 20"/>
                  <a:gd name="T30" fmla="*/ 13 w 33"/>
                  <a:gd name="T31" fmla="*/ 20 h 20"/>
                  <a:gd name="T32" fmla="*/ 19 w 33"/>
                  <a:gd name="T33" fmla="*/ 20 h 20"/>
                  <a:gd name="T34" fmla="*/ 24 w 33"/>
                  <a:gd name="T35" fmla="*/ 20 h 20"/>
                  <a:gd name="T36" fmla="*/ 26 w 33"/>
                  <a:gd name="T37" fmla="*/ 17 h 20"/>
                  <a:gd name="T38" fmla="*/ 30 w 33"/>
                  <a:gd name="T39" fmla="*/ 14 h 20"/>
                  <a:gd name="T40" fmla="*/ 31 w 33"/>
                  <a:gd name="T41" fmla="*/ 9 h 20"/>
                  <a:gd name="T42" fmla="*/ 33 w 33"/>
                  <a:gd name="T43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3" h="20">
                    <a:moveTo>
                      <a:pt x="33" y="6"/>
                    </a:moveTo>
                    <a:lnTo>
                      <a:pt x="30" y="7"/>
                    </a:lnTo>
                    <a:lnTo>
                      <a:pt x="27" y="8"/>
                    </a:lnTo>
                    <a:lnTo>
                      <a:pt x="24" y="8"/>
                    </a:lnTo>
                    <a:lnTo>
                      <a:pt x="19" y="8"/>
                    </a:lnTo>
                    <a:lnTo>
                      <a:pt x="15" y="7"/>
                    </a:lnTo>
                    <a:lnTo>
                      <a:pt x="12" y="4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4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1" y="15"/>
                    </a:lnTo>
                    <a:lnTo>
                      <a:pt x="6" y="19"/>
                    </a:lnTo>
                    <a:lnTo>
                      <a:pt x="13" y="20"/>
                    </a:lnTo>
                    <a:lnTo>
                      <a:pt x="19" y="20"/>
                    </a:lnTo>
                    <a:lnTo>
                      <a:pt x="24" y="20"/>
                    </a:lnTo>
                    <a:lnTo>
                      <a:pt x="26" y="17"/>
                    </a:lnTo>
                    <a:lnTo>
                      <a:pt x="30" y="14"/>
                    </a:lnTo>
                    <a:lnTo>
                      <a:pt x="31" y="9"/>
                    </a:lnTo>
                    <a:lnTo>
                      <a:pt x="33" y="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6" name="Freeform 141"/>
              <p:cNvSpPr>
                <a:spLocks/>
              </p:cNvSpPr>
              <p:nvPr/>
            </p:nvSpPr>
            <p:spPr bwMode="auto">
              <a:xfrm>
                <a:off x="6512435" y="1858630"/>
                <a:ext cx="17888" cy="27358"/>
              </a:xfrm>
              <a:custGeom>
                <a:avLst/>
                <a:gdLst>
                  <a:gd name="T0" fmla="*/ 6 w 17"/>
                  <a:gd name="T1" fmla="*/ 0 h 26"/>
                  <a:gd name="T2" fmla="*/ 2 w 17"/>
                  <a:gd name="T3" fmla="*/ 3 h 26"/>
                  <a:gd name="T4" fmla="*/ 1 w 17"/>
                  <a:gd name="T5" fmla="*/ 7 h 26"/>
                  <a:gd name="T6" fmla="*/ 0 w 17"/>
                  <a:gd name="T7" fmla="*/ 12 h 26"/>
                  <a:gd name="T8" fmla="*/ 9 w 17"/>
                  <a:gd name="T9" fmla="*/ 26 h 26"/>
                  <a:gd name="T10" fmla="*/ 17 w 17"/>
                  <a:gd name="T11" fmla="*/ 26 h 26"/>
                  <a:gd name="T12" fmla="*/ 17 w 17"/>
                  <a:gd name="T13" fmla="*/ 11 h 26"/>
                  <a:gd name="T14" fmla="*/ 13 w 17"/>
                  <a:gd name="T15" fmla="*/ 8 h 26"/>
                  <a:gd name="T16" fmla="*/ 11 w 17"/>
                  <a:gd name="T17" fmla="*/ 6 h 26"/>
                  <a:gd name="T18" fmla="*/ 7 w 17"/>
                  <a:gd name="T19" fmla="*/ 3 h 26"/>
                  <a:gd name="T20" fmla="*/ 6 w 17"/>
                  <a:gd name="T2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" h="26">
                    <a:moveTo>
                      <a:pt x="6" y="0"/>
                    </a:moveTo>
                    <a:lnTo>
                      <a:pt x="2" y="3"/>
                    </a:lnTo>
                    <a:lnTo>
                      <a:pt x="1" y="7"/>
                    </a:lnTo>
                    <a:lnTo>
                      <a:pt x="0" y="12"/>
                    </a:lnTo>
                    <a:lnTo>
                      <a:pt x="9" y="26"/>
                    </a:lnTo>
                    <a:lnTo>
                      <a:pt x="17" y="26"/>
                    </a:lnTo>
                    <a:lnTo>
                      <a:pt x="17" y="11"/>
                    </a:lnTo>
                    <a:lnTo>
                      <a:pt x="13" y="8"/>
                    </a:lnTo>
                    <a:lnTo>
                      <a:pt x="11" y="6"/>
                    </a:lnTo>
                    <a:lnTo>
                      <a:pt x="7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7" name="Freeform 142"/>
              <p:cNvSpPr>
                <a:spLocks/>
              </p:cNvSpPr>
              <p:nvPr/>
            </p:nvSpPr>
            <p:spPr bwMode="auto">
              <a:xfrm>
                <a:off x="6291469" y="1822854"/>
                <a:ext cx="30515" cy="27358"/>
              </a:xfrm>
              <a:custGeom>
                <a:avLst/>
                <a:gdLst>
                  <a:gd name="T0" fmla="*/ 0 w 29"/>
                  <a:gd name="T1" fmla="*/ 16 h 26"/>
                  <a:gd name="T2" fmla="*/ 0 w 29"/>
                  <a:gd name="T3" fmla="*/ 18 h 26"/>
                  <a:gd name="T4" fmla="*/ 3 w 29"/>
                  <a:gd name="T5" fmla="*/ 21 h 26"/>
                  <a:gd name="T6" fmla="*/ 5 w 29"/>
                  <a:gd name="T7" fmla="*/ 23 h 26"/>
                  <a:gd name="T8" fmla="*/ 7 w 29"/>
                  <a:gd name="T9" fmla="*/ 24 h 26"/>
                  <a:gd name="T10" fmla="*/ 11 w 29"/>
                  <a:gd name="T11" fmla="*/ 24 h 26"/>
                  <a:gd name="T12" fmla="*/ 14 w 29"/>
                  <a:gd name="T13" fmla="*/ 26 h 26"/>
                  <a:gd name="T14" fmla="*/ 18 w 29"/>
                  <a:gd name="T15" fmla="*/ 26 h 26"/>
                  <a:gd name="T16" fmla="*/ 24 w 29"/>
                  <a:gd name="T17" fmla="*/ 23 h 26"/>
                  <a:gd name="T18" fmla="*/ 27 w 29"/>
                  <a:gd name="T19" fmla="*/ 18 h 26"/>
                  <a:gd name="T20" fmla="*/ 29 w 29"/>
                  <a:gd name="T21" fmla="*/ 13 h 26"/>
                  <a:gd name="T22" fmla="*/ 29 w 29"/>
                  <a:gd name="T23" fmla="*/ 5 h 26"/>
                  <a:gd name="T24" fmla="*/ 27 w 29"/>
                  <a:gd name="T25" fmla="*/ 1 h 26"/>
                  <a:gd name="T26" fmla="*/ 21 w 29"/>
                  <a:gd name="T27" fmla="*/ 0 h 26"/>
                  <a:gd name="T28" fmla="*/ 14 w 29"/>
                  <a:gd name="T29" fmla="*/ 2 h 26"/>
                  <a:gd name="T30" fmla="*/ 7 w 29"/>
                  <a:gd name="T31" fmla="*/ 5 h 26"/>
                  <a:gd name="T32" fmla="*/ 3 w 29"/>
                  <a:gd name="T33" fmla="*/ 10 h 26"/>
                  <a:gd name="T34" fmla="*/ 0 w 29"/>
                  <a:gd name="T35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9" h="26">
                    <a:moveTo>
                      <a:pt x="0" y="16"/>
                    </a:moveTo>
                    <a:lnTo>
                      <a:pt x="0" y="18"/>
                    </a:lnTo>
                    <a:lnTo>
                      <a:pt x="3" y="21"/>
                    </a:lnTo>
                    <a:lnTo>
                      <a:pt x="5" y="23"/>
                    </a:lnTo>
                    <a:lnTo>
                      <a:pt x="7" y="24"/>
                    </a:lnTo>
                    <a:lnTo>
                      <a:pt x="11" y="24"/>
                    </a:lnTo>
                    <a:lnTo>
                      <a:pt x="14" y="26"/>
                    </a:lnTo>
                    <a:lnTo>
                      <a:pt x="18" y="26"/>
                    </a:lnTo>
                    <a:lnTo>
                      <a:pt x="24" y="23"/>
                    </a:lnTo>
                    <a:lnTo>
                      <a:pt x="27" y="18"/>
                    </a:lnTo>
                    <a:lnTo>
                      <a:pt x="29" y="13"/>
                    </a:lnTo>
                    <a:lnTo>
                      <a:pt x="29" y="5"/>
                    </a:lnTo>
                    <a:lnTo>
                      <a:pt x="27" y="1"/>
                    </a:lnTo>
                    <a:lnTo>
                      <a:pt x="21" y="0"/>
                    </a:lnTo>
                    <a:lnTo>
                      <a:pt x="14" y="2"/>
                    </a:lnTo>
                    <a:lnTo>
                      <a:pt x="7" y="5"/>
                    </a:lnTo>
                    <a:lnTo>
                      <a:pt x="3" y="1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8" name="Freeform 143"/>
              <p:cNvSpPr>
                <a:spLocks/>
              </p:cNvSpPr>
              <p:nvPr/>
            </p:nvSpPr>
            <p:spPr bwMode="auto">
              <a:xfrm>
                <a:off x="6268320" y="1848108"/>
                <a:ext cx="28410" cy="22097"/>
              </a:xfrm>
              <a:custGeom>
                <a:avLst/>
                <a:gdLst>
                  <a:gd name="T0" fmla="*/ 21 w 27"/>
                  <a:gd name="T1" fmla="*/ 4 h 21"/>
                  <a:gd name="T2" fmla="*/ 19 w 27"/>
                  <a:gd name="T3" fmla="*/ 3 h 21"/>
                  <a:gd name="T4" fmla="*/ 16 w 27"/>
                  <a:gd name="T5" fmla="*/ 2 h 21"/>
                  <a:gd name="T6" fmla="*/ 14 w 27"/>
                  <a:gd name="T7" fmla="*/ 0 h 21"/>
                  <a:gd name="T8" fmla="*/ 11 w 27"/>
                  <a:gd name="T9" fmla="*/ 0 h 21"/>
                  <a:gd name="T10" fmla="*/ 7 w 27"/>
                  <a:gd name="T11" fmla="*/ 0 h 21"/>
                  <a:gd name="T12" fmla="*/ 3 w 27"/>
                  <a:gd name="T13" fmla="*/ 0 h 21"/>
                  <a:gd name="T14" fmla="*/ 0 w 27"/>
                  <a:gd name="T15" fmla="*/ 2 h 21"/>
                  <a:gd name="T16" fmla="*/ 0 w 27"/>
                  <a:gd name="T17" fmla="*/ 8 h 21"/>
                  <a:gd name="T18" fmla="*/ 0 w 27"/>
                  <a:gd name="T19" fmla="*/ 13 h 21"/>
                  <a:gd name="T20" fmla="*/ 0 w 27"/>
                  <a:gd name="T21" fmla="*/ 19 h 21"/>
                  <a:gd name="T22" fmla="*/ 3 w 27"/>
                  <a:gd name="T23" fmla="*/ 19 h 21"/>
                  <a:gd name="T24" fmla="*/ 7 w 27"/>
                  <a:gd name="T25" fmla="*/ 21 h 21"/>
                  <a:gd name="T26" fmla="*/ 10 w 27"/>
                  <a:gd name="T27" fmla="*/ 21 h 21"/>
                  <a:gd name="T28" fmla="*/ 14 w 27"/>
                  <a:gd name="T29" fmla="*/ 21 h 21"/>
                  <a:gd name="T30" fmla="*/ 19 w 27"/>
                  <a:gd name="T31" fmla="*/ 18 h 21"/>
                  <a:gd name="T32" fmla="*/ 22 w 27"/>
                  <a:gd name="T33" fmla="*/ 16 h 21"/>
                  <a:gd name="T34" fmla="*/ 25 w 27"/>
                  <a:gd name="T35" fmla="*/ 13 h 21"/>
                  <a:gd name="T36" fmla="*/ 26 w 27"/>
                  <a:gd name="T37" fmla="*/ 9 h 21"/>
                  <a:gd name="T38" fmla="*/ 27 w 27"/>
                  <a:gd name="T39" fmla="*/ 5 h 21"/>
                  <a:gd name="T40" fmla="*/ 21 w 27"/>
                  <a:gd name="T41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7" h="21">
                    <a:moveTo>
                      <a:pt x="21" y="4"/>
                    </a:moveTo>
                    <a:lnTo>
                      <a:pt x="19" y="3"/>
                    </a:lnTo>
                    <a:lnTo>
                      <a:pt x="16" y="2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0" y="19"/>
                    </a:lnTo>
                    <a:lnTo>
                      <a:pt x="3" y="19"/>
                    </a:lnTo>
                    <a:lnTo>
                      <a:pt x="7" y="21"/>
                    </a:lnTo>
                    <a:lnTo>
                      <a:pt x="10" y="21"/>
                    </a:lnTo>
                    <a:lnTo>
                      <a:pt x="14" y="21"/>
                    </a:lnTo>
                    <a:lnTo>
                      <a:pt x="19" y="18"/>
                    </a:lnTo>
                    <a:lnTo>
                      <a:pt x="22" y="16"/>
                    </a:lnTo>
                    <a:lnTo>
                      <a:pt x="25" y="13"/>
                    </a:lnTo>
                    <a:lnTo>
                      <a:pt x="26" y="9"/>
                    </a:lnTo>
                    <a:lnTo>
                      <a:pt x="27" y="5"/>
                    </a:lnTo>
                    <a:lnTo>
                      <a:pt x="21" y="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9" name="Freeform 144"/>
              <p:cNvSpPr>
                <a:spLocks/>
              </p:cNvSpPr>
              <p:nvPr/>
            </p:nvSpPr>
            <p:spPr bwMode="auto">
              <a:xfrm>
                <a:off x="6182038" y="1394600"/>
                <a:ext cx="96804" cy="255690"/>
              </a:xfrm>
              <a:custGeom>
                <a:avLst/>
                <a:gdLst>
                  <a:gd name="T0" fmla="*/ 92 w 92"/>
                  <a:gd name="T1" fmla="*/ 8 h 243"/>
                  <a:gd name="T2" fmla="*/ 86 w 92"/>
                  <a:gd name="T3" fmla="*/ 0 h 243"/>
                  <a:gd name="T4" fmla="*/ 79 w 92"/>
                  <a:gd name="T5" fmla="*/ 6 h 243"/>
                  <a:gd name="T6" fmla="*/ 73 w 92"/>
                  <a:gd name="T7" fmla="*/ 13 h 243"/>
                  <a:gd name="T8" fmla="*/ 67 w 92"/>
                  <a:gd name="T9" fmla="*/ 24 h 243"/>
                  <a:gd name="T10" fmla="*/ 60 w 92"/>
                  <a:gd name="T11" fmla="*/ 35 h 243"/>
                  <a:gd name="T12" fmla="*/ 53 w 92"/>
                  <a:gd name="T13" fmla="*/ 50 h 243"/>
                  <a:gd name="T14" fmla="*/ 47 w 92"/>
                  <a:gd name="T15" fmla="*/ 65 h 243"/>
                  <a:gd name="T16" fmla="*/ 45 w 92"/>
                  <a:gd name="T17" fmla="*/ 69 h 243"/>
                  <a:gd name="T18" fmla="*/ 33 w 92"/>
                  <a:gd name="T19" fmla="*/ 102 h 243"/>
                  <a:gd name="T20" fmla="*/ 21 w 92"/>
                  <a:gd name="T21" fmla="*/ 137 h 243"/>
                  <a:gd name="T22" fmla="*/ 10 w 92"/>
                  <a:gd name="T23" fmla="*/ 174 h 243"/>
                  <a:gd name="T24" fmla="*/ 3 w 92"/>
                  <a:gd name="T25" fmla="*/ 210 h 243"/>
                  <a:gd name="T26" fmla="*/ 1 w 92"/>
                  <a:gd name="T27" fmla="*/ 226 h 243"/>
                  <a:gd name="T28" fmla="*/ 0 w 92"/>
                  <a:gd name="T29" fmla="*/ 242 h 243"/>
                  <a:gd name="T30" fmla="*/ 10 w 92"/>
                  <a:gd name="T31" fmla="*/ 243 h 243"/>
                  <a:gd name="T32" fmla="*/ 12 w 92"/>
                  <a:gd name="T33" fmla="*/ 226 h 243"/>
                  <a:gd name="T34" fmla="*/ 14 w 92"/>
                  <a:gd name="T35" fmla="*/ 210 h 243"/>
                  <a:gd name="T36" fmla="*/ 21 w 92"/>
                  <a:gd name="T37" fmla="*/ 174 h 243"/>
                  <a:gd name="T38" fmla="*/ 32 w 92"/>
                  <a:gd name="T39" fmla="*/ 137 h 243"/>
                  <a:gd name="T40" fmla="*/ 44 w 92"/>
                  <a:gd name="T41" fmla="*/ 102 h 243"/>
                  <a:gd name="T42" fmla="*/ 56 w 92"/>
                  <a:gd name="T43" fmla="*/ 69 h 243"/>
                  <a:gd name="T44" fmla="*/ 51 w 92"/>
                  <a:gd name="T45" fmla="*/ 69 h 243"/>
                  <a:gd name="T46" fmla="*/ 54 w 92"/>
                  <a:gd name="T47" fmla="*/ 72 h 243"/>
                  <a:gd name="T48" fmla="*/ 56 w 92"/>
                  <a:gd name="T49" fmla="*/ 69 h 243"/>
                  <a:gd name="T50" fmla="*/ 51 w 92"/>
                  <a:gd name="T51" fmla="*/ 69 h 243"/>
                  <a:gd name="T52" fmla="*/ 54 w 92"/>
                  <a:gd name="T53" fmla="*/ 72 h 243"/>
                  <a:gd name="T54" fmla="*/ 60 w 92"/>
                  <a:gd name="T55" fmla="*/ 57 h 243"/>
                  <a:gd name="T56" fmla="*/ 67 w 92"/>
                  <a:gd name="T57" fmla="*/ 43 h 243"/>
                  <a:gd name="T58" fmla="*/ 75 w 92"/>
                  <a:gd name="T59" fmla="*/ 31 h 243"/>
                  <a:gd name="T60" fmla="*/ 80 w 92"/>
                  <a:gd name="T61" fmla="*/ 20 h 243"/>
                  <a:gd name="T62" fmla="*/ 86 w 92"/>
                  <a:gd name="T63" fmla="*/ 13 h 243"/>
                  <a:gd name="T64" fmla="*/ 92 w 92"/>
                  <a:gd name="T65" fmla="*/ 8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2" h="243">
                    <a:moveTo>
                      <a:pt x="92" y="8"/>
                    </a:moveTo>
                    <a:lnTo>
                      <a:pt x="86" y="0"/>
                    </a:lnTo>
                    <a:lnTo>
                      <a:pt x="79" y="6"/>
                    </a:lnTo>
                    <a:lnTo>
                      <a:pt x="73" y="13"/>
                    </a:lnTo>
                    <a:lnTo>
                      <a:pt x="67" y="24"/>
                    </a:lnTo>
                    <a:lnTo>
                      <a:pt x="60" y="35"/>
                    </a:lnTo>
                    <a:lnTo>
                      <a:pt x="53" y="50"/>
                    </a:lnTo>
                    <a:lnTo>
                      <a:pt x="47" y="65"/>
                    </a:lnTo>
                    <a:lnTo>
                      <a:pt x="45" y="69"/>
                    </a:lnTo>
                    <a:lnTo>
                      <a:pt x="33" y="102"/>
                    </a:lnTo>
                    <a:lnTo>
                      <a:pt x="21" y="137"/>
                    </a:lnTo>
                    <a:lnTo>
                      <a:pt x="10" y="174"/>
                    </a:lnTo>
                    <a:lnTo>
                      <a:pt x="3" y="210"/>
                    </a:lnTo>
                    <a:lnTo>
                      <a:pt x="1" y="226"/>
                    </a:lnTo>
                    <a:lnTo>
                      <a:pt x="0" y="242"/>
                    </a:lnTo>
                    <a:lnTo>
                      <a:pt x="10" y="243"/>
                    </a:lnTo>
                    <a:lnTo>
                      <a:pt x="12" y="226"/>
                    </a:lnTo>
                    <a:lnTo>
                      <a:pt x="14" y="210"/>
                    </a:lnTo>
                    <a:lnTo>
                      <a:pt x="21" y="174"/>
                    </a:lnTo>
                    <a:lnTo>
                      <a:pt x="32" y="137"/>
                    </a:lnTo>
                    <a:lnTo>
                      <a:pt x="44" y="102"/>
                    </a:lnTo>
                    <a:lnTo>
                      <a:pt x="56" y="69"/>
                    </a:lnTo>
                    <a:lnTo>
                      <a:pt x="51" y="69"/>
                    </a:lnTo>
                    <a:lnTo>
                      <a:pt x="54" y="72"/>
                    </a:lnTo>
                    <a:lnTo>
                      <a:pt x="56" y="69"/>
                    </a:lnTo>
                    <a:lnTo>
                      <a:pt x="51" y="69"/>
                    </a:lnTo>
                    <a:lnTo>
                      <a:pt x="54" y="72"/>
                    </a:lnTo>
                    <a:lnTo>
                      <a:pt x="60" y="57"/>
                    </a:lnTo>
                    <a:lnTo>
                      <a:pt x="67" y="43"/>
                    </a:lnTo>
                    <a:lnTo>
                      <a:pt x="75" y="31"/>
                    </a:lnTo>
                    <a:lnTo>
                      <a:pt x="80" y="20"/>
                    </a:lnTo>
                    <a:lnTo>
                      <a:pt x="86" y="13"/>
                    </a:lnTo>
                    <a:lnTo>
                      <a:pt x="92" y="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0" name="Freeform 145"/>
              <p:cNvSpPr>
                <a:spLocks/>
              </p:cNvSpPr>
              <p:nvPr/>
            </p:nvSpPr>
            <p:spPr bwMode="auto">
              <a:xfrm>
                <a:off x="5975802" y="1461942"/>
                <a:ext cx="30515" cy="65238"/>
              </a:xfrm>
              <a:custGeom>
                <a:avLst/>
                <a:gdLst>
                  <a:gd name="T0" fmla="*/ 0 w 29"/>
                  <a:gd name="T1" fmla="*/ 0 h 62"/>
                  <a:gd name="T2" fmla="*/ 10 w 29"/>
                  <a:gd name="T3" fmla="*/ 20 h 62"/>
                  <a:gd name="T4" fmla="*/ 19 w 29"/>
                  <a:gd name="T5" fmla="*/ 39 h 62"/>
                  <a:gd name="T6" fmla="*/ 29 w 29"/>
                  <a:gd name="T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62">
                    <a:moveTo>
                      <a:pt x="0" y="0"/>
                    </a:moveTo>
                    <a:lnTo>
                      <a:pt x="10" y="20"/>
                    </a:lnTo>
                    <a:lnTo>
                      <a:pt x="19" y="39"/>
                    </a:lnTo>
                    <a:lnTo>
                      <a:pt x="29" y="62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1" name="Freeform 146"/>
              <p:cNvSpPr>
                <a:spLocks/>
              </p:cNvSpPr>
              <p:nvPr/>
            </p:nvSpPr>
            <p:spPr bwMode="auto">
              <a:xfrm>
                <a:off x="6009474" y="1536650"/>
                <a:ext cx="19993" cy="44193"/>
              </a:xfrm>
              <a:custGeom>
                <a:avLst/>
                <a:gdLst>
                  <a:gd name="T0" fmla="*/ 0 w 19"/>
                  <a:gd name="T1" fmla="*/ 0 h 42"/>
                  <a:gd name="T2" fmla="*/ 7 w 19"/>
                  <a:gd name="T3" fmla="*/ 14 h 42"/>
                  <a:gd name="T4" fmla="*/ 13 w 19"/>
                  <a:gd name="T5" fmla="*/ 26 h 42"/>
                  <a:gd name="T6" fmla="*/ 19 w 19"/>
                  <a:gd name="T7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42">
                    <a:moveTo>
                      <a:pt x="0" y="0"/>
                    </a:moveTo>
                    <a:lnTo>
                      <a:pt x="7" y="14"/>
                    </a:lnTo>
                    <a:lnTo>
                      <a:pt x="13" y="26"/>
                    </a:lnTo>
                    <a:lnTo>
                      <a:pt x="19" y="42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2" name="Freeform 147"/>
              <p:cNvSpPr>
                <a:spLocks/>
              </p:cNvSpPr>
              <p:nvPr/>
            </p:nvSpPr>
            <p:spPr bwMode="auto">
              <a:xfrm>
                <a:off x="6026309" y="1590313"/>
                <a:ext cx="17888" cy="68395"/>
              </a:xfrm>
              <a:custGeom>
                <a:avLst/>
                <a:gdLst>
                  <a:gd name="T0" fmla="*/ 0 w 17"/>
                  <a:gd name="T1" fmla="*/ 0 h 65"/>
                  <a:gd name="T2" fmla="*/ 4 w 17"/>
                  <a:gd name="T3" fmla="*/ 18 h 65"/>
                  <a:gd name="T4" fmla="*/ 9 w 17"/>
                  <a:gd name="T5" fmla="*/ 32 h 65"/>
                  <a:gd name="T6" fmla="*/ 14 w 17"/>
                  <a:gd name="T7" fmla="*/ 47 h 65"/>
                  <a:gd name="T8" fmla="*/ 17 w 17"/>
                  <a:gd name="T9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65">
                    <a:moveTo>
                      <a:pt x="0" y="0"/>
                    </a:moveTo>
                    <a:lnTo>
                      <a:pt x="4" y="18"/>
                    </a:lnTo>
                    <a:lnTo>
                      <a:pt x="9" y="32"/>
                    </a:lnTo>
                    <a:lnTo>
                      <a:pt x="14" y="47"/>
                    </a:lnTo>
                    <a:lnTo>
                      <a:pt x="17" y="65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3" name="Freeform 148"/>
              <p:cNvSpPr>
                <a:spLocks/>
              </p:cNvSpPr>
              <p:nvPr/>
            </p:nvSpPr>
            <p:spPr bwMode="auto">
              <a:xfrm>
                <a:off x="6047353" y="1676595"/>
                <a:ext cx="10522" cy="32619"/>
              </a:xfrm>
              <a:custGeom>
                <a:avLst/>
                <a:gdLst>
                  <a:gd name="T0" fmla="*/ 0 w 10"/>
                  <a:gd name="T1" fmla="*/ 0 h 31"/>
                  <a:gd name="T2" fmla="*/ 5 w 10"/>
                  <a:gd name="T3" fmla="*/ 9 h 31"/>
                  <a:gd name="T4" fmla="*/ 7 w 10"/>
                  <a:gd name="T5" fmla="*/ 19 h 31"/>
                  <a:gd name="T6" fmla="*/ 10 w 10"/>
                  <a:gd name="T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31">
                    <a:moveTo>
                      <a:pt x="0" y="0"/>
                    </a:moveTo>
                    <a:lnTo>
                      <a:pt x="5" y="9"/>
                    </a:lnTo>
                    <a:lnTo>
                      <a:pt x="7" y="19"/>
                    </a:lnTo>
                    <a:lnTo>
                      <a:pt x="10" y="31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4" name="Freeform 149"/>
              <p:cNvSpPr>
                <a:spLocks/>
              </p:cNvSpPr>
              <p:nvPr/>
            </p:nvSpPr>
            <p:spPr bwMode="auto">
              <a:xfrm>
                <a:off x="5980011" y="1534546"/>
                <a:ext cx="27358" cy="99961"/>
              </a:xfrm>
              <a:custGeom>
                <a:avLst/>
                <a:gdLst>
                  <a:gd name="T0" fmla="*/ 0 w 26"/>
                  <a:gd name="T1" fmla="*/ 0 h 95"/>
                  <a:gd name="T2" fmla="*/ 8 w 26"/>
                  <a:gd name="T3" fmla="*/ 20 h 95"/>
                  <a:gd name="T4" fmla="*/ 13 w 26"/>
                  <a:gd name="T5" fmla="*/ 38 h 95"/>
                  <a:gd name="T6" fmla="*/ 16 w 26"/>
                  <a:gd name="T7" fmla="*/ 55 h 95"/>
                  <a:gd name="T8" fmla="*/ 21 w 26"/>
                  <a:gd name="T9" fmla="*/ 73 h 95"/>
                  <a:gd name="T10" fmla="*/ 26 w 26"/>
                  <a:gd name="T11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95">
                    <a:moveTo>
                      <a:pt x="0" y="0"/>
                    </a:moveTo>
                    <a:lnTo>
                      <a:pt x="8" y="20"/>
                    </a:lnTo>
                    <a:lnTo>
                      <a:pt x="13" y="38"/>
                    </a:lnTo>
                    <a:lnTo>
                      <a:pt x="16" y="55"/>
                    </a:lnTo>
                    <a:lnTo>
                      <a:pt x="21" y="73"/>
                    </a:lnTo>
                    <a:lnTo>
                      <a:pt x="26" y="95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5" name="Freeform 150"/>
              <p:cNvSpPr>
                <a:spLocks/>
              </p:cNvSpPr>
              <p:nvPr/>
            </p:nvSpPr>
            <p:spPr bwMode="auto">
              <a:xfrm>
                <a:off x="6013682" y="1663969"/>
                <a:ext cx="14731" cy="41037"/>
              </a:xfrm>
              <a:custGeom>
                <a:avLst/>
                <a:gdLst>
                  <a:gd name="T0" fmla="*/ 0 w 14"/>
                  <a:gd name="T1" fmla="*/ 0 h 39"/>
                  <a:gd name="T2" fmla="*/ 6 w 14"/>
                  <a:gd name="T3" fmla="*/ 14 h 39"/>
                  <a:gd name="T4" fmla="*/ 10 w 14"/>
                  <a:gd name="T5" fmla="*/ 26 h 39"/>
                  <a:gd name="T6" fmla="*/ 14 w 14"/>
                  <a:gd name="T7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39">
                    <a:moveTo>
                      <a:pt x="0" y="0"/>
                    </a:moveTo>
                    <a:lnTo>
                      <a:pt x="6" y="14"/>
                    </a:lnTo>
                    <a:lnTo>
                      <a:pt x="10" y="26"/>
                    </a:lnTo>
                    <a:lnTo>
                      <a:pt x="14" y="39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6" name="Freeform 151"/>
              <p:cNvSpPr>
                <a:spLocks/>
              </p:cNvSpPr>
              <p:nvPr/>
            </p:nvSpPr>
            <p:spPr bwMode="auto">
              <a:xfrm>
                <a:off x="6249380" y="1440898"/>
                <a:ext cx="15784" cy="54716"/>
              </a:xfrm>
              <a:custGeom>
                <a:avLst/>
                <a:gdLst>
                  <a:gd name="T0" fmla="*/ 15 w 15"/>
                  <a:gd name="T1" fmla="*/ 0 h 52"/>
                  <a:gd name="T2" fmla="*/ 11 w 15"/>
                  <a:gd name="T3" fmla="*/ 12 h 52"/>
                  <a:gd name="T4" fmla="*/ 6 w 15"/>
                  <a:gd name="T5" fmla="*/ 26 h 52"/>
                  <a:gd name="T6" fmla="*/ 2 w 15"/>
                  <a:gd name="T7" fmla="*/ 40 h 52"/>
                  <a:gd name="T8" fmla="*/ 0 w 15"/>
                  <a:gd name="T9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52">
                    <a:moveTo>
                      <a:pt x="15" y="0"/>
                    </a:moveTo>
                    <a:lnTo>
                      <a:pt x="11" y="12"/>
                    </a:lnTo>
                    <a:lnTo>
                      <a:pt x="6" y="26"/>
                    </a:lnTo>
                    <a:lnTo>
                      <a:pt x="2" y="40"/>
                    </a:lnTo>
                    <a:lnTo>
                      <a:pt x="0" y="52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7" name="Freeform 152"/>
              <p:cNvSpPr>
                <a:spLocks/>
              </p:cNvSpPr>
              <p:nvPr/>
            </p:nvSpPr>
            <p:spPr bwMode="auto">
              <a:xfrm>
                <a:off x="6218865" y="1501927"/>
                <a:ext cx="27358" cy="160990"/>
              </a:xfrm>
              <a:custGeom>
                <a:avLst/>
                <a:gdLst>
                  <a:gd name="T0" fmla="*/ 26 w 26"/>
                  <a:gd name="T1" fmla="*/ 0 h 153"/>
                  <a:gd name="T2" fmla="*/ 23 w 26"/>
                  <a:gd name="T3" fmla="*/ 11 h 153"/>
                  <a:gd name="T4" fmla="*/ 19 w 26"/>
                  <a:gd name="T5" fmla="*/ 25 h 153"/>
                  <a:gd name="T6" fmla="*/ 16 w 26"/>
                  <a:gd name="T7" fmla="*/ 43 h 153"/>
                  <a:gd name="T8" fmla="*/ 13 w 26"/>
                  <a:gd name="T9" fmla="*/ 62 h 153"/>
                  <a:gd name="T10" fmla="*/ 10 w 26"/>
                  <a:gd name="T11" fmla="*/ 83 h 153"/>
                  <a:gd name="T12" fmla="*/ 8 w 26"/>
                  <a:gd name="T13" fmla="*/ 103 h 153"/>
                  <a:gd name="T14" fmla="*/ 4 w 26"/>
                  <a:gd name="T15" fmla="*/ 121 h 153"/>
                  <a:gd name="T16" fmla="*/ 3 w 26"/>
                  <a:gd name="T17" fmla="*/ 136 h 153"/>
                  <a:gd name="T18" fmla="*/ 2 w 26"/>
                  <a:gd name="T19" fmla="*/ 147 h 153"/>
                  <a:gd name="T20" fmla="*/ 0 w 26"/>
                  <a:gd name="T21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" h="153">
                    <a:moveTo>
                      <a:pt x="26" y="0"/>
                    </a:moveTo>
                    <a:lnTo>
                      <a:pt x="23" y="11"/>
                    </a:lnTo>
                    <a:lnTo>
                      <a:pt x="19" y="25"/>
                    </a:lnTo>
                    <a:lnTo>
                      <a:pt x="16" y="43"/>
                    </a:lnTo>
                    <a:lnTo>
                      <a:pt x="13" y="62"/>
                    </a:lnTo>
                    <a:lnTo>
                      <a:pt x="10" y="83"/>
                    </a:lnTo>
                    <a:lnTo>
                      <a:pt x="8" y="103"/>
                    </a:lnTo>
                    <a:lnTo>
                      <a:pt x="4" y="121"/>
                    </a:lnTo>
                    <a:lnTo>
                      <a:pt x="3" y="136"/>
                    </a:lnTo>
                    <a:lnTo>
                      <a:pt x="2" y="147"/>
                    </a:lnTo>
                    <a:lnTo>
                      <a:pt x="0" y="153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8" name="Freeform 153"/>
              <p:cNvSpPr>
                <a:spLocks/>
              </p:cNvSpPr>
              <p:nvPr/>
            </p:nvSpPr>
            <p:spPr bwMode="auto">
              <a:xfrm>
                <a:off x="6255693" y="1521919"/>
                <a:ext cx="10522" cy="72604"/>
              </a:xfrm>
              <a:custGeom>
                <a:avLst/>
                <a:gdLst>
                  <a:gd name="T0" fmla="*/ 10 w 10"/>
                  <a:gd name="T1" fmla="*/ 0 h 69"/>
                  <a:gd name="T2" fmla="*/ 0 w 10"/>
                  <a:gd name="T3" fmla="*/ 58 h 69"/>
                  <a:gd name="T4" fmla="*/ 0 w 10"/>
                  <a:gd name="T5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69">
                    <a:moveTo>
                      <a:pt x="10" y="0"/>
                    </a:moveTo>
                    <a:lnTo>
                      <a:pt x="0" y="58"/>
                    </a:lnTo>
                    <a:lnTo>
                      <a:pt x="0" y="69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9" name="Freeform 154"/>
              <p:cNvSpPr>
                <a:spLocks/>
              </p:cNvSpPr>
              <p:nvPr/>
            </p:nvSpPr>
            <p:spPr bwMode="auto">
              <a:xfrm>
                <a:off x="6228336" y="1631350"/>
                <a:ext cx="13679" cy="70499"/>
              </a:xfrm>
              <a:custGeom>
                <a:avLst/>
                <a:gdLst>
                  <a:gd name="T0" fmla="*/ 13 w 13"/>
                  <a:gd name="T1" fmla="*/ 0 h 67"/>
                  <a:gd name="T2" fmla="*/ 8 w 13"/>
                  <a:gd name="T3" fmla="*/ 14 h 67"/>
                  <a:gd name="T4" fmla="*/ 4 w 13"/>
                  <a:gd name="T5" fmla="*/ 31 h 67"/>
                  <a:gd name="T6" fmla="*/ 1 w 13"/>
                  <a:gd name="T7" fmla="*/ 45 h 67"/>
                  <a:gd name="T8" fmla="*/ 0 w 13"/>
                  <a:gd name="T9" fmla="*/ 58 h 67"/>
                  <a:gd name="T10" fmla="*/ 0 w 13"/>
                  <a:gd name="T11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67">
                    <a:moveTo>
                      <a:pt x="13" y="0"/>
                    </a:moveTo>
                    <a:lnTo>
                      <a:pt x="8" y="14"/>
                    </a:lnTo>
                    <a:lnTo>
                      <a:pt x="4" y="31"/>
                    </a:lnTo>
                    <a:lnTo>
                      <a:pt x="1" y="45"/>
                    </a:lnTo>
                    <a:lnTo>
                      <a:pt x="0" y="58"/>
                    </a:lnTo>
                    <a:lnTo>
                      <a:pt x="0" y="67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0" name="Freeform 155"/>
              <p:cNvSpPr>
                <a:spLocks/>
              </p:cNvSpPr>
              <p:nvPr/>
            </p:nvSpPr>
            <p:spPr bwMode="auto">
              <a:xfrm>
                <a:off x="6204134" y="1637663"/>
                <a:ext cx="6313" cy="74708"/>
              </a:xfrm>
              <a:custGeom>
                <a:avLst/>
                <a:gdLst>
                  <a:gd name="T0" fmla="*/ 6 w 6"/>
                  <a:gd name="T1" fmla="*/ 0 h 71"/>
                  <a:gd name="T2" fmla="*/ 4 w 6"/>
                  <a:gd name="T3" fmla="*/ 12 h 71"/>
                  <a:gd name="T4" fmla="*/ 1 w 6"/>
                  <a:gd name="T5" fmla="*/ 27 h 71"/>
                  <a:gd name="T6" fmla="*/ 0 w 6"/>
                  <a:gd name="T7" fmla="*/ 44 h 71"/>
                  <a:gd name="T8" fmla="*/ 0 w 6"/>
                  <a:gd name="T9" fmla="*/ 59 h 71"/>
                  <a:gd name="T10" fmla="*/ 0 w 6"/>
                  <a:gd name="T11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1">
                    <a:moveTo>
                      <a:pt x="6" y="0"/>
                    </a:moveTo>
                    <a:lnTo>
                      <a:pt x="4" y="12"/>
                    </a:lnTo>
                    <a:lnTo>
                      <a:pt x="1" y="27"/>
                    </a:lnTo>
                    <a:lnTo>
                      <a:pt x="0" y="44"/>
                    </a:lnTo>
                    <a:lnTo>
                      <a:pt x="0" y="59"/>
                    </a:lnTo>
                    <a:lnTo>
                      <a:pt x="0" y="71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1" name="Freeform 156"/>
              <p:cNvSpPr>
                <a:spLocks/>
              </p:cNvSpPr>
              <p:nvPr/>
            </p:nvSpPr>
            <p:spPr bwMode="auto">
              <a:xfrm>
                <a:off x="6308304" y="1392495"/>
                <a:ext cx="17888" cy="24201"/>
              </a:xfrm>
              <a:custGeom>
                <a:avLst/>
                <a:gdLst>
                  <a:gd name="T0" fmla="*/ 0 w 17"/>
                  <a:gd name="T1" fmla="*/ 11 h 23"/>
                  <a:gd name="T2" fmla="*/ 1 w 17"/>
                  <a:gd name="T3" fmla="*/ 7 h 23"/>
                  <a:gd name="T4" fmla="*/ 2 w 17"/>
                  <a:gd name="T5" fmla="*/ 2 h 23"/>
                  <a:gd name="T6" fmla="*/ 4 w 17"/>
                  <a:gd name="T7" fmla="*/ 0 h 23"/>
                  <a:gd name="T8" fmla="*/ 8 w 17"/>
                  <a:gd name="T9" fmla="*/ 0 h 23"/>
                  <a:gd name="T10" fmla="*/ 11 w 17"/>
                  <a:gd name="T11" fmla="*/ 0 h 23"/>
                  <a:gd name="T12" fmla="*/ 14 w 17"/>
                  <a:gd name="T13" fmla="*/ 2 h 23"/>
                  <a:gd name="T14" fmla="*/ 16 w 17"/>
                  <a:gd name="T15" fmla="*/ 7 h 23"/>
                  <a:gd name="T16" fmla="*/ 17 w 17"/>
                  <a:gd name="T17" fmla="*/ 11 h 23"/>
                  <a:gd name="T18" fmla="*/ 16 w 17"/>
                  <a:gd name="T19" fmla="*/ 16 h 23"/>
                  <a:gd name="T20" fmla="*/ 14 w 17"/>
                  <a:gd name="T21" fmla="*/ 20 h 23"/>
                  <a:gd name="T22" fmla="*/ 11 w 17"/>
                  <a:gd name="T23" fmla="*/ 22 h 23"/>
                  <a:gd name="T24" fmla="*/ 8 w 17"/>
                  <a:gd name="T25" fmla="*/ 23 h 23"/>
                  <a:gd name="T26" fmla="*/ 4 w 17"/>
                  <a:gd name="T27" fmla="*/ 22 h 23"/>
                  <a:gd name="T28" fmla="*/ 2 w 17"/>
                  <a:gd name="T29" fmla="*/ 20 h 23"/>
                  <a:gd name="T30" fmla="*/ 1 w 17"/>
                  <a:gd name="T31" fmla="*/ 16 h 23"/>
                  <a:gd name="T32" fmla="*/ 0 w 17"/>
                  <a:gd name="T33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23">
                    <a:moveTo>
                      <a:pt x="0" y="11"/>
                    </a:moveTo>
                    <a:lnTo>
                      <a:pt x="1" y="7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4" y="2"/>
                    </a:lnTo>
                    <a:lnTo>
                      <a:pt x="16" y="7"/>
                    </a:lnTo>
                    <a:lnTo>
                      <a:pt x="17" y="11"/>
                    </a:lnTo>
                    <a:lnTo>
                      <a:pt x="16" y="16"/>
                    </a:lnTo>
                    <a:lnTo>
                      <a:pt x="14" y="20"/>
                    </a:lnTo>
                    <a:lnTo>
                      <a:pt x="11" y="22"/>
                    </a:lnTo>
                    <a:lnTo>
                      <a:pt x="8" y="23"/>
                    </a:lnTo>
                    <a:lnTo>
                      <a:pt x="4" y="22"/>
                    </a:lnTo>
                    <a:lnTo>
                      <a:pt x="2" y="20"/>
                    </a:lnTo>
                    <a:lnTo>
                      <a:pt x="1" y="16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2" name="Freeform 157"/>
              <p:cNvSpPr>
                <a:spLocks/>
              </p:cNvSpPr>
              <p:nvPr/>
            </p:nvSpPr>
            <p:spPr bwMode="auto">
              <a:xfrm>
                <a:off x="6311461" y="1429324"/>
                <a:ext cx="18940" cy="25253"/>
              </a:xfrm>
              <a:custGeom>
                <a:avLst/>
                <a:gdLst>
                  <a:gd name="T0" fmla="*/ 0 w 18"/>
                  <a:gd name="T1" fmla="*/ 12 h 24"/>
                  <a:gd name="T2" fmla="*/ 1 w 18"/>
                  <a:gd name="T3" fmla="*/ 7 h 24"/>
                  <a:gd name="T4" fmla="*/ 2 w 18"/>
                  <a:gd name="T5" fmla="*/ 4 h 24"/>
                  <a:gd name="T6" fmla="*/ 5 w 18"/>
                  <a:gd name="T7" fmla="*/ 1 h 24"/>
                  <a:gd name="T8" fmla="*/ 8 w 18"/>
                  <a:gd name="T9" fmla="*/ 0 h 24"/>
                  <a:gd name="T10" fmla="*/ 12 w 18"/>
                  <a:gd name="T11" fmla="*/ 1 h 24"/>
                  <a:gd name="T12" fmla="*/ 16 w 18"/>
                  <a:gd name="T13" fmla="*/ 4 h 24"/>
                  <a:gd name="T14" fmla="*/ 17 w 18"/>
                  <a:gd name="T15" fmla="*/ 7 h 24"/>
                  <a:gd name="T16" fmla="*/ 18 w 18"/>
                  <a:gd name="T17" fmla="*/ 12 h 24"/>
                  <a:gd name="T18" fmla="*/ 17 w 18"/>
                  <a:gd name="T19" fmla="*/ 17 h 24"/>
                  <a:gd name="T20" fmla="*/ 16 w 18"/>
                  <a:gd name="T21" fmla="*/ 20 h 24"/>
                  <a:gd name="T22" fmla="*/ 12 w 18"/>
                  <a:gd name="T23" fmla="*/ 23 h 24"/>
                  <a:gd name="T24" fmla="*/ 8 w 18"/>
                  <a:gd name="T25" fmla="*/ 24 h 24"/>
                  <a:gd name="T26" fmla="*/ 5 w 18"/>
                  <a:gd name="T27" fmla="*/ 23 h 24"/>
                  <a:gd name="T28" fmla="*/ 2 w 18"/>
                  <a:gd name="T29" fmla="*/ 20 h 24"/>
                  <a:gd name="T30" fmla="*/ 1 w 18"/>
                  <a:gd name="T31" fmla="*/ 17 h 24"/>
                  <a:gd name="T32" fmla="*/ 0 w 18"/>
                  <a:gd name="T3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4">
                    <a:moveTo>
                      <a:pt x="0" y="12"/>
                    </a:moveTo>
                    <a:lnTo>
                      <a:pt x="1" y="7"/>
                    </a:lnTo>
                    <a:lnTo>
                      <a:pt x="2" y="4"/>
                    </a:lnTo>
                    <a:lnTo>
                      <a:pt x="5" y="1"/>
                    </a:lnTo>
                    <a:lnTo>
                      <a:pt x="8" y="0"/>
                    </a:lnTo>
                    <a:lnTo>
                      <a:pt x="12" y="1"/>
                    </a:lnTo>
                    <a:lnTo>
                      <a:pt x="16" y="4"/>
                    </a:lnTo>
                    <a:lnTo>
                      <a:pt x="17" y="7"/>
                    </a:lnTo>
                    <a:lnTo>
                      <a:pt x="18" y="12"/>
                    </a:lnTo>
                    <a:lnTo>
                      <a:pt x="17" y="17"/>
                    </a:lnTo>
                    <a:lnTo>
                      <a:pt x="16" y="20"/>
                    </a:lnTo>
                    <a:lnTo>
                      <a:pt x="12" y="23"/>
                    </a:lnTo>
                    <a:lnTo>
                      <a:pt x="8" y="24"/>
                    </a:lnTo>
                    <a:lnTo>
                      <a:pt x="5" y="23"/>
                    </a:lnTo>
                    <a:lnTo>
                      <a:pt x="2" y="20"/>
                    </a:lnTo>
                    <a:lnTo>
                      <a:pt x="1" y="1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3" name="Freeform 158"/>
              <p:cNvSpPr>
                <a:spLocks/>
              </p:cNvSpPr>
              <p:nvPr/>
            </p:nvSpPr>
            <p:spPr bwMode="auto">
              <a:xfrm>
                <a:off x="6310409" y="1465099"/>
                <a:ext cx="18940" cy="25253"/>
              </a:xfrm>
              <a:custGeom>
                <a:avLst/>
                <a:gdLst>
                  <a:gd name="T0" fmla="*/ 0 w 18"/>
                  <a:gd name="T1" fmla="*/ 12 h 24"/>
                  <a:gd name="T2" fmla="*/ 1 w 18"/>
                  <a:gd name="T3" fmla="*/ 8 h 24"/>
                  <a:gd name="T4" fmla="*/ 2 w 18"/>
                  <a:gd name="T5" fmla="*/ 4 h 24"/>
                  <a:gd name="T6" fmla="*/ 5 w 18"/>
                  <a:gd name="T7" fmla="*/ 2 h 24"/>
                  <a:gd name="T8" fmla="*/ 8 w 18"/>
                  <a:gd name="T9" fmla="*/ 0 h 24"/>
                  <a:gd name="T10" fmla="*/ 12 w 18"/>
                  <a:gd name="T11" fmla="*/ 2 h 24"/>
                  <a:gd name="T12" fmla="*/ 15 w 18"/>
                  <a:gd name="T13" fmla="*/ 4 h 24"/>
                  <a:gd name="T14" fmla="*/ 17 w 18"/>
                  <a:gd name="T15" fmla="*/ 8 h 24"/>
                  <a:gd name="T16" fmla="*/ 18 w 18"/>
                  <a:gd name="T17" fmla="*/ 12 h 24"/>
                  <a:gd name="T18" fmla="*/ 17 w 18"/>
                  <a:gd name="T19" fmla="*/ 17 h 24"/>
                  <a:gd name="T20" fmla="*/ 15 w 18"/>
                  <a:gd name="T21" fmla="*/ 21 h 24"/>
                  <a:gd name="T22" fmla="*/ 12 w 18"/>
                  <a:gd name="T23" fmla="*/ 24 h 24"/>
                  <a:gd name="T24" fmla="*/ 8 w 18"/>
                  <a:gd name="T25" fmla="*/ 24 h 24"/>
                  <a:gd name="T26" fmla="*/ 5 w 18"/>
                  <a:gd name="T27" fmla="*/ 24 h 24"/>
                  <a:gd name="T28" fmla="*/ 2 w 18"/>
                  <a:gd name="T29" fmla="*/ 21 h 24"/>
                  <a:gd name="T30" fmla="*/ 1 w 18"/>
                  <a:gd name="T31" fmla="*/ 17 h 24"/>
                  <a:gd name="T32" fmla="*/ 0 w 18"/>
                  <a:gd name="T3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4">
                    <a:moveTo>
                      <a:pt x="0" y="12"/>
                    </a:moveTo>
                    <a:lnTo>
                      <a:pt x="1" y="8"/>
                    </a:lnTo>
                    <a:lnTo>
                      <a:pt x="2" y="4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15" y="4"/>
                    </a:lnTo>
                    <a:lnTo>
                      <a:pt x="17" y="8"/>
                    </a:lnTo>
                    <a:lnTo>
                      <a:pt x="18" y="12"/>
                    </a:lnTo>
                    <a:lnTo>
                      <a:pt x="17" y="17"/>
                    </a:lnTo>
                    <a:lnTo>
                      <a:pt x="15" y="21"/>
                    </a:lnTo>
                    <a:lnTo>
                      <a:pt x="12" y="24"/>
                    </a:lnTo>
                    <a:lnTo>
                      <a:pt x="8" y="24"/>
                    </a:lnTo>
                    <a:lnTo>
                      <a:pt x="5" y="24"/>
                    </a:lnTo>
                    <a:lnTo>
                      <a:pt x="2" y="21"/>
                    </a:lnTo>
                    <a:lnTo>
                      <a:pt x="1" y="1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4" name="Freeform 159"/>
              <p:cNvSpPr>
                <a:spLocks/>
              </p:cNvSpPr>
              <p:nvPr/>
            </p:nvSpPr>
            <p:spPr bwMode="auto">
              <a:xfrm>
                <a:off x="6312513" y="1502979"/>
                <a:ext cx="18940" cy="25253"/>
              </a:xfrm>
              <a:custGeom>
                <a:avLst/>
                <a:gdLst>
                  <a:gd name="T0" fmla="*/ 0 w 18"/>
                  <a:gd name="T1" fmla="*/ 12 h 24"/>
                  <a:gd name="T2" fmla="*/ 1 w 18"/>
                  <a:gd name="T3" fmla="*/ 7 h 24"/>
                  <a:gd name="T4" fmla="*/ 3 w 18"/>
                  <a:gd name="T5" fmla="*/ 2 h 24"/>
                  <a:gd name="T6" fmla="*/ 6 w 18"/>
                  <a:gd name="T7" fmla="*/ 0 h 24"/>
                  <a:gd name="T8" fmla="*/ 9 w 18"/>
                  <a:gd name="T9" fmla="*/ 0 h 24"/>
                  <a:gd name="T10" fmla="*/ 12 w 18"/>
                  <a:gd name="T11" fmla="*/ 0 h 24"/>
                  <a:gd name="T12" fmla="*/ 16 w 18"/>
                  <a:gd name="T13" fmla="*/ 2 h 24"/>
                  <a:gd name="T14" fmla="*/ 17 w 18"/>
                  <a:gd name="T15" fmla="*/ 7 h 24"/>
                  <a:gd name="T16" fmla="*/ 18 w 18"/>
                  <a:gd name="T17" fmla="*/ 12 h 24"/>
                  <a:gd name="T18" fmla="*/ 17 w 18"/>
                  <a:gd name="T19" fmla="*/ 17 h 24"/>
                  <a:gd name="T20" fmla="*/ 16 w 18"/>
                  <a:gd name="T21" fmla="*/ 20 h 24"/>
                  <a:gd name="T22" fmla="*/ 12 w 18"/>
                  <a:gd name="T23" fmla="*/ 23 h 24"/>
                  <a:gd name="T24" fmla="*/ 9 w 18"/>
                  <a:gd name="T25" fmla="*/ 24 h 24"/>
                  <a:gd name="T26" fmla="*/ 6 w 18"/>
                  <a:gd name="T27" fmla="*/ 23 h 24"/>
                  <a:gd name="T28" fmla="*/ 3 w 18"/>
                  <a:gd name="T29" fmla="*/ 20 h 24"/>
                  <a:gd name="T30" fmla="*/ 1 w 18"/>
                  <a:gd name="T31" fmla="*/ 17 h 24"/>
                  <a:gd name="T32" fmla="*/ 0 w 18"/>
                  <a:gd name="T3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4">
                    <a:moveTo>
                      <a:pt x="0" y="12"/>
                    </a:moveTo>
                    <a:lnTo>
                      <a:pt x="1" y="7"/>
                    </a:lnTo>
                    <a:lnTo>
                      <a:pt x="3" y="2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2"/>
                    </a:lnTo>
                    <a:lnTo>
                      <a:pt x="17" y="7"/>
                    </a:lnTo>
                    <a:lnTo>
                      <a:pt x="18" y="12"/>
                    </a:lnTo>
                    <a:lnTo>
                      <a:pt x="17" y="17"/>
                    </a:lnTo>
                    <a:lnTo>
                      <a:pt x="16" y="20"/>
                    </a:lnTo>
                    <a:lnTo>
                      <a:pt x="12" y="23"/>
                    </a:lnTo>
                    <a:lnTo>
                      <a:pt x="9" y="24"/>
                    </a:lnTo>
                    <a:lnTo>
                      <a:pt x="6" y="23"/>
                    </a:lnTo>
                    <a:lnTo>
                      <a:pt x="3" y="20"/>
                    </a:lnTo>
                    <a:lnTo>
                      <a:pt x="1" y="1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5" name="Freeform 160"/>
              <p:cNvSpPr>
                <a:spLocks/>
              </p:cNvSpPr>
              <p:nvPr/>
            </p:nvSpPr>
            <p:spPr bwMode="auto">
              <a:xfrm>
                <a:off x="6312513" y="1538755"/>
                <a:ext cx="18940" cy="25253"/>
              </a:xfrm>
              <a:custGeom>
                <a:avLst/>
                <a:gdLst>
                  <a:gd name="T0" fmla="*/ 0 w 18"/>
                  <a:gd name="T1" fmla="*/ 12 h 24"/>
                  <a:gd name="T2" fmla="*/ 1 w 18"/>
                  <a:gd name="T3" fmla="*/ 8 h 24"/>
                  <a:gd name="T4" fmla="*/ 3 w 18"/>
                  <a:gd name="T5" fmla="*/ 4 h 24"/>
                  <a:gd name="T6" fmla="*/ 6 w 18"/>
                  <a:gd name="T7" fmla="*/ 0 h 24"/>
                  <a:gd name="T8" fmla="*/ 9 w 18"/>
                  <a:gd name="T9" fmla="*/ 0 h 24"/>
                  <a:gd name="T10" fmla="*/ 12 w 18"/>
                  <a:gd name="T11" fmla="*/ 0 h 24"/>
                  <a:gd name="T12" fmla="*/ 16 w 18"/>
                  <a:gd name="T13" fmla="*/ 4 h 24"/>
                  <a:gd name="T14" fmla="*/ 17 w 18"/>
                  <a:gd name="T15" fmla="*/ 8 h 24"/>
                  <a:gd name="T16" fmla="*/ 18 w 18"/>
                  <a:gd name="T17" fmla="*/ 12 h 24"/>
                  <a:gd name="T18" fmla="*/ 17 w 18"/>
                  <a:gd name="T19" fmla="*/ 17 h 24"/>
                  <a:gd name="T20" fmla="*/ 16 w 18"/>
                  <a:gd name="T21" fmla="*/ 21 h 24"/>
                  <a:gd name="T22" fmla="*/ 12 w 18"/>
                  <a:gd name="T23" fmla="*/ 23 h 24"/>
                  <a:gd name="T24" fmla="*/ 9 w 18"/>
                  <a:gd name="T25" fmla="*/ 24 h 24"/>
                  <a:gd name="T26" fmla="*/ 6 w 18"/>
                  <a:gd name="T27" fmla="*/ 23 h 24"/>
                  <a:gd name="T28" fmla="*/ 3 w 18"/>
                  <a:gd name="T29" fmla="*/ 21 h 24"/>
                  <a:gd name="T30" fmla="*/ 1 w 18"/>
                  <a:gd name="T31" fmla="*/ 17 h 24"/>
                  <a:gd name="T32" fmla="*/ 0 w 18"/>
                  <a:gd name="T3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4">
                    <a:moveTo>
                      <a:pt x="0" y="12"/>
                    </a:moveTo>
                    <a:lnTo>
                      <a:pt x="1" y="8"/>
                    </a:lnTo>
                    <a:lnTo>
                      <a:pt x="3" y="4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4"/>
                    </a:lnTo>
                    <a:lnTo>
                      <a:pt x="17" y="8"/>
                    </a:lnTo>
                    <a:lnTo>
                      <a:pt x="18" y="12"/>
                    </a:lnTo>
                    <a:lnTo>
                      <a:pt x="17" y="17"/>
                    </a:lnTo>
                    <a:lnTo>
                      <a:pt x="16" y="21"/>
                    </a:lnTo>
                    <a:lnTo>
                      <a:pt x="12" y="23"/>
                    </a:lnTo>
                    <a:lnTo>
                      <a:pt x="9" y="24"/>
                    </a:lnTo>
                    <a:lnTo>
                      <a:pt x="6" y="23"/>
                    </a:lnTo>
                    <a:lnTo>
                      <a:pt x="3" y="21"/>
                    </a:lnTo>
                    <a:lnTo>
                      <a:pt x="1" y="1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6" name="Freeform 161"/>
              <p:cNvSpPr>
                <a:spLocks/>
              </p:cNvSpPr>
              <p:nvPr/>
            </p:nvSpPr>
            <p:spPr bwMode="auto">
              <a:xfrm>
                <a:off x="6312513" y="1574530"/>
                <a:ext cx="18940" cy="24201"/>
              </a:xfrm>
              <a:custGeom>
                <a:avLst/>
                <a:gdLst>
                  <a:gd name="T0" fmla="*/ 0 w 18"/>
                  <a:gd name="T1" fmla="*/ 11 h 23"/>
                  <a:gd name="T2" fmla="*/ 1 w 18"/>
                  <a:gd name="T3" fmla="*/ 7 h 23"/>
                  <a:gd name="T4" fmla="*/ 3 w 18"/>
                  <a:gd name="T5" fmla="*/ 3 h 23"/>
                  <a:gd name="T6" fmla="*/ 6 w 18"/>
                  <a:gd name="T7" fmla="*/ 1 h 23"/>
                  <a:gd name="T8" fmla="*/ 9 w 18"/>
                  <a:gd name="T9" fmla="*/ 0 h 23"/>
                  <a:gd name="T10" fmla="*/ 12 w 18"/>
                  <a:gd name="T11" fmla="*/ 1 h 23"/>
                  <a:gd name="T12" fmla="*/ 16 w 18"/>
                  <a:gd name="T13" fmla="*/ 3 h 23"/>
                  <a:gd name="T14" fmla="*/ 17 w 18"/>
                  <a:gd name="T15" fmla="*/ 7 h 23"/>
                  <a:gd name="T16" fmla="*/ 18 w 18"/>
                  <a:gd name="T17" fmla="*/ 11 h 23"/>
                  <a:gd name="T18" fmla="*/ 17 w 18"/>
                  <a:gd name="T19" fmla="*/ 16 h 23"/>
                  <a:gd name="T20" fmla="*/ 16 w 18"/>
                  <a:gd name="T21" fmla="*/ 20 h 23"/>
                  <a:gd name="T22" fmla="*/ 12 w 18"/>
                  <a:gd name="T23" fmla="*/ 23 h 23"/>
                  <a:gd name="T24" fmla="*/ 9 w 18"/>
                  <a:gd name="T25" fmla="*/ 23 h 23"/>
                  <a:gd name="T26" fmla="*/ 6 w 18"/>
                  <a:gd name="T27" fmla="*/ 23 h 23"/>
                  <a:gd name="T28" fmla="*/ 3 w 18"/>
                  <a:gd name="T29" fmla="*/ 20 h 23"/>
                  <a:gd name="T30" fmla="*/ 1 w 18"/>
                  <a:gd name="T31" fmla="*/ 16 h 23"/>
                  <a:gd name="T32" fmla="*/ 0 w 18"/>
                  <a:gd name="T33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3">
                    <a:moveTo>
                      <a:pt x="0" y="11"/>
                    </a:moveTo>
                    <a:lnTo>
                      <a:pt x="1" y="7"/>
                    </a:lnTo>
                    <a:lnTo>
                      <a:pt x="3" y="3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2" y="1"/>
                    </a:lnTo>
                    <a:lnTo>
                      <a:pt x="16" y="3"/>
                    </a:lnTo>
                    <a:lnTo>
                      <a:pt x="17" y="7"/>
                    </a:lnTo>
                    <a:lnTo>
                      <a:pt x="18" y="11"/>
                    </a:lnTo>
                    <a:lnTo>
                      <a:pt x="17" y="16"/>
                    </a:lnTo>
                    <a:lnTo>
                      <a:pt x="16" y="20"/>
                    </a:lnTo>
                    <a:lnTo>
                      <a:pt x="12" y="23"/>
                    </a:lnTo>
                    <a:lnTo>
                      <a:pt x="9" y="23"/>
                    </a:lnTo>
                    <a:lnTo>
                      <a:pt x="6" y="23"/>
                    </a:lnTo>
                    <a:lnTo>
                      <a:pt x="3" y="20"/>
                    </a:lnTo>
                    <a:lnTo>
                      <a:pt x="1" y="16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7" name="Freeform 162"/>
              <p:cNvSpPr>
                <a:spLocks/>
              </p:cNvSpPr>
              <p:nvPr/>
            </p:nvSpPr>
            <p:spPr bwMode="auto">
              <a:xfrm>
                <a:off x="6309356" y="1614515"/>
                <a:ext cx="18940" cy="24201"/>
              </a:xfrm>
              <a:custGeom>
                <a:avLst/>
                <a:gdLst>
                  <a:gd name="T0" fmla="*/ 0 w 18"/>
                  <a:gd name="T1" fmla="*/ 11 h 23"/>
                  <a:gd name="T2" fmla="*/ 1 w 18"/>
                  <a:gd name="T3" fmla="*/ 7 h 23"/>
                  <a:gd name="T4" fmla="*/ 2 w 18"/>
                  <a:gd name="T5" fmla="*/ 3 h 23"/>
                  <a:gd name="T6" fmla="*/ 4 w 18"/>
                  <a:gd name="T7" fmla="*/ 1 h 23"/>
                  <a:gd name="T8" fmla="*/ 8 w 18"/>
                  <a:gd name="T9" fmla="*/ 0 h 23"/>
                  <a:gd name="T10" fmla="*/ 12 w 18"/>
                  <a:gd name="T11" fmla="*/ 1 h 23"/>
                  <a:gd name="T12" fmla="*/ 14 w 18"/>
                  <a:gd name="T13" fmla="*/ 3 h 23"/>
                  <a:gd name="T14" fmla="*/ 16 w 18"/>
                  <a:gd name="T15" fmla="*/ 7 h 23"/>
                  <a:gd name="T16" fmla="*/ 18 w 18"/>
                  <a:gd name="T17" fmla="*/ 11 h 23"/>
                  <a:gd name="T18" fmla="*/ 16 w 18"/>
                  <a:gd name="T19" fmla="*/ 16 h 23"/>
                  <a:gd name="T20" fmla="*/ 14 w 18"/>
                  <a:gd name="T21" fmla="*/ 21 h 23"/>
                  <a:gd name="T22" fmla="*/ 12 w 18"/>
                  <a:gd name="T23" fmla="*/ 23 h 23"/>
                  <a:gd name="T24" fmla="*/ 8 w 18"/>
                  <a:gd name="T25" fmla="*/ 23 h 23"/>
                  <a:gd name="T26" fmla="*/ 4 w 18"/>
                  <a:gd name="T27" fmla="*/ 23 h 23"/>
                  <a:gd name="T28" fmla="*/ 2 w 18"/>
                  <a:gd name="T29" fmla="*/ 21 h 23"/>
                  <a:gd name="T30" fmla="*/ 1 w 18"/>
                  <a:gd name="T31" fmla="*/ 16 h 23"/>
                  <a:gd name="T32" fmla="*/ 0 w 18"/>
                  <a:gd name="T33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3">
                    <a:moveTo>
                      <a:pt x="0" y="11"/>
                    </a:moveTo>
                    <a:lnTo>
                      <a:pt x="1" y="7"/>
                    </a:lnTo>
                    <a:lnTo>
                      <a:pt x="2" y="3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2" y="1"/>
                    </a:lnTo>
                    <a:lnTo>
                      <a:pt x="14" y="3"/>
                    </a:lnTo>
                    <a:lnTo>
                      <a:pt x="16" y="7"/>
                    </a:lnTo>
                    <a:lnTo>
                      <a:pt x="18" y="11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2" y="23"/>
                    </a:lnTo>
                    <a:lnTo>
                      <a:pt x="8" y="23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1" y="16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8" name="Freeform 163"/>
              <p:cNvSpPr>
                <a:spLocks/>
              </p:cNvSpPr>
              <p:nvPr/>
            </p:nvSpPr>
            <p:spPr bwMode="auto">
              <a:xfrm>
                <a:off x="6301991" y="1656603"/>
                <a:ext cx="16836" cy="25253"/>
              </a:xfrm>
              <a:custGeom>
                <a:avLst/>
                <a:gdLst>
                  <a:gd name="T0" fmla="*/ 0 w 16"/>
                  <a:gd name="T1" fmla="*/ 12 h 24"/>
                  <a:gd name="T2" fmla="*/ 0 w 16"/>
                  <a:gd name="T3" fmla="*/ 7 h 24"/>
                  <a:gd name="T4" fmla="*/ 2 w 16"/>
                  <a:gd name="T5" fmla="*/ 3 h 24"/>
                  <a:gd name="T6" fmla="*/ 4 w 16"/>
                  <a:gd name="T7" fmla="*/ 1 h 24"/>
                  <a:gd name="T8" fmla="*/ 8 w 16"/>
                  <a:gd name="T9" fmla="*/ 0 h 24"/>
                  <a:gd name="T10" fmla="*/ 11 w 16"/>
                  <a:gd name="T11" fmla="*/ 1 h 24"/>
                  <a:gd name="T12" fmla="*/ 14 w 16"/>
                  <a:gd name="T13" fmla="*/ 3 h 24"/>
                  <a:gd name="T14" fmla="*/ 16 w 16"/>
                  <a:gd name="T15" fmla="*/ 7 h 24"/>
                  <a:gd name="T16" fmla="*/ 16 w 16"/>
                  <a:gd name="T17" fmla="*/ 12 h 24"/>
                  <a:gd name="T18" fmla="*/ 16 w 16"/>
                  <a:gd name="T19" fmla="*/ 16 h 24"/>
                  <a:gd name="T20" fmla="*/ 14 w 16"/>
                  <a:gd name="T21" fmla="*/ 20 h 24"/>
                  <a:gd name="T22" fmla="*/ 11 w 16"/>
                  <a:gd name="T23" fmla="*/ 22 h 24"/>
                  <a:gd name="T24" fmla="*/ 8 w 16"/>
                  <a:gd name="T25" fmla="*/ 24 h 24"/>
                  <a:gd name="T26" fmla="*/ 4 w 16"/>
                  <a:gd name="T27" fmla="*/ 22 h 24"/>
                  <a:gd name="T28" fmla="*/ 2 w 16"/>
                  <a:gd name="T29" fmla="*/ 20 h 24"/>
                  <a:gd name="T30" fmla="*/ 0 w 16"/>
                  <a:gd name="T31" fmla="*/ 16 h 24"/>
                  <a:gd name="T32" fmla="*/ 0 w 16"/>
                  <a:gd name="T3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0" y="12"/>
                    </a:moveTo>
                    <a:lnTo>
                      <a:pt x="0" y="7"/>
                    </a:lnTo>
                    <a:lnTo>
                      <a:pt x="2" y="3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1" y="1"/>
                    </a:lnTo>
                    <a:lnTo>
                      <a:pt x="14" y="3"/>
                    </a:lnTo>
                    <a:lnTo>
                      <a:pt x="16" y="7"/>
                    </a:lnTo>
                    <a:lnTo>
                      <a:pt x="16" y="12"/>
                    </a:lnTo>
                    <a:lnTo>
                      <a:pt x="16" y="16"/>
                    </a:lnTo>
                    <a:lnTo>
                      <a:pt x="14" y="20"/>
                    </a:lnTo>
                    <a:lnTo>
                      <a:pt x="11" y="22"/>
                    </a:lnTo>
                    <a:lnTo>
                      <a:pt x="8" y="24"/>
                    </a:lnTo>
                    <a:lnTo>
                      <a:pt x="4" y="22"/>
                    </a:lnTo>
                    <a:lnTo>
                      <a:pt x="2" y="20"/>
                    </a:lnTo>
                    <a:lnTo>
                      <a:pt x="0" y="1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9" name="Freeform 164"/>
              <p:cNvSpPr>
                <a:spLocks/>
              </p:cNvSpPr>
              <p:nvPr/>
            </p:nvSpPr>
            <p:spPr bwMode="auto">
              <a:xfrm>
                <a:off x="6297782" y="1687118"/>
                <a:ext cx="17888" cy="25253"/>
              </a:xfrm>
              <a:custGeom>
                <a:avLst/>
                <a:gdLst>
                  <a:gd name="T0" fmla="*/ 0 w 17"/>
                  <a:gd name="T1" fmla="*/ 12 h 24"/>
                  <a:gd name="T2" fmla="*/ 0 w 17"/>
                  <a:gd name="T3" fmla="*/ 8 h 24"/>
                  <a:gd name="T4" fmla="*/ 2 w 17"/>
                  <a:gd name="T5" fmla="*/ 4 h 24"/>
                  <a:gd name="T6" fmla="*/ 5 w 17"/>
                  <a:gd name="T7" fmla="*/ 2 h 24"/>
                  <a:gd name="T8" fmla="*/ 8 w 17"/>
                  <a:gd name="T9" fmla="*/ 0 h 24"/>
                  <a:gd name="T10" fmla="*/ 12 w 17"/>
                  <a:gd name="T11" fmla="*/ 2 h 24"/>
                  <a:gd name="T12" fmla="*/ 14 w 17"/>
                  <a:gd name="T13" fmla="*/ 4 h 24"/>
                  <a:gd name="T14" fmla="*/ 17 w 17"/>
                  <a:gd name="T15" fmla="*/ 8 h 24"/>
                  <a:gd name="T16" fmla="*/ 17 w 17"/>
                  <a:gd name="T17" fmla="*/ 12 h 24"/>
                  <a:gd name="T18" fmla="*/ 17 w 17"/>
                  <a:gd name="T19" fmla="*/ 17 h 24"/>
                  <a:gd name="T20" fmla="*/ 14 w 17"/>
                  <a:gd name="T21" fmla="*/ 21 h 24"/>
                  <a:gd name="T22" fmla="*/ 12 w 17"/>
                  <a:gd name="T23" fmla="*/ 23 h 24"/>
                  <a:gd name="T24" fmla="*/ 8 w 17"/>
                  <a:gd name="T25" fmla="*/ 24 h 24"/>
                  <a:gd name="T26" fmla="*/ 5 w 17"/>
                  <a:gd name="T27" fmla="*/ 23 h 24"/>
                  <a:gd name="T28" fmla="*/ 2 w 17"/>
                  <a:gd name="T29" fmla="*/ 21 h 24"/>
                  <a:gd name="T30" fmla="*/ 0 w 17"/>
                  <a:gd name="T31" fmla="*/ 17 h 24"/>
                  <a:gd name="T32" fmla="*/ 0 w 17"/>
                  <a:gd name="T3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24">
                    <a:moveTo>
                      <a:pt x="0" y="12"/>
                    </a:moveTo>
                    <a:lnTo>
                      <a:pt x="0" y="8"/>
                    </a:lnTo>
                    <a:lnTo>
                      <a:pt x="2" y="4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14" y="4"/>
                    </a:lnTo>
                    <a:lnTo>
                      <a:pt x="17" y="8"/>
                    </a:lnTo>
                    <a:lnTo>
                      <a:pt x="17" y="12"/>
                    </a:lnTo>
                    <a:lnTo>
                      <a:pt x="17" y="17"/>
                    </a:lnTo>
                    <a:lnTo>
                      <a:pt x="14" y="21"/>
                    </a:lnTo>
                    <a:lnTo>
                      <a:pt x="12" y="23"/>
                    </a:lnTo>
                    <a:lnTo>
                      <a:pt x="8" y="24"/>
                    </a:lnTo>
                    <a:lnTo>
                      <a:pt x="5" y="23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0" name="Freeform 165"/>
              <p:cNvSpPr>
                <a:spLocks/>
              </p:cNvSpPr>
              <p:nvPr/>
            </p:nvSpPr>
            <p:spPr bwMode="auto">
              <a:xfrm>
                <a:off x="6284103" y="1726050"/>
                <a:ext cx="17888" cy="25253"/>
              </a:xfrm>
              <a:custGeom>
                <a:avLst/>
                <a:gdLst>
                  <a:gd name="T0" fmla="*/ 0 w 17"/>
                  <a:gd name="T1" fmla="*/ 12 h 24"/>
                  <a:gd name="T2" fmla="*/ 0 w 17"/>
                  <a:gd name="T3" fmla="*/ 7 h 24"/>
                  <a:gd name="T4" fmla="*/ 2 w 17"/>
                  <a:gd name="T5" fmla="*/ 4 h 24"/>
                  <a:gd name="T6" fmla="*/ 5 w 17"/>
                  <a:gd name="T7" fmla="*/ 1 h 24"/>
                  <a:gd name="T8" fmla="*/ 8 w 17"/>
                  <a:gd name="T9" fmla="*/ 0 h 24"/>
                  <a:gd name="T10" fmla="*/ 12 w 17"/>
                  <a:gd name="T11" fmla="*/ 1 h 24"/>
                  <a:gd name="T12" fmla="*/ 14 w 17"/>
                  <a:gd name="T13" fmla="*/ 4 h 24"/>
                  <a:gd name="T14" fmla="*/ 17 w 17"/>
                  <a:gd name="T15" fmla="*/ 7 h 24"/>
                  <a:gd name="T16" fmla="*/ 17 w 17"/>
                  <a:gd name="T17" fmla="*/ 12 h 24"/>
                  <a:gd name="T18" fmla="*/ 17 w 17"/>
                  <a:gd name="T19" fmla="*/ 17 h 24"/>
                  <a:gd name="T20" fmla="*/ 14 w 17"/>
                  <a:gd name="T21" fmla="*/ 20 h 24"/>
                  <a:gd name="T22" fmla="*/ 12 w 17"/>
                  <a:gd name="T23" fmla="*/ 23 h 24"/>
                  <a:gd name="T24" fmla="*/ 8 w 17"/>
                  <a:gd name="T25" fmla="*/ 24 h 24"/>
                  <a:gd name="T26" fmla="*/ 5 w 17"/>
                  <a:gd name="T27" fmla="*/ 23 h 24"/>
                  <a:gd name="T28" fmla="*/ 2 w 17"/>
                  <a:gd name="T29" fmla="*/ 20 h 24"/>
                  <a:gd name="T30" fmla="*/ 0 w 17"/>
                  <a:gd name="T31" fmla="*/ 17 h 24"/>
                  <a:gd name="T32" fmla="*/ 0 w 17"/>
                  <a:gd name="T3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24">
                    <a:moveTo>
                      <a:pt x="0" y="12"/>
                    </a:moveTo>
                    <a:lnTo>
                      <a:pt x="0" y="7"/>
                    </a:lnTo>
                    <a:lnTo>
                      <a:pt x="2" y="4"/>
                    </a:lnTo>
                    <a:lnTo>
                      <a:pt x="5" y="1"/>
                    </a:lnTo>
                    <a:lnTo>
                      <a:pt x="8" y="0"/>
                    </a:lnTo>
                    <a:lnTo>
                      <a:pt x="12" y="1"/>
                    </a:lnTo>
                    <a:lnTo>
                      <a:pt x="14" y="4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7" y="17"/>
                    </a:lnTo>
                    <a:lnTo>
                      <a:pt x="14" y="20"/>
                    </a:lnTo>
                    <a:lnTo>
                      <a:pt x="12" y="23"/>
                    </a:lnTo>
                    <a:lnTo>
                      <a:pt x="8" y="24"/>
                    </a:lnTo>
                    <a:lnTo>
                      <a:pt x="5" y="23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1" name="Freeform 166"/>
              <p:cNvSpPr>
                <a:spLocks/>
              </p:cNvSpPr>
              <p:nvPr/>
            </p:nvSpPr>
            <p:spPr bwMode="auto">
              <a:xfrm>
                <a:off x="6266216" y="1791288"/>
                <a:ext cx="18940" cy="25253"/>
              </a:xfrm>
              <a:custGeom>
                <a:avLst/>
                <a:gdLst>
                  <a:gd name="T0" fmla="*/ 0 w 18"/>
                  <a:gd name="T1" fmla="*/ 12 h 24"/>
                  <a:gd name="T2" fmla="*/ 2 w 18"/>
                  <a:gd name="T3" fmla="*/ 7 h 24"/>
                  <a:gd name="T4" fmla="*/ 4 w 18"/>
                  <a:gd name="T5" fmla="*/ 3 h 24"/>
                  <a:gd name="T6" fmla="*/ 6 w 18"/>
                  <a:gd name="T7" fmla="*/ 1 h 24"/>
                  <a:gd name="T8" fmla="*/ 10 w 18"/>
                  <a:gd name="T9" fmla="*/ 0 h 24"/>
                  <a:gd name="T10" fmla="*/ 12 w 18"/>
                  <a:gd name="T11" fmla="*/ 1 h 24"/>
                  <a:gd name="T12" fmla="*/ 16 w 18"/>
                  <a:gd name="T13" fmla="*/ 3 h 24"/>
                  <a:gd name="T14" fmla="*/ 17 w 18"/>
                  <a:gd name="T15" fmla="*/ 7 h 24"/>
                  <a:gd name="T16" fmla="*/ 18 w 18"/>
                  <a:gd name="T17" fmla="*/ 12 h 24"/>
                  <a:gd name="T18" fmla="*/ 17 w 18"/>
                  <a:gd name="T19" fmla="*/ 16 h 24"/>
                  <a:gd name="T20" fmla="*/ 16 w 18"/>
                  <a:gd name="T21" fmla="*/ 20 h 24"/>
                  <a:gd name="T22" fmla="*/ 12 w 18"/>
                  <a:gd name="T23" fmla="*/ 22 h 24"/>
                  <a:gd name="T24" fmla="*/ 10 w 18"/>
                  <a:gd name="T25" fmla="*/ 24 h 24"/>
                  <a:gd name="T26" fmla="*/ 6 w 18"/>
                  <a:gd name="T27" fmla="*/ 22 h 24"/>
                  <a:gd name="T28" fmla="*/ 4 w 18"/>
                  <a:gd name="T29" fmla="*/ 20 h 24"/>
                  <a:gd name="T30" fmla="*/ 2 w 18"/>
                  <a:gd name="T31" fmla="*/ 16 h 24"/>
                  <a:gd name="T32" fmla="*/ 0 w 18"/>
                  <a:gd name="T3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4">
                    <a:moveTo>
                      <a:pt x="0" y="12"/>
                    </a:moveTo>
                    <a:lnTo>
                      <a:pt x="2" y="7"/>
                    </a:lnTo>
                    <a:lnTo>
                      <a:pt x="4" y="3"/>
                    </a:lnTo>
                    <a:lnTo>
                      <a:pt x="6" y="1"/>
                    </a:lnTo>
                    <a:lnTo>
                      <a:pt x="10" y="0"/>
                    </a:lnTo>
                    <a:lnTo>
                      <a:pt x="12" y="1"/>
                    </a:lnTo>
                    <a:lnTo>
                      <a:pt x="16" y="3"/>
                    </a:lnTo>
                    <a:lnTo>
                      <a:pt x="17" y="7"/>
                    </a:lnTo>
                    <a:lnTo>
                      <a:pt x="18" y="12"/>
                    </a:lnTo>
                    <a:lnTo>
                      <a:pt x="17" y="16"/>
                    </a:lnTo>
                    <a:lnTo>
                      <a:pt x="16" y="20"/>
                    </a:lnTo>
                    <a:lnTo>
                      <a:pt x="12" y="22"/>
                    </a:lnTo>
                    <a:lnTo>
                      <a:pt x="10" y="24"/>
                    </a:lnTo>
                    <a:lnTo>
                      <a:pt x="6" y="22"/>
                    </a:lnTo>
                    <a:lnTo>
                      <a:pt x="4" y="20"/>
                    </a:lnTo>
                    <a:lnTo>
                      <a:pt x="2" y="1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2" name="Freeform 167"/>
              <p:cNvSpPr>
                <a:spLocks/>
              </p:cNvSpPr>
              <p:nvPr/>
            </p:nvSpPr>
            <p:spPr bwMode="auto">
              <a:xfrm>
                <a:off x="6255693" y="1822854"/>
                <a:ext cx="18940" cy="24201"/>
              </a:xfrm>
              <a:custGeom>
                <a:avLst/>
                <a:gdLst>
                  <a:gd name="T0" fmla="*/ 0 w 18"/>
                  <a:gd name="T1" fmla="*/ 11 h 23"/>
                  <a:gd name="T2" fmla="*/ 1 w 18"/>
                  <a:gd name="T3" fmla="*/ 7 h 23"/>
                  <a:gd name="T4" fmla="*/ 2 w 18"/>
                  <a:gd name="T5" fmla="*/ 3 h 23"/>
                  <a:gd name="T6" fmla="*/ 6 w 18"/>
                  <a:gd name="T7" fmla="*/ 1 h 23"/>
                  <a:gd name="T8" fmla="*/ 9 w 18"/>
                  <a:gd name="T9" fmla="*/ 0 h 23"/>
                  <a:gd name="T10" fmla="*/ 12 w 18"/>
                  <a:gd name="T11" fmla="*/ 1 h 23"/>
                  <a:gd name="T12" fmla="*/ 15 w 18"/>
                  <a:gd name="T13" fmla="*/ 3 h 23"/>
                  <a:gd name="T14" fmla="*/ 16 w 18"/>
                  <a:gd name="T15" fmla="*/ 7 h 23"/>
                  <a:gd name="T16" fmla="*/ 18 w 18"/>
                  <a:gd name="T17" fmla="*/ 11 h 23"/>
                  <a:gd name="T18" fmla="*/ 16 w 18"/>
                  <a:gd name="T19" fmla="*/ 16 h 23"/>
                  <a:gd name="T20" fmla="*/ 15 w 18"/>
                  <a:gd name="T21" fmla="*/ 20 h 23"/>
                  <a:gd name="T22" fmla="*/ 12 w 18"/>
                  <a:gd name="T23" fmla="*/ 22 h 23"/>
                  <a:gd name="T24" fmla="*/ 9 w 18"/>
                  <a:gd name="T25" fmla="*/ 23 h 23"/>
                  <a:gd name="T26" fmla="*/ 6 w 18"/>
                  <a:gd name="T27" fmla="*/ 22 h 23"/>
                  <a:gd name="T28" fmla="*/ 2 w 18"/>
                  <a:gd name="T29" fmla="*/ 20 h 23"/>
                  <a:gd name="T30" fmla="*/ 1 w 18"/>
                  <a:gd name="T31" fmla="*/ 16 h 23"/>
                  <a:gd name="T32" fmla="*/ 0 w 18"/>
                  <a:gd name="T33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3">
                    <a:moveTo>
                      <a:pt x="0" y="11"/>
                    </a:moveTo>
                    <a:lnTo>
                      <a:pt x="1" y="7"/>
                    </a:lnTo>
                    <a:lnTo>
                      <a:pt x="2" y="3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2" y="1"/>
                    </a:lnTo>
                    <a:lnTo>
                      <a:pt x="15" y="3"/>
                    </a:lnTo>
                    <a:lnTo>
                      <a:pt x="16" y="7"/>
                    </a:lnTo>
                    <a:lnTo>
                      <a:pt x="18" y="11"/>
                    </a:lnTo>
                    <a:lnTo>
                      <a:pt x="16" y="16"/>
                    </a:lnTo>
                    <a:lnTo>
                      <a:pt x="15" y="20"/>
                    </a:lnTo>
                    <a:lnTo>
                      <a:pt x="12" y="22"/>
                    </a:lnTo>
                    <a:lnTo>
                      <a:pt x="9" y="23"/>
                    </a:lnTo>
                    <a:lnTo>
                      <a:pt x="6" y="22"/>
                    </a:lnTo>
                    <a:lnTo>
                      <a:pt x="2" y="20"/>
                    </a:lnTo>
                    <a:lnTo>
                      <a:pt x="1" y="16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3" name="Freeform 168"/>
              <p:cNvSpPr>
                <a:spLocks/>
              </p:cNvSpPr>
              <p:nvPr/>
            </p:nvSpPr>
            <p:spPr bwMode="auto">
              <a:xfrm>
                <a:off x="6236753" y="1851264"/>
                <a:ext cx="18940" cy="24201"/>
              </a:xfrm>
              <a:custGeom>
                <a:avLst/>
                <a:gdLst>
                  <a:gd name="T0" fmla="*/ 0 w 18"/>
                  <a:gd name="T1" fmla="*/ 12 h 23"/>
                  <a:gd name="T2" fmla="*/ 1 w 18"/>
                  <a:gd name="T3" fmla="*/ 7 h 23"/>
                  <a:gd name="T4" fmla="*/ 4 w 18"/>
                  <a:gd name="T5" fmla="*/ 3 h 23"/>
                  <a:gd name="T6" fmla="*/ 6 w 18"/>
                  <a:gd name="T7" fmla="*/ 1 h 23"/>
                  <a:gd name="T8" fmla="*/ 9 w 18"/>
                  <a:gd name="T9" fmla="*/ 0 h 23"/>
                  <a:gd name="T10" fmla="*/ 12 w 18"/>
                  <a:gd name="T11" fmla="*/ 1 h 23"/>
                  <a:gd name="T12" fmla="*/ 15 w 18"/>
                  <a:gd name="T13" fmla="*/ 3 h 23"/>
                  <a:gd name="T14" fmla="*/ 17 w 18"/>
                  <a:gd name="T15" fmla="*/ 7 h 23"/>
                  <a:gd name="T16" fmla="*/ 18 w 18"/>
                  <a:gd name="T17" fmla="*/ 12 h 23"/>
                  <a:gd name="T18" fmla="*/ 17 w 18"/>
                  <a:gd name="T19" fmla="*/ 16 h 23"/>
                  <a:gd name="T20" fmla="*/ 15 w 18"/>
                  <a:gd name="T21" fmla="*/ 20 h 23"/>
                  <a:gd name="T22" fmla="*/ 12 w 18"/>
                  <a:gd name="T23" fmla="*/ 22 h 23"/>
                  <a:gd name="T24" fmla="*/ 9 w 18"/>
                  <a:gd name="T25" fmla="*/ 23 h 23"/>
                  <a:gd name="T26" fmla="*/ 6 w 18"/>
                  <a:gd name="T27" fmla="*/ 22 h 23"/>
                  <a:gd name="T28" fmla="*/ 4 w 18"/>
                  <a:gd name="T29" fmla="*/ 20 h 23"/>
                  <a:gd name="T30" fmla="*/ 1 w 18"/>
                  <a:gd name="T31" fmla="*/ 16 h 23"/>
                  <a:gd name="T32" fmla="*/ 0 w 18"/>
                  <a:gd name="T33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3">
                    <a:moveTo>
                      <a:pt x="0" y="12"/>
                    </a:moveTo>
                    <a:lnTo>
                      <a:pt x="1" y="7"/>
                    </a:lnTo>
                    <a:lnTo>
                      <a:pt x="4" y="3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2" y="1"/>
                    </a:lnTo>
                    <a:lnTo>
                      <a:pt x="15" y="3"/>
                    </a:lnTo>
                    <a:lnTo>
                      <a:pt x="17" y="7"/>
                    </a:lnTo>
                    <a:lnTo>
                      <a:pt x="18" y="12"/>
                    </a:lnTo>
                    <a:lnTo>
                      <a:pt x="17" y="16"/>
                    </a:lnTo>
                    <a:lnTo>
                      <a:pt x="15" y="20"/>
                    </a:lnTo>
                    <a:lnTo>
                      <a:pt x="12" y="22"/>
                    </a:lnTo>
                    <a:lnTo>
                      <a:pt x="9" y="23"/>
                    </a:lnTo>
                    <a:lnTo>
                      <a:pt x="6" y="22"/>
                    </a:lnTo>
                    <a:lnTo>
                      <a:pt x="4" y="20"/>
                    </a:lnTo>
                    <a:lnTo>
                      <a:pt x="1" y="16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4" name="Freeform 169"/>
              <p:cNvSpPr>
                <a:spLocks/>
              </p:cNvSpPr>
              <p:nvPr/>
            </p:nvSpPr>
            <p:spPr bwMode="auto">
              <a:xfrm>
                <a:off x="6372490" y="1639768"/>
                <a:ext cx="54716" cy="35776"/>
              </a:xfrm>
              <a:custGeom>
                <a:avLst/>
                <a:gdLst>
                  <a:gd name="T0" fmla="*/ 45 w 52"/>
                  <a:gd name="T1" fmla="*/ 8 h 34"/>
                  <a:gd name="T2" fmla="*/ 38 w 52"/>
                  <a:gd name="T3" fmla="*/ 4 h 34"/>
                  <a:gd name="T4" fmla="*/ 32 w 52"/>
                  <a:gd name="T5" fmla="*/ 2 h 34"/>
                  <a:gd name="T6" fmla="*/ 25 w 52"/>
                  <a:gd name="T7" fmla="*/ 0 h 34"/>
                  <a:gd name="T8" fmla="*/ 0 w 52"/>
                  <a:gd name="T9" fmla="*/ 0 h 34"/>
                  <a:gd name="T10" fmla="*/ 1 w 52"/>
                  <a:gd name="T11" fmla="*/ 10 h 34"/>
                  <a:gd name="T12" fmla="*/ 3 w 52"/>
                  <a:gd name="T13" fmla="*/ 18 h 34"/>
                  <a:gd name="T14" fmla="*/ 5 w 52"/>
                  <a:gd name="T15" fmla="*/ 25 h 34"/>
                  <a:gd name="T16" fmla="*/ 10 w 52"/>
                  <a:gd name="T17" fmla="*/ 31 h 34"/>
                  <a:gd name="T18" fmla="*/ 17 w 52"/>
                  <a:gd name="T19" fmla="*/ 34 h 34"/>
                  <a:gd name="T20" fmla="*/ 27 w 52"/>
                  <a:gd name="T21" fmla="*/ 31 h 34"/>
                  <a:gd name="T22" fmla="*/ 36 w 52"/>
                  <a:gd name="T23" fmla="*/ 27 h 34"/>
                  <a:gd name="T24" fmla="*/ 44 w 52"/>
                  <a:gd name="T25" fmla="*/ 21 h 34"/>
                  <a:gd name="T26" fmla="*/ 52 w 52"/>
                  <a:gd name="T27" fmla="*/ 12 h 34"/>
                  <a:gd name="T28" fmla="*/ 51 w 52"/>
                  <a:gd name="T29" fmla="*/ 11 h 34"/>
                  <a:gd name="T30" fmla="*/ 50 w 52"/>
                  <a:gd name="T31" fmla="*/ 10 h 34"/>
                  <a:gd name="T32" fmla="*/ 49 w 52"/>
                  <a:gd name="T33" fmla="*/ 9 h 34"/>
                  <a:gd name="T34" fmla="*/ 48 w 52"/>
                  <a:gd name="T35" fmla="*/ 9 h 34"/>
                  <a:gd name="T36" fmla="*/ 45 w 52"/>
                  <a:gd name="T37" fmla="*/ 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34">
                    <a:moveTo>
                      <a:pt x="45" y="8"/>
                    </a:moveTo>
                    <a:lnTo>
                      <a:pt x="38" y="4"/>
                    </a:lnTo>
                    <a:lnTo>
                      <a:pt x="32" y="2"/>
                    </a:lnTo>
                    <a:lnTo>
                      <a:pt x="25" y="0"/>
                    </a:lnTo>
                    <a:lnTo>
                      <a:pt x="0" y="0"/>
                    </a:lnTo>
                    <a:lnTo>
                      <a:pt x="1" y="10"/>
                    </a:lnTo>
                    <a:lnTo>
                      <a:pt x="3" y="18"/>
                    </a:lnTo>
                    <a:lnTo>
                      <a:pt x="5" y="25"/>
                    </a:lnTo>
                    <a:lnTo>
                      <a:pt x="10" y="31"/>
                    </a:lnTo>
                    <a:lnTo>
                      <a:pt x="17" y="34"/>
                    </a:lnTo>
                    <a:lnTo>
                      <a:pt x="27" y="31"/>
                    </a:lnTo>
                    <a:lnTo>
                      <a:pt x="36" y="27"/>
                    </a:lnTo>
                    <a:lnTo>
                      <a:pt x="44" y="21"/>
                    </a:lnTo>
                    <a:lnTo>
                      <a:pt x="52" y="12"/>
                    </a:lnTo>
                    <a:lnTo>
                      <a:pt x="51" y="11"/>
                    </a:lnTo>
                    <a:lnTo>
                      <a:pt x="50" y="10"/>
                    </a:lnTo>
                    <a:lnTo>
                      <a:pt x="49" y="9"/>
                    </a:lnTo>
                    <a:lnTo>
                      <a:pt x="48" y="9"/>
                    </a:lnTo>
                    <a:lnTo>
                      <a:pt x="45" y="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5" name="Freeform 170"/>
              <p:cNvSpPr>
                <a:spLocks/>
              </p:cNvSpPr>
              <p:nvPr/>
            </p:nvSpPr>
            <p:spPr bwMode="auto">
              <a:xfrm>
                <a:off x="6363020" y="1650290"/>
                <a:ext cx="19993" cy="43141"/>
              </a:xfrm>
              <a:custGeom>
                <a:avLst/>
                <a:gdLst>
                  <a:gd name="T0" fmla="*/ 1 w 19"/>
                  <a:gd name="T1" fmla="*/ 0 h 41"/>
                  <a:gd name="T2" fmla="*/ 6 w 19"/>
                  <a:gd name="T3" fmla="*/ 13 h 41"/>
                  <a:gd name="T4" fmla="*/ 10 w 19"/>
                  <a:gd name="T5" fmla="*/ 24 h 41"/>
                  <a:gd name="T6" fmla="*/ 19 w 19"/>
                  <a:gd name="T7" fmla="*/ 35 h 41"/>
                  <a:gd name="T8" fmla="*/ 18 w 19"/>
                  <a:gd name="T9" fmla="*/ 40 h 41"/>
                  <a:gd name="T10" fmla="*/ 15 w 19"/>
                  <a:gd name="T11" fmla="*/ 40 h 41"/>
                  <a:gd name="T12" fmla="*/ 13 w 19"/>
                  <a:gd name="T13" fmla="*/ 41 h 41"/>
                  <a:gd name="T14" fmla="*/ 10 w 19"/>
                  <a:gd name="T15" fmla="*/ 41 h 41"/>
                  <a:gd name="T16" fmla="*/ 4 w 19"/>
                  <a:gd name="T17" fmla="*/ 39 h 41"/>
                  <a:gd name="T18" fmla="*/ 1 w 19"/>
                  <a:gd name="T19" fmla="*/ 34 h 41"/>
                  <a:gd name="T20" fmla="*/ 0 w 19"/>
                  <a:gd name="T21" fmla="*/ 27 h 41"/>
                  <a:gd name="T22" fmla="*/ 0 w 19"/>
                  <a:gd name="T23" fmla="*/ 19 h 41"/>
                  <a:gd name="T24" fmla="*/ 0 w 19"/>
                  <a:gd name="T25" fmla="*/ 14 h 41"/>
                  <a:gd name="T26" fmla="*/ 0 w 19"/>
                  <a:gd name="T27" fmla="*/ 9 h 41"/>
                  <a:gd name="T28" fmla="*/ 1 w 19"/>
                  <a:gd name="T29" fmla="*/ 5 h 41"/>
                  <a:gd name="T30" fmla="*/ 1 w 19"/>
                  <a:gd name="T3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" h="41">
                    <a:moveTo>
                      <a:pt x="1" y="0"/>
                    </a:moveTo>
                    <a:lnTo>
                      <a:pt x="6" y="13"/>
                    </a:lnTo>
                    <a:lnTo>
                      <a:pt x="10" y="24"/>
                    </a:lnTo>
                    <a:lnTo>
                      <a:pt x="19" y="35"/>
                    </a:lnTo>
                    <a:lnTo>
                      <a:pt x="18" y="40"/>
                    </a:lnTo>
                    <a:lnTo>
                      <a:pt x="15" y="40"/>
                    </a:lnTo>
                    <a:lnTo>
                      <a:pt x="13" y="41"/>
                    </a:lnTo>
                    <a:lnTo>
                      <a:pt x="10" y="41"/>
                    </a:lnTo>
                    <a:lnTo>
                      <a:pt x="4" y="39"/>
                    </a:lnTo>
                    <a:lnTo>
                      <a:pt x="1" y="34"/>
                    </a:lnTo>
                    <a:lnTo>
                      <a:pt x="0" y="27"/>
                    </a:lnTo>
                    <a:lnTo>
                      <a:pt x="0" y="19"/>
                    </a:lnTo>
                    <a:lnTo>
                      <a:pt x="0" y="14"/>
                    </a:lnTo>
                    <a:lnTo>
                      <a:pt x="0" y="9"/>
                    </a:lnTo>
                    <a:lnTo>
                      <a:pt x="1" y="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6" name="Freeform 171"/>
              <p:cNvSpPr>
                <a:spLocks/>
              </p:cNvSpPr>
              <p:nvPr/>
            </p:nvSpPr>
            <p:spPr bwMode="auto">
              <a:xfrm>
                <a:off x="6371438" y="1408279"/>
                <a:ext cx="54716" cy="52611"/>
              </a:xfrm>
              <a:custGeom>
                <a:avLst/>
                <a:gdLst>
                  <a:gd name="T0" fmla="*/ 47 w 52"/>
                  <a:gd name="T1" fmla="*/ 0 h 50"/>
                  <a:gd name="T2" fmla="*/ 32 w 52"/>
                  <a:gd name="T3" fmla="*/ 12 h 50"/>
                  <a:gd name="T4" fmla="*/ 20 w 52"/>
                  <a:gd name="T5" fmla="*/ 22 h 50"/>
                  <a:gd name="T6" fmla="*/ 10 w 52"/>
                  <a:gd name="T7" fmla="*/ 34 h 50"/>
                  <a:gd name="T8" fmla="*/ 0 w 52"/>
                  <a:gd name="T9" fmla="*/ 50 h 50"/>
                  <a:gd name="T10" fmla="*/ 4 w 52"/>
                  <a:gd name="T11" fmla="*/ 49 h 50"/>
                  <a:gd name="T12" fmla="*/ 6 w 52"/>
                  <a:gd name="T13" fmla="*/ 46 h 50"/>
                  <a:gd name="T14" fmla="*/ 8 w 52"/>
                  <a:gd name="T15" fmla="*/ 44 h 50"/>
                  <a:gd name="T16" fmla="*/ 10 w 52"/>
                  <a:gd name="T17" fmla="*/ 41 h 50"/>
                  <a:gd name="T18" fmla="*/ 12 w 52"/>
                  <a:gd name="T19" fmla="*/ 39 h 50"/>
                  <a:gd name="T20" fmla="*/ 14 w 52"/>
                  <a:gd name="T21" fmla="*/ 37 h 50"/>
                  <a:gd name="T22" fmla="*/ 18 w 52"/>
                  <a:gd name="T23" fmla="*/ 36 h 50"/>
                  <a:gd name="T24" fmla="*/ 27 w 52"/>
                  <a:gd name="T25" fmla="*/ 32 h 50"/>
                  <a:gd name="T26" fmla="*/ 37 w 52"/>
                  <a:gd name="T27" fmla="*/ 30 h 50"/>
                  <a:gd name="T28" fmla="*/ 44 w 52"/>
                  <a:gd name="T29" fmla="*/ 26 h 50"/>
                  <a:gd name="T30" fmla="*/ 50 w 52"/>
                  <a:gd name="T31" fmla="*/ 20 h 50"/>
                  <a:gd name="T32" fmla="*/ 52 w 52"/>
                  <a:gd name="T33" fmla="*/ 12 h 50"/>
                  <a:gd name="T34" fmla="*/ 52 w 52"/>
                  <a:gd name="T35" fmla="*/ 11 h 50"/>
                  <a:gd name="T36" fmla="*/ 51 w 52"/>
                  <a:gd name="T37" fmla="*/ 8 h 50"/>
                  <a:gd name="T38" fmla="*/ 50 w 52"/>
                  <a:gd name="T39" fmla="*/ 7 h 50"/>
                  <a:gd name="T40" fmla="*/ 49 w 52"/>
                  <a:gd name="T41" fmla="*/ 5 h 50"/>
                  <a:gd name="T42" fmla="*/ 47 w 52"/>
                  <a:gd name="T43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2" h="50">
                    <a:moveTo>
                      <a:pt x="47" y="0"/>
                    </a:moveTo>
                    <a:lnTo>
                      <a:pt x="32" y="12"/>
                    </a:lnTo>
                    <a:lnTo>
                      <a:pt x="20" y="22"/>
                    </a:lnTo>
                    <a:lnTo>
                      <a:pt x="10" y="34"/>
                    </a:lnTo>
                    <a:lnTo>
                      <a:pt x="0" y="50"/>
                    </a:lnTo>
                    <a:lnTo>
                      <a:pt x="4" y="49"/>
                    </a:lnTo>
                    <a:lnTo>
                      <a:pt x="6" y="46"/>
                    </a:lnTo>
                    <a:lnTo>
                      <a:pt x="8" y="44"/>
                    </a:lnTo>
                    <a:lnTo>
                      <a:pt x="10" y="41"/>
                    </a:lnTo>
                    <a:lnTo>
                      <a:pt x="12" y="39"/>
                    </a:lnTo>
                    <a:lnTo>
                      <a:pt x="14" y="37"/>
                    </a:lnTo>
                    <a:lnTo>
                      <a:pt x="18" y="36"/>
                    </a:lnTo>
                    <a:lnTo>
                      <a:pt x="27" y="32"/>
                    </a:lnTo>
                    <a:lnTo>
                      <a:pt x="37" y="30"/>
                    </a:lnTo>
                    <a:lnTo>
                      <a:pt x="44" y="26"/>
                    </a:lnTo>
                    <a:lnTo>
                      <a:pt x="50" y="20"/>
                    </a:lnTo>
                    <a:lnTo>
                      <a:pt x="52" y="12"/>
                    </a:lnTo>
                    <a:lnTo>
                      <a:pt x="52" y="11"/>
                    </a:lnTo>
                    <a:lnTo>
                      <a:pt x="51" y="8"/>
                    </a:lnTo>
                    <a:lnTo>
                      <a:pt x="50" y="7"/>
                    </a:lnTo>
                    <a:lnTo>
                      <a:pt x="49" y="5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7" name="Freeform 172"/>
              <p:cNvSpPr>
                <a:spLocks/>
              </p:cNvSpPr>
              <p:nvPr/>
            </p:nvSpPr>
            <p:spPr bwMode="auto">
              <a:xfrm>
                <a:off x="6433519" y="1437741"/>
                <a:ext cx="61029" cy="37880"/>
              </a:xfrm>
              <a:custGeom>
                <a:avLst/>
                <a:gdLst>
                  <a:gd name="T0" fmla="*/ 57 w 58"/>
                  <a:gd name="T1" fmla="*/ 3 h 36"/>
                  <a:gd name="T2" fmla="*/ 43 w 58"/>
                  <a:gd name="T3" fmla="*/ 6 h 36"/>
                  <a:gd name="T4" fmla="*/ 30 w 58"/>
                  <a:gd name="T5" fmla="*/ 10 h 36"/>
                  <a:gd name="T6" fmla="*/ 18 w 58"/>
                  <a:gd name="T7" fmla="*/ 16 h 36"/>
                  <a:gd name="T8" fmla="*/ 7 w 58"/>
                  <a:gd name="T9" fmla="*/ 23 h 36"/>
                  <a:gd name="T10" fmla="*/ 0 w 58"/>
                  <a:gd name="T11" fmla="*/ 35 h 36"/>
                  <a:gd name="T12" fmla="*/ 5 w 58"/>
                  <a:gd name="T13" fmla="*/ 36 h 36"/>
                  <a:gd name="T14" fmla="*/ 13 w 58"/>
                  <a:gd name="T15" fmla="*/ 26 h 36"/>
                  <a:gd name="T16" fmla="*/ 23 w 58"/>
                  <a:gd name="T17" fmla="*/ 21 h 36"/>
                  <a:gd name="T18" fmla="*/ 35 w 58"/>
                  <a:gd name="T19" fmla="*/ 17 h 36"/>
                  <a:gd name="T20" fmla="*/ 47 w 58"/>
                  <a:gd name="T21" fmla="*/ 13 h 36"/>
                  <a:gd name="T22" fmla="*/ 58 w 58"/>
                  <a:gd name="T23" fmla="*/ 10 h 36"/>
                  <a:gd name="T24" fmla="*/ 58 w 58"/>
                  <a:gd name="T25" fmla="*/ 6 h 36"/>
                  <a:gd name="T26" fmla="*/ 56 w 58"/>
                  <a:gd name="T27" fmla="*/ 3 h 36"/>
                  <a:gd name="T28" fmla="*/ 54 w 58"/>
                  <a:gd name="T29" fmla="*/ 0 h 36"/>
                  <a:gd name="T30" fmla="*/ 57 w 58"/>
                  <a:gd name="T31" fmla="*/ 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8" h="36">
                    <a:moveTo>
                      <a:pt x="57" y="3"/>
                    </a:moveTo>
                    <a:lnTo>
                      <a:pt x="43" y="6"/>
                    </a:lnTo>
                    <a:lnTo>
                      <a:pt x="30" y="10"/>
                    </a:lnTo>
                    <a:lnTo>
                      <a:pt x="18" y="16"/>
                    </a:lnTo>
                    <a:lnTo>
                      <a:pt x="7" y="23"/>
                    </a:lnTo>
                    <a:lnTo>
                      <a:pt x="0" y="35"/>
                    </a:lnTo>
                    <a:lnTo>
                      <a:pt x="5" y="36"/>
                    </a:lnTo>
                    <a:lnTo>
                      <a:pt x="13" y="26"/>
                    </a:lnTo>
                    <a:lnTo>
                      <a:pt x="23" y="21"/>
                    </a:lnTo>
                    <a:lnTo>
                      <a:pt x="35" y="17"/>
                    </a:lnTo>
                    <a:lnTo>
                      <a:pt x="47" y="13"/>
                    </a:lnTo>
                    <a:lnTo>
                      <a:pt x="58" y="10"/>
                    </a:lnTo>
                    <a:lnTo>
                      <a:pt x="58" y="6"/>
                    </a:lnTo>
                    <a:lnTo>
                      <a:pt x="56" y="3"/>
                    </a:lnTo>
                    <a:lnTo>
                      <a:pt x="54" y="0"/>
                    </a:lnTo>
                    <a:lnTo>
                      <a:pt x="57" y="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8" name="Freeform 173"/>
              <p:cNvSpPr>
                <a:spLocks/>
              </p:cNvSpPr>
              <p:nvPr/>
            </p:nvSpPr>
            <p:spPr bwMode="auto">
              <a:xfrm>
                <a:off x="6378803" y="1485091"/>
                <a:ext cx="48402" cy="56820"/>
              </a:xfrm>
              <a:custGeom>
                <a:avLst/>
                <a:gdLst>
                  <a:gd name="T0" fmla="*/ 0 w 46"/>
                  <a:gd name="T1" fmla="*/ 49 h 54"/>
                  <a:gd name="T2" fmla="*/ 4 w 46"/>
                  <a:gd name="T3" fmla="*/ 54 h 54"/>
                  <a:gd name="T4" fmla="*/ 13 w 46"/>
                  <a:gd name="T5" fmla="*/ 45 h 54"/>
                  <a:gd name="T6" fmla="*/ 23 w 46"/>
                  <a:gd name="T7" fmla="*/ 38 h 54"/>
                  <a:gd name="T8" fmla="*/ 32 w 46"/>
                  <a:gd name="T9" fmla="*/ 31 h 54"/>
                  <a:gd name="T10" fmla="*/ 39 w 46"/>
                  <a:gd name="T11" fmla="*/ 24 h 54"/>
                  <a:gd name="T12" fmla="*/ 44 w 46"/>
                  <a:gd name="T13" fmla="*/ 15 h 54"/>
                  <a:gd name="T14" fmla="*/ 46 w 46"/>
                  <a:gd name="T15" fmla="*/ 4 h 54"/>
                  <a:gd name="T16" fmla="*/ 45 w 46"/>
                  <a:gd name="T17" fmla="*/ 0 h 54"/>
                  <a:gd name="T18" fmla="*/ 42 w 46"/>
                  <a:gd name="T19" fmla="*/ 0 h 54"/>
                  <a:gd name="T20" fmla="*/ 37 w 46"/>
                  <a:gd name="T21" fmla="*/ 3 h 54"/>
                  <a:gd name="T22" fmla="*/ 32 w 46"/>
                  <a:gd name="T23" fmla="*/ 6 h 54"/>
                  <a:gd name="T24" fmla="*/ 27 w 46"/>
                  <a:gd name="T25" fmla="*/ 11 h 54"/>
                  <a:gd name="T26" fmla="*/ 24 w 46"/>
                  <a:gd name="T27" fmla="*/ 15 h 54"/>
                  <a:gd name="T28" fmla="*/ 17 w 46"/>
                  <a:gd name="T29" fmla="*/ 23 h 54"/>
                  <a:gd name="T30" fmla="*/ 10 w 46"/>
                  <a:gd name="T31" fmla="*/ 31 h 54"/>
                  <a:gd name="T32" fmla="*/ 4 w 46"/>
                  <a:gd name="T33" fmla="*/ 38 h 54"/>
                  <a:gd name="T34" fmla="*/ 0 w 46"/>
                  <a:gd name="T35" fmla="*/ 4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6" h="54">
                    <a:moveTo>
                      <a:pt x="0" y="49"/>
                    </a:moveTo>
                    <a:lnTo>
                      <a:pt x="4" y="54"/>
                    </a:lnTo>
                    <a:lnTo>
                      <a:pt x="13" y="45"/>
                    </a:lnTo>
                    <a:lnTo>
                      <a:pt x="23" y="38"/>
                    </a:lnTo>
                    <a:lnTo>
                      <a:pt x="32" y="31"/>
                    </a:lnTo>
                    <a:lnTo>
                      <a:pt x="39" y="24"/>
                    </a:lnTo>
                    <a:lnTo>
                      <a:pt x="44" y="15"/>
                    </a:lnTo>
                    <a:lnTo>
                      <a:pt x="46" y="4"/>
                    </a:lnTo>
                    <a:lnTo>
                      <a:pt x="45" y="0"/>
                    </a:lnTo>
                    <a:lnTo>
                      <a:pt x="42" y="0"/>
                    </a:lnTo>
                    <a:lnTo>
                      <a:pt x="37" y="3"/>
                    </a:lnTo>
                    <a:lnTo>
                      <a:pt x="32" y="6"/>
                    </a:lnTo>
                    <a:lnTo>
                      <a:pt x="27" y="11"/>
                    </a:lnTo>
                    <a:lnTo>
                      <a:pt x="24" y="15"/>
                    </a:lnTo>
                    <a:lnTo>
                      <a:pt x="17" y="23"/>
                    </a:lnTo>
                    <a:lnTo>
                      <a:pt x="10" y="31"/>
                    </a:lnTo>
                    <a:lnTo>
                      <a:pt x="4" y="38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9" name="Freeform 174"/>
              <p:cNvSpPr>
                <a:spLocks/>
              </p:cNvSpPr>
              <p:nvPr/>
            </p:nvSpPr>
            <p:spPr bwMode="auto">
              <a:xfrm>
                <a:off x="6371438" y="1455629"/>
                <a:ext cx="183087" cy="174669"/>
              </a:xfrm>
              <a:custGeom>
                <a:avLst/>
                <a:gdLst>
                  <a:gd name="T0" fmla="*/ 161 w 174"/>
                  <a:gd name="T1" fmla="*/ 0 h 166"/>
                  <a:gd name="T2" fmla="*/ 155 w 174"/>
                  <a:gd name="T3" fmla="*/ 1 h 166"/>
                  <a:gd name="T4" fmla="*/ 152 w 174"/>
                  <a:gd name="T5" fmla="*/ 6 h 166"/>
                  <a:gd name="T6" fmla="*/ 148 w 174"/>
                  <a:gd name="T7" fmla="*/ 12 h 166"/>
                  <a:gd name="T8" fmla="*/ 146 w 174"/>
                  <a:gd name="T9" fmla="*/ 19 h 166"/>
                  <a:gd name="T10" fmla="*/ 142 w 174"/>
                  <a:gd name="T11" fmla="*/ 25 h 166"/>
                  <a:gd name="T12" fmla="*/ 138 w 174"/>
                  <a:gd name="T13" fmla="*/ 30 h 166"/>
                  <a:gd name="T14" fmla="*/ 113 w 174"/>
                  <a:gd name="T15" fmla="*/ 46 h 166"/>
                  <a:gd name="T16" fmla="*/ 92 w 174"/>
                  <a:gd name="T17" fmla="*/ 64 h 166"/>
                  <a:gd name="T18" fmla="*/ 75 w 174"/>
                  <a:gd name="T19" fmla="*/ 83 h 166"/>
                  <a:gd name="T20" fmla="*/ 58 w 174"/>
                  <a:gd name="T21" fmla="*/ 103 h 166"/>
                  <a:gd name="T22" fmla="*/ 42 w 174"/>
                  <a:gd name="T23" fmla="*/ 122 h 166"/>
                  <a:gd name="T24" fmla="*/ 23 w 174"/>
                  <a:gd name="T25" fmla="*/ 142 h 166"/>
                  <a:gd name="T26" fmla="*/ 0 w 174"/>
                  <a:gd name="T27" fmla="*/ 161 h 166"/>
                  <a:gd name="T28" fmla="*/ 2 w 174"/>
                  <a:gd name="T29" fmla="*/ 166 h 166"/>
                  <a:gd name="T30" fmla="*/ 14 w 174"/>
                  <a:gd name="T31" fmla="*/ 159 h 166"/>
                  <a:gd name="T32" fmla="*/ 23 w 174"/>
                  <a:gd name="T33" fmla="*/ 149 h 166"/>
                  <a:gd name="T34" fmla="*/ 31 w 174"/>
                  <a:gd name="T35" fmla="*/ 139 h 166"/>
                  <a:gd name="T36" fmla="*/ 40 w 174"/>
                  <a:gd name="T37" fmla="*/ 128 h 166"/>
                  <a:gd name="T38" fmla="*/ 51 w 174"/>
                  <a:gd name="T39" fmla="*/ 119 h 166"/>
                  <a:gd name="T40" fmla="*/ 62 w 174"/>
                  <a:gd name="T41" fmla="*/ 110 h 166"/>
                  <a:gd name="T42" fmla="*/ 72 w 174"/>
                  <a:gd name="T43" fmla="*/ 103 h 166"/>
                  <a:gd name="T44" fmla="*/ 82 w 174"/>
                  <a:gd name="T45" fmla="*/ 95 h 166"/>
                  <a:gd name="T46" fmla="*/ 90 w 174"/>
                  <a:gd name="T47" fmla="*/ 83 h 166"/>
                  <a:gd name="T48" fmla="*/ 98 w 174"/>
                  <a:gd name="T49" fmla="*/ 70 h 166"/>
                  <a:gd name="T50" fmla="*/ 110 w 174"/>
                  <a:gd name="T51" fmla="*/ 60 h 166"/>
                  <a:gd name="T52" fmla="*/ 122 w 174"/>
                  <a:gd name="T53" fmla="*/ 51 h 166"/>
                  <a:gd name="T54" fmla="*/ 135 w 174"/>
                  <a:gd name="T55" fmla="*/ 44 h 166"/>
                  <a:gd name="T56" fmla="*/ 147 w 174"/>
                  <a:gd name="T57" fmla="*/ 36 h 166"/>
                  <a:gd name="T58" fmla="*/ 158 w 174"/>
                  <a:gd name="T59" fmla="*/ 27 h 166"/>
                  <a:gd name="T60" fmla="*/ 167 w 174"/>
                  <a:gd name="T61" fmla="*/ 15 h 166"/>
                  <a:gd name="T62" fmla="*/ 174 w 174"/>
                  <a:gd name="T63" fmla="*/ 1 h 166"/>
                  <a:gd name="T64" fmla="*/ 170 w 174"/>
                  <a:gd name="T65" fmla="*/ 0 h 166"/>
                  <a:gd name="T66" fmla="*/ 166 w 174"/>
                  <a:gd name="T67" fmla="*/ 0 h 166"/>
                  <a:gd name="T68" fmla="*/ 161 w 174"/>
                  <a:gd name="T6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4" h="166">
                    <a:moveTo>
                      <a:pt x="161" y="0"/>
                    </a:moveTo>
                    <a:lnTo>
                      <a:pt x="155" y="1"/>
                    </a:lnTo>
                    <a:lnTo>
                      <a:pt x="152" y="6"/>
                    </a:lnTo>
                    <a:lnTo>
                      <a:pt x="148" y="12"/>
                    </a:lnTo>
                    <a:lnTo>
                      <a:pt x="146" y="19"/>
                    </a:lnTo>
                    <a:lnTo>
                      <a:pt x="142" y="25"/>
                    </a:lnTo>
                    <a:lnTo>
                      <a:pt x="138" y="30"/>
                    </a:lnTo>
                    <a:lnTo>
                      <a:pt x="113" y="46"/>
                    </a:lnTo>
                    <a:lnTo>
                      <a:pt x="92" y="64"/>
                    </a:lnTo>
                    <a:lnTo>
                      <a:pt x="75" y="83"/>
                    </a:lnTo>
                    <a:lnTo>
                      <a:pt x="58" y="103"/>
                    </a:lnTo>
                    <a:lnTo>
                      <a:pt x="42" y="122"/>
                    </a:lnTo>
                    <a:lnTo>
                      <a:pt x="23" y="142"/>
                    </a:lnTo>
                    <a:lnTo>
                      <a:pt x="0" y="161"/>
                    </a:lnTo>
                    <a:lnTo>
                      <a:pt x="2" y="166"/>
                    </a:lnTo>
                    <a:lnTo>
                      <a:pt x="14" y="159"/>
                    </a:lnTo>
                    <a:lnTo>
                      <a:pt x="23" y="149"/>
                    </a:lnTo>
                    <a:lnTo>
                      <a:pt x="31" y="139"/>
                    </a:lnTo>
                    <a:lnTo>
                      <a:pt x="40" y="128"/>
                    </a:lnTo>
                    <a:lnTo>
                      <a:pt x="51" y="119"/>
                    </a:lnTo>
                    <a:lnTo>
                      <a:pt x="62" y="110"/>
                    </a:lnTo>
                    <a:lnTo>
                      <a:pt x="72" y="103"/>
                    </a:lnTo>
                    <a:lnTo>
                      <a:pt x="82" y="95"/>
                    </a:lnTo>
                    <a:lnTo>
                      <a:pt x="90" y="83"/>
                    </a:lnTo>
                    <a:lnTo>
                      <a:pt x="98" y="70"/>
                    </a:lnTo>
                    <a:lnTo>
                      <a:pt x="110" y="60"/>
                    </a:lnTo>
                    <a:lnTo>
                      <a:pt x="122" y="51"/>
                    </a:lnTo>
                    <a:lnTo>
                      <a:pt x="135" y="44"/>
                    </a:lnTo>
                    <a:lnTo>
                      <a:pt x="147" y="36"/>
                    </a:lnTo>
                    <a:lnTo>
                      <a:pt x="158" y="27"/>
                    </a:lnTo>
                    <a:lnTo>
                      <a:pt x="167" y="15"/>
                    </a:lnTo>
                    <a:lnTo>
                      <a:pt x="174" y="1"/>
                    </a:lnTo>
                    <a:lnTo>
                      <a:pt x="170" y="0"/>
                    </a:lnTo>
                    <a:lnTo>
                      <a:pt x="166" y="0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0" name="Freeform 175"/>
              <p:cNvSpPr>
                <a:spLocks/>
              </p:cNvSpPr>
              <p:nvPr/>
            </p:nvSpPr>
            <p:spPr bwMode="auto">
              <a:xfrm>
                <a:off x="6440884" y="1541911"/>
                <a:ext cx="186244" cy="175721"/>
              </a:xfrm>
              <a:custGeom>
                <a:avLst/>
                <a:gdLst>
                  <a:gd name="T0" fmla="*/ 172 w 177"/>
                  <a:gd name="T1" fmla="*/ 0 h 167"/>
                  <a:gd name="T2" fmla="*/ 165 w 177"/>
                  <a:gd name="T3" fmla="*/ 5 h 167"/>
                  <a:gd name="T4" fmla="*/ 159 w 177"/>
                  <a:gd name="T5" fmla="*/ 10 h 167"/>
                  <a:gd name="T6" fmla="*/ 155 w 177"/>
                  <a:gd name="T7" fmla="*/ 18 h 167"/>
                  <a:gd name="T8" fmla="*/ 149 w 177"/>
                  <a:gd name="T9" fmla="*/ 24 h 167"/>
                  <a:gd name="T10" fmla="*/ 140 w 177"/>
                  <a:gd name="T11" fmla="*/ 25 h 167"/>
                  <a:gd name="T12" fmla="*/ 140 w 177"/>
                  <a:gd name="T13" fmla="*/ 29 h 167"/>
                  <a:gd name="T14" fmla="*/ 140 w 177"/>
                  <a:gd name="T15" fmla="*/ 34 h 167"/>
                  <a:gd name="T16" fmla="*/ 140 w 177"/>
                  <a:gd name="T17" fmla="*/ 38 h 167"/>
                  <a:gd name="T18" fmla="*/ 140 w 177"/>
                  <a:gd name="T19" fmla="*/ 42 h 167"/>
                  <a:gd name="T20" fmla="*/ 128 w 177"/>
                  <a:gd name="T21" fmla="*/ 42 h 167"/>
                  <a:gd name="T22" fmla="*/ 115 w 177"/>
                  <a:gd name="T23" fmla="*/ 44 h 167"/>
                  <a:gd name="T24" fmla="*/ 114 w 177"/>
                  <a:gd name="T25" fmla="*/ 50 h 167"/>
                  <a:gd name="T26" fmla="*/ 109 w 177"/>
                  <a:gd name="T27" fmla="*/ 54 h 167"/>
                  <a:gd name="T28" fmla="*/ 104 w 177"/>
                  <a:gd name="T29" fmla="*/ 59 h 167"/>
                  <a:gd name="T30" fmla="*/ 99 w 177"/>
                  <a:gd name="T31" fmla="*/ 64 h 167"/>
                  <a:gd name="T32" fmla="*/ 92 w 177"/>
                  <a:gd name="T33" fmla="*/ 74 h 167"/>
                  <a:gd name="T34" fmla="*/ 86 w 177"/>
                  <a:gd name="T35" fmla="*/ 85 h 167"/>
                  <a:gd name="T36" fmla="*/ 79 w 177"/>
                  <a:gd name="T37" fmla="*/ 96 h 167"/>
                  <a:gd name="T38" fmla="*/ 74 w 177"/>
                  <a:gd name="T39" fmla="*/ 99 h 167"/>
                  <a:gd name="T40" fmla="*/ 69 w 177"/>
                  <a:gd name="T41" fmla="*/ 101 h 167"/>
                  <a:gd name="T42" fmla="*/ 63 w 177"/>
                  <a:gd name="T43" fmla="*/ 102 h 167"/>
                  <a:gd name="T44" fmla="*/ 58 w 177"/>
                  <a:gd name="T45" fmla="*/ 104 h 167"/>
                  <a:gd name="T46" fmla="*/ 55 w 177"/>
                  <a:gd name="T47" fmla="*/ 111 h 167"/>
                  <a:gd name="T48" fmla="*/ 53 w 177"/>
                  <a:gd name="T49" fmla="*/ 118 h 167"/>
                  <a:gd name="T50" fmla="*/ 49 w 177"/>
                  <a:gd name="T51" fmla="*/ 123 h 167"/>
                  <a:gd name="T52" fmla="*/ 38 w 177"/>
                  <a:gd name="T53" fmla="*/ 129 h 167"/>
                  <a:gd name="T54" fmla="*/ 28 w 177"/>
                  <a:gd name="T55" fmla="*/ 134 h 167"/>
                  <a:gd name="T56" fmla="*/ 17 w 177"/>
                  <a:gd name="T57" fmla="*/ 138 h 167"/>
                  <a:gd name="T58" fmla="*/ 9 w 177"/>
                  <a:gd name="T59" fmla="*/ 143 h 167"/>
                  <a:gd name="T60" fmla="*/ 3 w 177"/>
                  <a:gd name="T61" fmla="*/ 150 h 167"/>
                  <a:gd name="T62" fmla="*/ 0 w 177"/>
                  <a:gd name="T63" fmla="*/ 161 h 167"/>
                  <a:gd name="T64" fmla="*/ 2 w 177"/>
                  <a:gd name="T65" fmla="*/ 163 h 167"/>
                  <a:gd name="T66" fmla="*/ 3 w 177"/>
                  <a:gd name="T67" fmla="*/ 165 h 167"/>
                  <a:gd name="T68" fmla="*/ 5 w 177"/>
                  <a:gd name="T69" fmla="*/ 166 h 167"/>
                  <a:gd name="T70" fmla="*/ 8 w 177"/>
                  <a:gd name="T71" fmla="*/ 166 h 167"/>
                  <a:gd name="T72" fmla="*/ 11 w 177"/>
                  <a:gd name="T73" fmla="*/ 167 h 167"/>
                  <a:gd name="T74" fmla="*/ 13 w 177"/>
                  <a:gd name="T75" fmla="*/ 167 h 167"/>
                  <a:gd name="T76" fmla="*/ 21 w 177"/>
                  <a:gd name="T77" fmla="*/ 165 h 167"/>
                  <a:gd name="T78" fmla="*/ 24 w 177"/>
                  <a:gd name="T79" fmla="*/ 160 h 167"/>
                  <a:gd name="T80" fmla="*/ 26 w 177"/>
                  <a:gd name="T81" fmla="*/ 154 h 167"/>
                  <a:gd name="T82" fmla="*/ 29 w 177"/>
                  <a:gd name="T83" fmla="*/ 147 h 167"/>
                  <a:gd name="T84" fmla="*/ 31 w 177"/>
                  <a:gd name="T85" fmla="*/ 140 h 167"/>
                  <a:gd name="T86" fmla="*/ 41 w 177"/>
                  <a:gd name="T87" fmla="*/ 127 h 167"/>
                  <a:gd name="T88" fmla="*/ 51 w 177"/>
                  <a:gd name="T89" fmla="*/ 117 h 167"/>
                  <a:gd name="T90" fmla="*/ 63 w 177"/>
                  <a:gd name="T91" fmla="*/ 110 h 167"/>
                  <a:gd name="T92" fmla="*/ 77 w 177"/>
                  <a:gd name="T93" fmla="*/ 104 h 167"/>
                  <a:gd name="T94" fmla="*/ 91 w 177"/>
                  <a:gd name="T95" fmla="*/ 95 h 167"/>
                  <a:gd name="T96" fmla="*/ 98 w 177"/>
                  <a:gd name="T97" fmla="*/ 88 h 167"/>
                  <a:gd name="T98" fmla="*/ 104 w 177"/>
                  <a:gd name="T99" fmla="*/ 80 h 167"/>
                  <a:gd name="T100" fmla="*/ 108 w 177"/>
                  <a:gd name="T101" fmla="*/ 73 h 167"/>
                  <a:gd name="T102" fmla="*/ 113 w 177"/>
                  <a:gd name="T103" fmla="*/ 66 h 167"/>
                  <a:gd name="T104" fmla="*/ 120 w 177"/>
                  <a:gd name="T105" fmla="*/ 61 h 167"/>
                  <a:gd name="T106" fmla="*/ 128 w 177"/>
                  <a:gd name="T107" fmla="*/ 60 h 167"/>
                  <a:gd name="T108" fmla="*/ 131 w 177"/>
                  <a:gd name="T109" fmla="*/ 53 h 167"/>
                  <a:gd name="T110" fmla="*/ 136 w 177"/>
                  <a:gd name="T111" fmla="*/ 48 h 167"/>
                  <a:gd name="T112" fmla="*/ 143 w 177"/>
                  <a:gd name="T113" fmla="*/ 44 h 167"/>
                  <a:gd name="T114" fmla="*/ 151 w 177"/>
                  <a:gd name="T115" fmla="*/ 40 h 167"/>
                  <a:gd name="T116" fmla="*/ 159 w 177"/>
                  <a:gd name="T117" fmla="*/ 31 h 167"/>
                  <a:gd name="T118" fmla="*/ 165 w 177"/>
                  <a:gd name="T119" fmla="*/ 21 h 167"/>
                  <a:gd name="T120" fmla="*/ 170 w 177"/>
                  <a:gd name="T121" fmla="*/ 10 h 167"/>
                  <a:gd name="T122" fmla="*/ 177 w 177"/>
                  <a:gd name="T123" fmla="*/ 1 h 167"/>
                  <a:gd name="T124" fmla="*/ 172 w 177"/>
                  <a:gd name="T125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7" h="167">
                    <a:moveTo>
                      <a:pt x="172" y="0"/>
                    </a:moveTo>
                    <a:lnTo>
                      <a:pt x="165" y="5"/>
                    </a:lnTo>
                    <a:lnTo>
                      <a:pt x="159" y="10"/>
                    </a:lnTo>
                    <a:lnTo>
                      <a:pt x="155" y="18"/>
                    </a:lnTo>
                    <a:lnTo>
                      <a:pt x="149" y="24"/>
                    </a:lnTo>
                    <a:lnTo>
                      <a:pt x="140" y="25"/>
                    </a:lnTo>
                    <a:lnTo>
                      <a:pt x="140" y="29"/>
                    </a:lnTo>
                    <a:lnTo>
                      <a:pt x="140" y="34"/>
                    </a:lnTo>
                    <a:lnTo>
                      <a:pt x="140" y="38"/>
                    </a:lnTo>
                    <a:lnTo>
                      <a:pt x="140" y="42"/>
                    </a:lnTo>
                    <a:lnTo>
                      <a:pt x="128" y="42"/>
                    </a:lnTo>
                    <a:lnTo>
                      <a:pt x="115" y="44"/>
                    </a:lnTo>
                    <a:lnTo>
                      <a:pt x="114" y="50"/>
                    </a:lnTo>
                    <a:lnTo>
                      <a:pt x="109" y="54"/>
                    </a:lnTo>
                    <a:lnTo>
                      <a:pt x="104" y="59"/>
                    </a:lnTo>
                    <a:lnTo>
                      <a:pt x="99" y="64"/>
                    </a:lnTo>
                    <a:lnTo>
                      <a:pt x="92" y="74"/>
                    </a:lnTo>
                    <a:lnTo>
                      <a:pt x="86" y="85"/>
                    </a:lnTo>
                    <a:lnTo>
                      <a:pt x="79" y="96"/>
                    </a:lnTo>
                    <a:lnTo>
                      <a:pt x="74" y="99"/>
                    </a:lnTo>
                    <a:lnTo>
                      <a:pt x="69" y="101"/>
                    </a:lnTo>
                    <a:lnTo>
                      <a:pt x="63" y="102"/>
                    </a:lnTo>
                    <a:lnTo>
                      <a:pt x="58" y="104"/>
                    </a:lnTo>
                    <a:lnTo>
                      <a:pt x="55" y="111"/>
                    </a:lnTo>
                    <a:lnTo>
                      <a:pt x="53" y="118"/>
                    </a:lnTo>
                    <a:lnTo>
                      <a:pt x="49" y="123"/>
                    </a:lnTo>
                    <a:lnTo>
                      <a:pt x="38" y="129"/>
                    </a:lnTo>
                    <a:lnTo>
                      <a:pt x="28" y="134"/>
                    </a:lnTo>
                    <a:lnTo>
                      <a:pt x="17" y="138"/>
                    </a:lnTo>
                    <a:lnTo>
                      <a:pt x="9" y="143"/>
                    </a:lnTo>
                    <a:lnTo>
                      <a:pt x="3" y="150"/>
                    </a:lnTo>
                    <a:lnTo>
                      <a:pt x="0" y="161"/>
                    </a:lnTo>
                    <a:lnTo>
                      <a:pt x="2" y="163"/>
                    </a:lnTo>
                    <a:lnTo>
                      <a:pt x="3" y="165"/>
                    </a:lnTo>
                    <a:lnTo>
                      <a:pt x="5" y="166"/>
                    </a:lnTo>
                    <a:lnTo>
                      <a:pt x="8" y="166"/>
                    </a:lnTo>
                    <a:lnTo>
                      <a:pt x="11" y="167"/>
                    </a:lnTo>
                    <a:lnTo>
                      <a:pt x="13" y="167"/>
                    </a:lnTo>
                    <a:lnTo>
                      <a:pt x="21" y="165"/>
                    </a:lnTo>
                    <a:lnTo>
                      <a:pt x="24" y="160"/>
                    </a:lnTo>
                    <a:lnTo>
                      <a:pt x="26" y="154"/>
                    </a:lnTo>
                    <a:lnTo>
                      <a:pt x="29" y="147"/>
                    </a:lnTo>
                    <a:lnTo>
                      <a:pt x="31" y="140"/>
                    </a:lnTo>
                    <a:lnTo>
                      <a:pt x="41" y="127"/>
                    </a:lnTo>
                    <a:lnTo>
                      <a:pt x="51" y="117"/>
                    </a:lnTo>
                    <a:lnTo>
                      <a:pt x="63" y="110"/>
                    </a:lnTo>
                    <a:lnTo>
                      <a:pt x="77" y="104"/>
                    </a:lnTo>
                    <a:lnTo>
                      <a:pt x="91" y="95"/>
                    </a:lnTo>
                    <a:lnTo>
                      <a:pt x="98" y="88"/>
                    </a:lnTo>
                    <a:lnTo>
                      <a:pt x="104" y="80"/>
                    </a:lnTo>
                    <a:lnTo>
                      <a:pt x="108" y="73"/>
                    </a:lnTo>
                    <a:lnTo>
                      <a:pt x="113" y="66"/>
                    </a:lnTo>
                    <a:lnTo>
                      <a:pt x="120" y="61"/>
                    </a:lnTo>
                    <a:lnTo>
                      <a:pt x="128" y="60"/>
                    </a:lnTo>
                    <a:lnTo>
                      <a:pt x="131" y="53"/>
                    </a:lnTo>
                    <a:lnTo>
                      <a:pt x="136" y="48"/>
                    </a:lnTo>
                    <a:lnTo>
                      <a:pt x="143" y="44"/>
                    </a:lnTo>
                    <a:lnTo>
                      <a:pt x="151" y="40"/>
                    </a:lnTo>
                    <a:lnTo>
                      <a:pt x="159" y="31"/>
                    </a:lnTo>
                    <a:lnTo>
                      <a:pt x="165" y="21"/>
                    </a:lnTo>
                    <a:lnTo>
                      <a:pt x="170" y="10"/>
                    </a:lnTo>
                    <a:lnTo>
                      <a:pt x="177" y="1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1" name="Freeform 176"/>
              <p:cNvSpPr>
                <a:spLocks/>
              </p:cNvSpPr>
              <p:nvPr/>
            </p:nvSpPr>
            <p:spPr bwMode="auto">
              <a:xfrm>
                <a:off x="6499809" y="1625037"/>
                <a:ext cx="127319" cy="112588"/>
              </a:xfrm>
              <a:custGeom>
                <a:avLst/>
                <a:gdLst>
                  <a:gd name="T0" fmla="*/ 116 w 121"/>
                  <a:gd name="T1" fmla="*/ 0 h 107"/>
                  <a:gd name="T2" fmla="*/ 103 w 121"/>
                  <a:gd name="T3" fmla="*/ 11 h 107"/>
                  <a:gd name="T4" fmla="*/ 93 w 121"/>
                  <a:gd name="T5" fmla="*/ 23 h 107"/>
                  <a:gd name="T6" fmla="*/ 83 w 121"/>
                  <a:gd name="T7" fmla="*/ 33 h 107"/>
                  <a:gd name="T8" fmla="*/ 71 w 121"/>
                  <a:gd name="T9" fmla="*/ 44 h 107"/>
                  <a:gd name="T10" fmla="*/ 57 w 121"/>
                  <a:gd name="T11" fmla="*/ 54 h 107"/>
                  <a:gd name="T12" fmla="*/ 53 w 121"/>
                  <a:gd name="T13" fmla="*/ 57 h 107"/>
                  <a:gd name="T14" fmla="*/ 52 w 121"/>
                  <a:gd name="T15" fmla="*/ 62 h 107"/>
                  <a:gd name="T16" fmla="*/ 51 w 121"/>
                  <a:gd name="T17" fmla="*/ 69 h 107"/>
                  <a:gd name="T18" fmla="*/ 50 w 121"/>
                  <a:gd name="T19" fmla="*/ 75 h 107"/>
                  <a:gd name="T20" fmla="*/ 46 w 121"/>
                  <a:gd name="T21" fmla="*/ 80 h 107"/>
                  <a:gd name="T22" fmla="*/ 33 w 121"/>
                  <a:gd name="T23" fmla="*/ 86 h 107"/>
                  <a:gd name="T24" fmla="*/ 21 w 121"/>
                  <a:gd name="T25" fmla="*/ 92 h 107"/>
                  <a:gd name="T26" fmla="*/ 10 w 121"/>
                  <a:gd name="T27" fmla="*/ 97 h 107"/>
                  <a:gd name="T28" fmla="*/ 0 w 121"/>
                  <a:gd name="T29" fmla="*/ 107 h 107"/>
                  <a:gd name="T30" fmla="*/ 7 w 121"/>
                  <a:gd name="T31" fmla="*/ 101 h 107"/>
                  <a:gd name="T32" fmla="*/ 17 w 121"/>
                  <a:gd name="T33" fmla="*/ 99 h 107"/>
                  <a:gd name="T34" fmla="*/ 26 w 121"/>
                  <a:gd name="T35" fmla="*/ 97 h 107"/>
                  <a:gd name="T36" fmla="*/ 36 w 121"/>
                  <a:gd name="T37" fmla="*/ 95 h 107"/>
                  <a:gd name="T38" fmla="*/ 44 w 121"/>
                  <a:gd name="T39" fmla="*/ 90 h 107"/>
                  <a:gd name="T40" fmla="*/ 52 w 121"/>
                  <a:gd name="T41" fmla="*/ 81 h 107"/>
                  <a:gd name="T42" fmla="*/ 58 w 121"/>
                  <a:gd name="T43" fmla="*/ 70 h 107"/>
                  <a:gd name="T44" fmla="*/ 65 w 121"/>
                  <a:gd name="T45" fmla="*/ 59 h 107"/>
                  <a:gd name="T46" fmla="*/ 81 w 121"/>
                  <a:gd name="T47" fmla="*/ 45 h 107"/>
                  <a:gd name="T48" fmla="*/ 95 w 121"/>
                  <a:gd name="T49" fmla="*/ 33 h 107"/>
                  <a:gd name="T50" fmla="*/ 108 w 121"/>
                  <a:gd name="T51" fmla="*/ 20 h 107"/>
                  <a:gd name="T52" fmla="*/ 121 w 121"/>
                  <a:gd name="T53" fmla="*/ 5 h 107"/>
                  <a:gd name="T54" fmla="*/ 116 w 121"/>
                  <a:gd name="T55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1" h="107">
                    <a:moveTo>
                      <a:pt x="116" y="0"/>
                    </a:moveTo>
                    <a:lnTo>
                      <a:pt x="103" y="11"/>
                    </a:lnTo>
                    <a:lnTo>
                      <a:pt x="93" y="23"/>
                    </a:lnTo>
                    <a:lnTo>
                      <a:pt x="83" y="33"/>
                    </a:lnTo>
                    <a:lnTo>
                      <a:pt x="71" y="44"/>
                    </a:lnTo>
                    <a:lnTo>
                      <a:pt x="57" y="54"/>
                    </a:lnTo>
                    <a:lnTo>
                      <a:pt x="53" y="57"/>
                    </a:lnTo>
                    <a:lnTo>
                      <a:pt x="52" y="62"/>
                    </a:lnTo>
                    <a:lnTo>
                      <a:pt x="51" y="69"/>
                    </a:lnTo>
                    <a:lnTo>
                      <a:pt x="50" y="75"/>
                    </a:lnTo>
                    <a:lnTo>
                      <a:pt x="46" y="80"/>
                    </a:lnTo>
                    <a:lnTo>
                      <a:pt x="33" y="86"/>
                    </a:lnTo>
                    <a:lnTo>
                      <a:pt x="21" y="92"/>
                    </a:lnTo>
                    <a:lnTo>
                      <a:pt x="10" y="97"/>
                    </a:lnTo>
                    <a:lnTo>
                      <a:pt x="0" y="107"/>
                    </a:lnTo>
                    <a:lnTo>
                      <a:pt x="7" y="101"/>
                    </a:lnTo>
                    <a:lnTo>
                      <a:pt x="17" y="99"/>
                    </a:lnTo>
                    <a:lnTo>
                      <a:pt x="26" y="97"/>
                    </a:lnTo>
                    <a:lnTo>
                      <a:pt x="36" y="95"/>
                    </a:lnTo>
                    <a:lnTo>
                      <a:pt x="44" y="90"/>
                    </a:lnTo>
                    <a:lnTo>
                      <a:pt x="52" y="81"/>
                    </a:lnTo>
                    <a:lnTo>
                      <a:pt x="58" y="70"/>
                    </a:lnTo>
                    <a:lnTo>
                      <a:pt x="65" y="59"/>
                    </a:lnTo>
                    <a:lnTo>
                      <a:pt x="81" y="45"/>
                    </a:lnTo>
                    <a:lnTo>
                      <a:pt x="95" y="33"/>
                    </a:lnTo>
                    <a:lnTo>
                      <a:pt x="108" y="20"/>
                    </a:lnTo>
                    <a:lnTo>
                      <a:pt x="121" y="5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2" name="Freeform 177"/>
              <p:cNvSpPr>
                <a:spLocks/>
              </p:cNvSpPr>
              <p:nvPr/>
            </p:nvSpPr>
            <p:spPr bwMode="auto">
              <a:xfrm>
                <a:off x="6568203" y="1702901"/>
                <a:ext cx="76813" cy="56820"/>
              </a:xfrm>
              <a:custGeom>
                <a:avLst/>
                <a:gdLst>
                  <a:gd name="T0" fmla="*/ 0 w 73"/>
                  <a:gd name="T1" fmla="*/ 50 h 54"/>
                  <a:gd name="T2" fmla="*/ 3 w 73"/>
                  <a:gd name="T3" fmla="*/ 52 h 54"/>
                  <a:gd name="T4" fmla="*/ 5 w 73"/>
                  <a:gd name="T5" fmla="*/ 53 h 54"/>
                  <a:gd name="T6" fmla="*/ 6 w 73"/>
                  <a:gd name="T7" fmla="*/ 54 h 54"/>
                  <a:gd name="T8" fmla="*/ 9 w 73"/>
                  <a:gd name="T9" fmla="*/ 54 h 54"/>
                  <a:gd name="T10" fmla="*/ 17 w 73"/>
                  <a:gd name="T11" fmla="*/ 53 h 54"/>
                  <a:gd name="T12" fmla="*/ 24 w 73"/>
                  <a:gd name="T13" fmla="*/ 48 h 54"/>
                  <a:gd name="T14" fmla="*/ 29 w 73"/>
                  <a:gd name="T15" fmla="*/ 42 h 54"/>
                  <a:gd name="T16" fmla="*/ 35 w 73"/>
                  <a:gd name="T17" fmla="*/ 35 h 54"/>
                  <a:gd name="T18" fmla="*/ 42 w 73"/>
                  <a:gd name="T19" fmla="*/ 28 h 54"/>
                  <a:gd name="T20" fmla="*/ 51 w 73"/>
                  <a:gd name="T21" fmla="*/ 21 h 54"/>
                  <a:gd name="T22" fmla="*/ 61 w 73"/>
                  <a:gd name="T23" fmla="*/ 16 h 54"/>
                  <a:gd name="T24" fmla="*/ 68 w 73"/>
                  <a:gd name="T25" fmla="*/ 9 h 54"/>
                  <a:gd name="T26" fmla="*/ 73 w 73"/>
                  <a:gd name="T27" fmla="*/ 0 h 54"/>
                  <a:gd name="T28" fmla="*/ 64 w 73"/>
                  <a:gd name="T29" fmla="*/ 0 h 54"/>
                  <a:gd name="T30" fmla="*/ 58 w 73"/>
                  <a:gd name="T31" fmla="*/ 3 h 54"/>
                  <a:gd name="T32" fmla="*/ 54 w 73"/>
                  <a:gd name="T33" fmla="*/ 9 h 54"/>
                  <a:gd name="T34" fmla="*/ 48 w 73"/>
                  <a:gd name="T35" fmla="*/ 15 h 54"/>
                  <a:gd name="T36" fmla="*/ 34 w 73"/>
                  <a:gd name="T37" fmla="*/ 29 h 54"/>
                  <a:gd name="T38" fmla="*/ 19 w 73"/>
                  <a:gd name="T39" fmla="*/ 41 h 54"/>
                  <a:gd name="T40" fmla="*/ 0 w 73"/>
                  <a:gd name="T41" fmla="*/ 5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3" h="54">
                    <a:moveTo>
                      <a:pt x="0" y="50"/>
                    </a:moveTo>
                    <a:lnTo>
                      <a:pt x="3" y="52"/>
                    </a:lnTo>
                    <a:lnTo>
                      <a:pt x="5" y="53"/>
                    </a:lnTo>
                    <a:lnTo>
                      <a:pt x="6" y="54"/>
                    </a:lnTo>
                    <a:lnTo>
                      <a:pt x="9" y="54"/>
                    </a:lnTo>
                    <a:lnTo>
                      <a:pt x="17" y="53"/>
                    </a:lnTo>
                    <a:lnTo>
                      <a:pt x="24" y="48"/>
                    </a:lnTo>
                    <a:lnTo>
                      <a:pt x="29" y="42"/>
                    </a:lnTo>
                    <a:lnTo>
                      <a:pt x="35" y="35"/>
                    </a:lnTo>
                    <a:lnTo>
                      <a:pt x="42" y="28"/>
                    </a:lnTo>
                    <a:lnTo>
                      <a:pt x="51" y="21"/>
                    </a:lnTo>
                    <a:lnTo>
                      <a:pt x="61" y="16"/>
                    </a:lnTo>
                    <a:lnTo>
                      <a:pt x="68" y="9"/>
                    </a:lnTo>
                    <a:lnTo>
                      <a:pt x="73" y="0"/>
                    </a:lnTo>
                    <a:lnTo>
                      <a:pt x="64" y="0"/>
                    </a:lnTo>
                    <a:lnTo>
                      <a:pt x="58" y="3"/>
                    </a:lnTo>
                    <a:lnTo>
                      <a:pt x="54" y="9"/>
                    </a:lnTo>
                    <a:lnTo>
                      <a:pt x="48" y="15"/>
                    </a:lnTo>
                    <a:lnTo>
                      <a:pt x="34" y="29"/>
                    </a:lnTo>
                    <a:lnTo>
                      <a:pt x="19" y="41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3" name="Freeform 178"/>
              <p:cNvSpPr>
                <a:spLocks/>
              </p:cNvSpPr>
              <p:nvPr/>
            </p:nvSpPr>
            <p:spPr bwMode="auto">
              <a:xfrm>
                <a:off x="6373542" y="1393548"/>
                <a:ext cx="234646" cy="358808"/>
              </a:xfrm>
              <a:custGeom>
                <a:avLst/>
                <a:gdLst>
                  <a:gd name="T0" fmla="*/ 3 w 223"/>
                  <a:gd name="T1" fmla="*/ 2 h 341"/>
                  <a:gd name="T2" fmla="*/ 0 w 223"/>
                  <a:gd name="T3" fmla="*/ 3 h 341"/>
                  <a:gd name="T4" fmla="*/ 0 w 223"/>
                  <a:gd name="T5" fmla="*/ 7 h 341"/>
                  <a:gd name="T6" fmla="*/ 4 w 223"/>
                  <a:gd name="T7" fmla="*/ 9 h 341"/>
                  <a:gd name="T8" fmla="*/ 6 w 223"/>
                  <a:gd name="T9" fmla="*/ 13 h 341"/>
                  <a:gd name="T10" fmla="*/ 6 w 223"/>
                  <a:gd name="T11" fmla="*/ 15 h 341"/>
                  <a:gd name="T12" fmla="*/ 4 w 223"/>
                  <a:gd name="T13" fmla="*/ 18 h 341"/>
                  <a:gd name="T14" fmla="*/ 6 w 223"/>
                  <a:gd name="T15" fmla="*/ 29 h 341"/>
                  <a:gd name="T16" fmla="*/ 23 w 223"/>
                  <a:gd name="T17" fmla="*/ 42 h 341"/>
                  <a:gd name="T18" fmla="*/ 38 w 223"/>
                  <a:gd name="T19" fmla="*/ 61 h 341"/>
                  <a:gd name="T20" fmla="*/ 56 w 223"/>
                  <a:gd name="T21" fmla="*/ 90 h 341"/>
                  <a:gd name="T22" fmla="*/ 77 w 223"/>
                  <a:gd name="T23" fmla="*/ 116 h 341"/>
                  <a:gd name="T24" fmla="*/ 89 w 223"/>
                  <a:gd name="T25" fmla="*/ 149 h 341"/>
                  <a:gd name="T26" fmla="*/ 109 w 223"/>
                  <a:gd name="T27" fmla="*/ 157 h 341"/>
                  <a:gd name="T28" fmla="*/ 120 w 223"/>
                  <a:gd name="T29" fmla="*/ 179 h 341"/>
                  <a:gd name="T30" fmla="*/ 124 w 223"/>
                  <a:gd name="T31" fmla="*/ 204 h 341"/>
                  <a:gd name="T32" fmla="*/ 137 w 223"/>
                  <a:gd name="T33" fmla="*/ 211 h 341"/>
                  <a:gd name="T34" fmla="*/ 145 w 223"/>
                  <a:gd name="T35" fmla="*/ 227 h 341"/>
                  <a:gd name="T36" fmla="*/ 157 w 223"/>
                  <a:gd name="T37" fmla="*/ 240 h 341"/>
                  <a:gd name="T38" fmla="*/ 171 w 223"/>
                  <a:gd name="T39" fmla="*/ 250 h 341"/>
                  <a:gd name="T40" fmla="*/ 178 w 223"/>
                  <a:gd name="T41" fmla="*/ 264 h 341"/>
                  <a:gd name="T42" fmla="*/ 176 w 223"/>
                  <a:gd name="T43" fmla="*/ 277 h 341"/>
                  <a:gd name="T44" fmla="*/ 175 w 223"/>
                  <a:gd name="T45" fmla="*/ 288 h 341"/>
                  <a:gd name="T46" fmla="*/ 178 w 223"/>
                  <a:gd name="T47" fmla="*/ 293 h 341"/>
                  <a:gd name="T48" fmla="*/ 184 w 223"/>
                  <a:gd name="T49" fmla="*/ 297 h 341"/>
                  <a:gd name="T50" fmla="*/ 190 w 223"/>
                  <a:gd name="T51" fmla="*/ 302 h 341"/>
                  <a:gd name="T52" fmla="*/ 211 w 223"/>
                  <a:gd name="T53" fmla="*/ 327 h 341"/>
                  <a:gd name="T54" fmla="*/ 222 w 223"/>
                  <a:gd name="T55" fmla="*/ 339 h 341"/>
                  <a:gd name="T56" fmla="*/ 223 w 223"/>
                  <a:gd name="T57" fmla="*/ 335 h 341"/>
                  <a:gd name="T58" fmla="*/ 216 w 223"/>
                  <a:gd name="T59" fmla="*/ 314 h 341"/>
                  <a:gd name="T60" fmla="*/ 200 w 223"/>
                  <a:gd name="T61" fmla="*/ 297 h 341"/>
                  <a:gd name="T62" fmla="*/ 187 w 223"/>
                  <a:gd name="T63" fmla="*/ 279 h 341"/>
                  <a:gd name="T64" fmla="*/ 182 w 223"/>
                  <a:gd name="T65" fmla="*/ 256 h 341"/>
                  <a:gd name="T66" fmla="*/ 171 w 223"/>
                  <a:gd name="T67" fmla="*/ 239 h 341"/>
                  <a:gd name="T68" fmla="*/ 157 w 223"/>
                  <a:gd name="T69" fmla="*/ 223 h 341"/>
                  <a:gd name="T70" fmla="*/ 143 w 223"/>
                  <a:gd name="T71" fmla="*/ 192 h 341"/>
                  <a:gd name="T72" fmla="*/ 122 w 223"/>
                  <a:gd name="T73" fmla="*/ 157 h 341"/>
                  <a:gd name="T74" fmla="*/ 107 w 223"/>
                  <a:gd name="T75" fmla="*/ 137 h 341"/>
                  <a:gd name="T76" fmla="*/ 102 w 223"/>
                  <a:gd name="T77" fmla="*/ 137 h 341"/>
                  <a:gd name="T78" fmla="*/ 96 w 223"/>
                  <a:gd name="T79" fmla="*/ 138 h 341"/>
                  <a:gd name="T80" fmla="*/ 93 w 223"/>
                  <a:gd name="T81" fmla="*/ 136 h 341"/>
                  <a:gd name="T82" fmla="*/ 85 w 223"/>
                  <a:gd name="T83" fmla="*/ 116 h 341"/>
                  <a:gd name="T84" fmla="*/ 80 w 223"/>
                  <a:gd name="T85" fmla="*/ 102 h 341"/>
                  <a:gd name="T86" fmla="*/ 76 w 223"/>
                  <a:gd name="T87" fmla="*/ 98 h 341"/>
                  <a:gd name="T88" fmla="*/ 70 w 223"/>
                  <a:gd name="T89" fmla="*/ 96 h 341"/>
                  <a:gd name="T90" fmla="*/ 67 w 223"/>
                  <a:gd name="T91" fmla="*/ 92 h 341"/>
                  <a:gd name="T92" fmla="*/ 55 w 223"/>
                  <a:gd name="T93" fmla="*/ 72 h 341"/>
                  <a:gd name="T94" fmla="*/ 45 w 223"/>
                  <a:gd name="T95" fmla="*/ 61 h 341"/>
                  <a:gd name="T96" fmla="*/ 40 w 223"/>
                  <a:gd name="T97" fmla="*/ 59 h 341"/>
                  <a:gd name="T98" fmla="*/ 35 w 223"/>
                  <a:gd name="T99" fmla="*/ 55 h 341"/>
                  <a:gd name="T100" fmla="*/ 34 w 223"/>
                  <a:gd name="T101" fmla="*/ 51 h 341"/>
                  <a:gd name="T102" fmla="*/ 37 w 223"/>
                  <a:gd name="T103" fmla="*/ 34 h 341"/>
                  <a:gd name="T104" fmla="*/ 36 w 223"/>
                  <a:gd name="T105" fmla="*/ 20 h 341"/>
                  <a:gd name="T106" fmla="*/ 25 w 223"/>
                  <a:gd name="T107" fmla="*/ 14 h 341"/>
                  <a:gd name="T108" fmla="*/ 12 w 223"/>
                  <a:gd name="T109" fmla="*/ 8 h 341"/>
                  <a:gd name="T110" fmla="*/ 4 w 223"/>
                  <a:gd name="T111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23" h="341">
                    <a:moveTo>
                      <a:pt x="4" y="0"/>
                    </a:moveTo>
                    <a:lnTo>
                      <a:pt x="3" y="2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2" y="8"/>
                    </a:lnTo>
                    <a:lnTo>
                      <a:pt x="4" y="9"/>
                    </a:lnTo>
                    <a:lnTo>
                      <a:pt x="5" y="10"/>
                    </a:lnTo>
                    <a:lnTo>
                      <a:pt x="6" y="13"/>
                    </a:lnTo>
                    <a:lnTo>
                      <a:pt x="8" y="14"/>
                    </a:lnTo>
                    <a:lnTo>
                      <a:pt x="6" y="15"/>
                    </a:lnTo>
                    <a:lnTo>
                      <a:pt x="5" y="16"/>
                    </a:lnTo>
                    <a:lnTo>
                      <a:pt x="4" y="18"/>
                    </a:lnTo>
                    <a:lnTo>
                      <a:pt x="4" y="19"/>
                    </a:lnTo>
                    <a:lnTo>
                      <a:pt x="6" y="29"/>
                    </a:lnTo>
                    <a:lnTo>
                      <a:pt x="13" y="38"/>
                    </a:lnTo>
                    <a:lnTo>
                      <a:pt x="23" y="42"/>
                    </a:lnTo>
                    <a:lnTo>
                      <a:pt x="35" y="44"/>
                    </a:lnTo>
                    <a:lnTo>
                      <a:pt x="38" y="61"/>
                    </a:lnTo>
                    <a:lnTo>
                      <a:pt x="45" y="76"/>
                    </a:lnTo>
                    <a:lnTo>
                      <a:pt x="56" y="90"/>
                    </a:lnTo>
                    <a:lnTo>
                      <a:pt x="67" y="102"/>
                    </a:lnTo>
                    <a:lnTo>
                      <a:pt x="77" y="116"/>
                    </a:lnTo>
                    <a:lnTo>
                      <a:pt x="85" y="130"/>
                    </a:lnTo>
                    <a:lnTo>
                      <a:pt x="89" y="149"/>
                    </a:lnTo>
                    <a:lnTo>
                      <a:pt x="101" y="151"/>
                    </a:lnTo>
                    <a:lnTo>
                      <a:pt x="109" y="157"/>
                    </a:lnTo>
                    <a:lnTo>
                      <a:pt x="115" y="167"/>
                    </a:lnTo>
                    <a:lnTo>
                      <a:pt x="120" y="179"/>
                    </a:lnTo>
                    <a:lnTo>
                      <a:pt x="122" y="191"/>
                    </a:lnTo>
                    <a:lnTo>
                      <a:pt x="124" y="204"/>
                    </a:lnTo>
                    <a:lnTo>
                      <a:pt x="132" y="206"/>
                    </a:lnTo>
                    <a:lnTo>
                      <a:pt x="137" y="211"/>
                    </a:lnTo>
                    <a:lnTo>
                      <a:pt x="140" y="219"/>
                    </a:lnTo>
                    <a:lnTo>
                      <a:pt x="145" y="227"/>
                    </a:lnTo>
                    <a:lnTo>
                      <a:pt x="150" y="234"/>
                    </a:lnTo>
                    <a:lnTo>
                      <a:pt x="157" y="240"/>
                    </a:lnTo>
                    <a:lnTo>
                      <a:pt x="164" y="245"/>
                    </a:lnTo>
                    <a:lnTo>
                      <a:pt x="171" y="250"/>
                    </a:lnTo>
                    <a:lnTo>
                      <a:pt x="176" y="256"/>
                    </a:lnTo>
                    <a:lnTo>
                      <a:pt x="178" y="264"/>
                    </a:lnTo>
                    <a:lnTo>
                      <a:pt x="177" y="271"/>
                    </a:lnTo>
                    <a:lnTo>
                      <a:pt x="176" y="277"/>
                    </a:lnTo>
                    <a:lnTo>
                      <a:pt x="175" y="284"/>
                    </a:lnTo>
                    <a:lnTo>
                      <a:pt x="175" y="288"/>
                    </a:lnTo>
                    <a:lnTo>
                      <a:pt x="177" y="290"/>
                    </a:lnTo>
                    <a:lnTo>
                      <a:pt x="178" y="293"/>
                    </a:lnTo>
                    <a:lnTo>
                      <a:pt x="182" y="295"/>
                    </a:lnTo>
                    <a:lnTo>
                      <a:pt x="184" y="297"/>
                    </a:lnTo>
                    <a:lnTo>
                      <a:pt x="188" y="298"/>
                    </a:lnTo>
                    <a:lnTo>
                      <a:pt x="190" y="302"/>
                    </a:lnTo>
                    <a:lnTo>
                      <a:pt x="202" y="315"/>
                    </a:lnTo>
                    <a:lnTo>
                      <a:pt x="211" y="327"/>
                    </a:lnTo>
                    <a:lnTo>
                      <a:pt x="221" y="341"/>
                    </a:lnTo>
                    <a:lnTo>
                      <a:pt x="222" y="339"/>
                    </a:lnTo>
                    <a:lnTo>
                      <a:pt x="223" y="338"/>
                    </a:lnTo>
                    <a:lnTo>
                      <a:pt x="223" y="335"/>
                    </a:lnTo>
                    <a:lnTo>
                      <a:pt x="222" y="323"/>
                    </a:lnTo>
                    <a:lnTo>
                      <a:pt x="216" y="314"/>
                    </a:lnTo>
                    <a:lnTo>
                      <a:pt x="208" y="306"/>
                    </a:lnTo>
                    <a:lnTo>
                      <a:pt x="200" y="297"/>
                    </a:lnTo>
                    <a:lnTo>
                      <a:pt x="192" y="289"/>
                    </a:lnTo>
                    <a:lnTo>
                      <a:pt x="187" y="279"/>
                    </a:lnTo>
                    <a:lnTo>
                      <a:pt x="184" y="268"/>
                    </a:lnTo>
                    <a:lnTo>
                      <a:pt x="182" y="256"/>
                    </a:lnTo>
                    <a:lnTo>
                      <a:pt x="178" y="247"/>
                    </a:lnTo>
                    <a:lnTo>
                      <a:pt x="171" y="239"/>
                    </a:lnTo>
                    <a:lnTo>
                      <a:pt x="164" y="231"/>
                    </a:lnTo>
                    <a:lnTo>
                      <a:pt x="157" y="223"/>
                    </a:lnTo>
                    <a:lnTo>
                      <a:pt x="152" y="212"/>
                    </a:lnTo>
                    <a:lnTo>
                      <a:pt x="143" y="192"/>
                    </a:lnTo>
                    <a:lnTo>
                      <a:pt x="134" y="174"/>
                    </a:lnTo>
                    <a:lnTo>
                      <a:pt x="122" y="157"/>
                    </a:lnTo>
                    <a:lnTo>
                      <a:pt x="108" y="138"/>
                    </a:lnTo>
                    <a:lnTo>
                      <a:pt x="107" y="137"/>
                    </a:lnTo>
                    <a:lnTo>
                      <a:pt x="105" y="137"/>
                    </a:lnTo>
                    <a:lnTo>
                      <a:pt x="102" y="137"/>
                    </a:lnTo>
                    <a:lnTo>
                      <a:pt x="100" y="138"/>
                    </a:lnTo>
                    <a:lnTo>
                      <a:pt x="96" y="138"/>
                    </a:lnTo>
                    <a:lnTo>
                      <a:pt x="95" y="138"/>
                    </a:lnTo>
                    <a:lnTo>
                      <a:pt x="93" y="136"/>
                    </a:lnTo>
                    <a:lnTo>
                      <a:pt x="88" y="127"/>
                    </a:lnTo>
                    <a:lnTo>
                      <a:pt x="85" y="116"/>
                    </a:lnTo>
                    <a:lnTo>
                      <a:pt x="81" y="104"/>
                    </a:lnTo>
                    <a:lnTo>
                      <a:pt x="80" y="102"/>
                    </a:lnTo>
                    <a:lnTo>
                      <a:pt x="79" y="99"/>
                    </a:lnTo>
                    <a:lnTo>
                      <a:pt x="76" y="98"/>
                    </a:lnTo>
                    <a:lnTo>
                      <a:pt x="74" y="97"/>
                    </a:lnTo>
                    <a:lnTo>
                      <a:pt x="70" y="96"/>
                    </a:lnTo>
                    <a:lnTo>
                      <a:pt x="69" y="95"/>
                    </a:lnTo>
                    <a:lnTo>
                      <a:pt x="67" y="92"/>
                    </a:lnTo>
                    <a:lnTo>
                      <a:pt x="61" y="82"/>
                    </a:lnTo>
                    <a:lnTo>
                      <a:pt x="55" y="72"/>
                    </a:lnTo>
                    <a:lnTo>
                      <a:pt x="48" y="64"/>
                    </a:lnTo>
                    <a:lnTo>
                      <a:pt x="45" y="61"/>
                    </a:lnTo>
                    <a:lnTo>
                      <a:pt x="42" y="60"/>
                    </a:lnTo>
                    <a:lnTo>
                      <a:pt x="40" y="59"/>
                    </a:lnTo>
                    <a:lnTo>
                      <a:pt x="37" y="57"/>
                    </a:lnTo>
                    <a:lnTo>
                      <a:pt x="35" y="55"/>
                    </a:lnTo>
                    <a:lnTo>
                      <a:pt x="34" y="53"/>
                    </a:lnTo>
                    <a:lnTo>
                      <a:pt x="34" y="51"/>
                    </a:lnTo>
                    <a:lnTo>
                      <a:pt x="35" y="42"/>
                    </a:lnTo>
                    <a:lnTo>
                      <a:pt x="37" y="34"/>
                    </a:lnTo>
                    <a:lnTo>
                      <a:pt x="38" y="26"/>
                    </a:lnTo>
                    <a:lnTo>
                      <a:pt x="36" y="20"/>
                    </a:lnTo>
                    <a:lnTo>
                      <a:pt x="31" y="16"/>
                    </a:lnTo>
                    <a:lnTo>
                      <a:pt x="25" y="14"/>
                    </a:lnTo>
                    <a:lnTo>
                      <a:pt x="18" y="12"/>
                    </a:lnTo>
                    <a:lnTo>
                      <a:pt x="12" y="8"/>
                    </a:lnTo>
                    <a:lnTo>
                      <a:pt x="6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4" name="Freeform 179"/>
              <p:cNvSpPr>
                <a:spLocks/>
              </p:cNvSpPr>
              <p:nvPr/>
            </p:nvSpPr>
            <p:spPr bwMode="auto">
              <a:xfrm>
                <a:off x="6385116" y="1481935"/>
                <a:ext cx="166251" cy="273578"/>
              </a:xfrm>
              <a:custGeom>
                <a:avLst/>
                <a:gdLst>
                  <a:gd name="T0" fmla="*/ 2 w 158"/>
                  <a:gd name="T1" fmla="*/ 0 h 260"/>
                  <a:gd name="T2" fmla="*/ 1 w 158"/>
                  <a:gd name="T3" fmla="*/ 1 h 260"/>
                  <a:gd name="T4" fmla="*/ 0 w 158"/>
                  <a:gd name="T5" fmla="*/ 2 h 260"/>
                  <a:gd name="T6" fmla="*/ 0 w 158"/>
                  <a:gd name="T7" fmla="*/ 5 h 260"/>
                  <a:gd name="T8" fmla="*/ 0 w 158"/>
                  <a:gd name="T9" fmla="*/ 7 h 260"/>
                  <a:gd name="T10" fmla="*/ 1 w 158"/>
                  <a:gd name="T11" fmla="*/ 9 h 260"/>
                  <a:gd name="T12" fmla="*/ 2 w 158"/>
                  <a:gd name="T13" fmla="*/ 11 h 260"/>
                  <a:gd name="T14" fmla="*/ 4 w 158"/>
                  <a:gd name="T15" fmla="*/ 13 h 260"/>
                  <a:gd name="T16" fmla="*/ 5 w 158"/>
                  <a:gd name="T17" fmla="*/ 15 h 260"/>
                  <a:gd name="T18" fmla="*/ 5 w 158"/>
                  <a:gd name="T19" fmla="*/ 16 h 260"/>
                  <a:gd name="T20" fmla="*/ 4 w 158"/>
                  <a:gd name="T21" fmla="*/ 18 h 260"/>
                  <a:gd name="T22" fmla="*/ 2 w 158"/>
                  <a:gd name="T23" fmla="*/ 19 h 260"/>
                  <a:gd name="T24" fmla="*/ 2 w 158"/>
                  <a:gd name="T25" fmla="*/ 20 h 260"/>
                  <a:gd name="T26" fmla="*/ 5 w 158"/>
                  <a:gd name="T27" fmla="*/ 28 h 260"/>
                  <a:gd name="T28" fmla="*/ 10 w 158"/>
                  <a:gd name="T29" fmla="*/ 34 h 260"/>
                  <a:gd name="T30" fmla="*/ 18 w 158"/>
                  <a:gd name="T31" fmla="*/ 39 h 260"/>
                  <a:gd name="T32" fmla="*/ 25 w 158"/>
                  <a:gd name="T33" fmla="*/ 44 h 260"/>
                  <a:gd name="T34" fmla="*/ 32 w 158"/>
                  <a:gd name="T35" fmla="*/ 51 h 260"/>
                  <a:gd name="T36" fmla="*/ 44 w 158"/>
                  <a:gd name="T37" fmla="*/ 72 h 260"/>
                  <a:gd name="T38" fmla="*/ 53 w 158"/>
                  <a:gd name="T39" fmla="*/ 91 h 260"/>
                  <a:gd name="T40" fmla="*/ 62 w 158"/>
                  <a:gd name="T41" fmla="*/ 111 h 260"/>
                  <a:gd name="T42" fmla="*/ 74 w 158"/>
                  <a:gd name="T43" fmla="*/ 133 h 260"/>
                  <a:gd name="T44" fmla="*/ 82 w 158"/>
                  <a:gd name="T45" fmla="*/ 143 h 260"/>
                  <a:gd name="T46" fmla="*/ 90 w 158"/>
                  <a:gd name="T47" fmla="*/ 153 h 260"/>
                  <a:gd name="T48" fmla="*/ 100 w 158"/>
                  <a:gd name="T49" fmla="*/ 161 h 260"/>
                  <a:gd name="T50" fmla="*/ 107 w 158"/>
                  <a:gd name="T51" fmla="*/ 172 h 260"/>
                  <a:gd name="T52" fmla="*/ 116 w 158"/>
                  <a:gd name="T53" fmla="*/ 192 h 260"/>
                  <a:gd name="T54" fmla="*/ 123 w 158"/>
                  <a:gd name="T55" fmla="*/ 211 h 260"/>
                  <a:gd name="T56" fmla="*/ 132 w 158"/>
                  <a:gd name="T57" fmla="*/ 228 h 260"/>
                  <a:gd name="T58" fmla="*/ 141 w 158"/>
                  <a:gd name="T59" fmla="*/ 244 h 260"/>
                  <a:gd name="T60" fmla="*/ 157 w 158"/>
                  <a:gd name="T61" fmla="*/ 260 h 260"/>
                  <a:gd name="T62" fmla="*/ 157 w 158"/>
                  <a:gd name="T63" fmla="*/ 258 h 260"/>
                  <a:gd name="T64" fmla="*/ 157 w 158"/>
                  <a:gd name="T65" fmla="*/ 256 h 260"/>
                  <a:gd name="T66" fmla="*/ 158 w 158"/>
                  <a:gd name="T67" fmla="*/ 254 h 260"/>
                  <a:gd name="T68" fmla="*/ 155 w 158"/>
                  <a:gd name="T69" fmla="*/ 239 h 260"/>
                  <a:gd name="T70" fmla="*/ 151 w 158"/>
                  <a:gd name="T71" fmla="*/ 228 h 260"/>
                  <a:gd name="T72" fmla="*/ 142 w 158"/>
                  <a:gd name="T73" fmla="*/ 217 h 260"/>
                  <a:gd name="T74" fmla="*/ 134 w 158"/>
                  <a:gd name="T75" fmla="*/ 207 h 260"/>
                  <a:gd name="T76" fmla="*/ 123 w 158"/>
                  <a:gd name="T77" fmla="*/ 197 h 260"/>
                  <a:gd name="T78" fmla="*/ 114 w 158"/>
                  <a:gd name="T79" fmla="*/ 184 h 260"/>
                  <a:gd name="T80" fmla="*/ 108 w 158"/>
                  <a:gd name="T81" fmla="*/ 172 h 260"/>
                  <a:gd name="T82" fmla="*/ 106 w 158"/>
                  <a:gd name="T83" fmla="*/ 160 h 260"/>
                  <a:gd name="T84" fmla="*/ 103 w 158"/>
                  <a:gd name="T85" fmla="*/ 148 h 260"/>
                  <a:gd name="T86" fmla="*/ 98 w 158"/>
                  <a:gd name="T87" fmla="*/ 137 h 260"/>
                  <a:gd name="T88" fmla="*/ 89 w 158"/>
                  <a:gd name="T89" fmla="*/ 128 h 260"/>
                  <a:gd name="T90" fmla="*/ 78 w 158"/>
                  <a:gd name="T91" fmla="*/ 118 h 260"/>
                  <a:gd name="T92" fmla="*/ 72 w 158"/>
                  <a:gd name="T93" fmla="*/ 107 h 260"/>
                  <a:gd name="T94" fmla="*/ 68 w 158"/>
                  <a:gd name="T95" fmla="*/ 94 h 260"/>
                  <a:gd name="T96" fmla="*/ 62 w 158"/>
                  <a:gd name="T97" fmla="*/ 78 h 260"/>
                  <a:gd name="T98" fmla="*/ 55 w 158"/>
                  <a:gd name="T99" fmla="*/ 67 h 260"/>
                  <a:gd name="T100" fmla="*/ 47 w 158"/>
                  <a:gd name="T101" fmla="*/ 58 h 260"/>
                  <a:gd name="T102" fmla="*/ 38 w 158"/>
                  <a:gd name="T103" fmla="*/ 50 h 260"/>
                  <a:gd name="T104" fmla="*/ 30 w 158"/>
                  <a:gd name="T105" fmla="*/ 40 h 260"/>
                  <a:gd name="T106" fmla="*/ 21 w 158"/>
                  <a:gd name="T107" fmla="*/ 30 h 260"/>
                  <a:gd name="T108" fmla="*/ 17 w 158"/>
                  <a:gd name="T109" fmla="*/ 19 h 260"/>
                  <a:gd name="T110" fmla="*/ 11 w 158"/>
                  <a:gd name="T111" fmla="*/ 9 h 260"/>
                  <a:gd name="T112" fmla="*/ 2 w 158"/>
                  <a:gd name="T113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8" h="260">
                    <a:moveTo>
                      <a:pt x="2" y="0"/>
                    </a:moveTo>
                    <a:lnTo>
                      <a:pt x="1" y="1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2" y="11"/>
                    </a:lnTo>
                    <a:lnTo>
                      <a:pt x="4" y="13"/>
                    </a:lnTo>
                    <a:lnTo>
                      <a:pt x="5" y="15"/>
                    </a:lnTo>
                    <a:lnTo>
                      <a:pt x="5" y="16"/>
                    </a:lnTo>
                    <a:lnTo>
                      <a:pt x="4" y="18"/>
                    </a:lnTo>
                    <a:lnTo>
                      <a:pt x="2" y="19"/>
                    </a:lnTo>
                    <a:lnTo>
                      <a:pt x="2" y="20"/>
                    </a:lnTo>
                    <a:lnTo>
                      <a:pt x="5" y="28"/>
                    </a:lnTo>
                    <a:lnTo>
                      <a:pt x="10" y="34"/>
                    </a:lnTo>
                    <a:lnTo>
                      <a:pt x="18" y="39"/>
                    </a:lnTo>
                    <a:lnTo>
                      <a:pt x="25" y="44"/>
                    </a:lnTo>
                    <a:lnTo>
                      <a:pt x="32" y="51"/>
                    </a:lnTo>
                    <a:lnTo>
                      <a:pt x="44" y="72"/>
                    </a:lnTo>
                    <a:lnTo>
                      <a:pt x="53" y="91"/>
                    </a:lnTo>
                    <a:lnTo>
                      <a:pt x="62" y="111"/>
                    </a:lnTo>
                    <a:lnTo>
                      <a:pt x="74" y="133"/>
                    </a:lnTo>
                    <a:lnTo>
                      <a:pt x="82" y="143"/>
                    </a:lnTo>
                    <a:lnTo>
                      <a:pt x="90" y="153"/>
                    </a:lnTo>
                    <a:lnTo>
                      <a:pt x="100" y="161"/>
                    </a:lnTo>
                    <a:lnTo>
                      <a:pt x="107" y="172"/>
                    </a:lnTo>
                    <a:lnTo>
                      <a:pt x="116" y="192"/>
                    </a:lnTo>
                    <a:lnTo>
                      <a:pt x="123" y="211"/>
                    </a:lnTo>
                    <a:lnTo>
                      <a:pt x="132" y="228"/>
                    </a:lnTo>
                    <a:lnTo>
                      <a:pt x="141" y="244"/>
                    </a:lnTo>
                    <a:lnTo>
                      <a:pt x="157" y="260"/>
                    </a:lnTo>
                    <a:lnTo>
                      <a:pt x="157" y="258"/>
                    </a:lnTo>
                    <a:lnTo>
                      <a:pt x="157" y="256"/>
                    </a:lnTo>
                    <a:lnTo>
                      <a:pt x="158" y="254"/>
                    </a:lnTo>
                    <a:lnTo>
                      <a:pt x="155" y="239"/>
                    </a:lnTo>
                    <a:lnTo>
                      <a:pt x="151" y="228"/>
                    </a:lnTo>
                    <a:lnTo>
                      <a:pt x="142" y="217"/>
                    </a:lnTo>
                    <a:lnTo>
                      <a:pt x="134" y="207"/>
                    </a:lnTo>
                    <a:lnTo>
                      <a:pt x="123" y="197"/>
                    </a:lnTo>
                    <a:lnTo>
                      <a:pt x="114" y="184"/>
                    </a:lnTo>
                    <a:lnTo>
                      <a:pt x="108" y="172"/>
                    </a:lnTo>
                    <a:lnTo>
                      <a:pt x="106" y="160"/>
                    </a:lnTo>
                    <a:lnTo>
                      <a:pt x="103" y="148"/>
                    </a:lnTo>
                    <a:lnTo>
                      <a:pt x="98" y="137"/>
                    </a:lnTo>
                    <a:lnTo>
                      <a:pt x="89" y="128"/>
                    </a:lnTo>
                    <a:lnTo>
                      <a:pt x="78" y="118"/>
                    </a:lnTo>
                    <a:lnTo>
                      <a:pt x="72" y="107"/>
                    </a:lnTo>
                    <a:lnTo>
                      <a:pt x="68" y="94"/>
                    </a:lnTo>
                    <a:lnTo>
                      <a:pt x="62" y="78"/>
                    </a:lnTo>
                    <a:lnTo>
                      <a:pt x="55" y="67"/>
                    </a:lnTo>
                    <a:lnTo>
                      <a:pt x="47" y="58"/>
                    </a:lnTo>
                    <a:lnTo>
                      <a:pt x="38" y="50"/>
                    </a:lnTo>
                    <a:lnTo>
                      <a:pt x="30" y="40"/>
                    </a:lnTo>
                    <a:lnTo>
                      <a:pt x="21" y="30"/>
                    </a:lnTo>
                    <a:lnTo>
                      <a:pt x="17" y="19"/>
                    </a:lnTo>
                    <a:lnTo>
                      <a:pt x="11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5" name="Freeform 180"/>
              <p:cNvSpPr>
                <a:spLocks/>
              </p:cNvSpPr>
              <p:nvPr/>
            </p:nvSpPr>
            <p:spPr bwMode="auto">
              <a:xfrm>
                <a:off x="6367229" y="1552433"/>
                <a:ext cx="111535" cy="178878"/>
              </a:xfrm>
              <a:custGeom>
                <a:avLst/>
                <a:gdLst>
                  <a:gd name="T0" fmla="*/ 21 w 106"/>
                  <a:gd name="T1" fmla="*/ 10 h 170"/>
                  <a:gd name="T2" fmla="*/ 18 w 106"/>
                  <a:gd name="T3" fmla="*/ 9 h 170"/>
                  <a:gd name="T4" fmla="*/ 17 w 106"/>
                  <a:gd name="T5" fmla="*/ 8 h 170"/>
                  <a:gd name="T6" fmla="*/ 16 w 106"/>
                  <a:gd name="T7" fmla="*/ 5 h 170"/>
                  <a:gd name="T8" fmla="*/ 15 w 106"/>
                  <a:gd name="T9" fmla="*/ 3 h 170"/>
                  <a:gd name="T10" fmla="*/ 12 w 106"/>
                  <a:gd name="T11" fmla="*/ 2 h 170"/>
                  <a:gd name="T12" fmla="*/ 11 w 106"/>
                  <a:gd name="T13" fmla="*/ 0 h 170"/>
                  <a:gd name="T14" fmla="*/ 8 w 106"/>
                  <a:gd name="T15" fmla="*/ 2 h 170"/>
                  <a:gd name="T16" fmla="*/ 4 w 106"/>
                  <a:gd name="T17" fmla="*/ 3 h 170"/>
                  <a:gd name="T18" fmla="*/ 2 w 106"/>
                  <a:gd name="T19" fmla="*/ 5 h 170"/>
                  <a:gd name="T20" fmla="*/ 0 w 106"/>
                  <a:gd name="T21" fmla="*/ 8 h 170"/>
                  <a:gd name="T22" fmla="*/ 0 w 106"/>
                  <a:gd name="T23" fmla="*/ 11 h 170"/>
                  <a:gd name="T24" fmla="*/ 2 w 106"/>
                  <a:gd name="T25" fmla="*/ 16 h 170"/>
                  <a:gd name="T26" fmla="*/ 6 w 106"/>
                  <a:gd name="T27" fmla="*/ 19 h 170"/>
                  <a:gd name="T28" fmla="*/ 11 w 106"/>
                  <a:gd name="T29" fmla="*/ 22 h 170"/>
                  <a:gd name="T30" fmla="*/ 16 w 106"/>
                  <a:gd name="T31" fmla="*/ 25 h 170"/>
                  <a:gd name="T32" fmla="*/ 18 w 106"/>
                  <a:gd name="T33" fmla="*/ 30 h 170"/>
                  <a:gd name="T34" fmla="*/ 22 w 106"/>
                  <a:gd name="T35" fmla="*/ 44 h 170"/>
                  <a:gd name="T36" fmla="*/ 29 w 106"/>
                  <a:gd name="T37" fmla="*/ 56 h 170"/>
                  <a:gd name="T38" fmla="*/ 37 w 106"/>
                  <a:gd name="T39" fmla="*/ 66 h 170"/>
                  <a:gd name="T40" fmla="*/ 48 w 106"/>
                  <a:gd name="T41" fmla="*/ 75 h 170"/>
                  <a:gd name="T42" fmla="*/ 57 w 106"/>
                  <a:gd name="T43" fmla="*/ 85 h 170"/>
                  <a:gd name="T44" fmla="*/ 64 w 106"/>
                  <a:gd name="T45" fmla="*/ 95 h 170"/>
                  <a:gd name="T46" fmla="*/ 70 w 106"/>
                  <a:gd name="T47" fmla="*/ 107 h 170"/>
                  <a:gd name="T48" fmla="*/ 73 w 106"/>
                  <a:gd name="T49" fmla="*/ 120 h 170"/>
                  <a:gd name="T50" fmla="*/ 73 w 106"/>
                  <a:gd name="T51" fmla="*/ 123 h 170"/>
                  <a:gd name="T52" fmla="*/ 75 w 106"/>
                  <a:gd name="T53" fmla="*/ 125 h 170"/>
                  <a:gd name="T54" fmla="*/ 76 w 106"/>
                  <a:gd name="T55" fmla="*/ 125 h 170"/>
                  <a:gd name="T56" fmla="*/ 79 w 106"/>
                  <a:gd name="T57" fmla="*/ 126 h 170"/>
                  <a:gd name="T58" fmla="*/ 81 w 106"/>
                  <a:gd name="T59" fmla="*/ 127 h 170"/>
                  <a:gd name="T60" fmla="*/ 85 w 106"/>
                  <a:gd name="T61" fmla="*/ 127 h 170"/>
                  <a:gd name="T62" fmla="*/ 87 w 106"/>
                  <a:gd name="T63" fmla="*/ 128 h 170"/>
                  <a:gd name="T64" fmla="*/ 88 w 106"/>
                  <a:gd name="T65" fmla="*/ 131 h 170"/>
                  <a:gd name="T66" fmla="*/ 95 w 106"/>
                  <a:gd name="T67" fmla="*/ 143 h 170"/>
                  <a:gd name="T68" fmla="*/ 98 w 106"/>
                  <a:gd name="T69" fmla="*/ 156 h 170"/>
                  <a:gd name="T70" fmla="*/ 102 w 106"/>
                  <a:gd name="T71" fmla="*/ 170 h 170"/>
                  <a:gd name="T72" fmla="*/ 104 w 106"/>
                  <a:gd name="T73" fmla="*/ 166 h 170"/>
                  <a:gd name="T74" fmla="*/ 106 w 106"/>
                  <a:gd name="T75" fmla="*/ 164 h 170"/>
                  <a:gd name="T76" fmla="*/ 106 w 106"/>
                  <a:gd name="T77" fmla="*/ 161 h 170"/>
                  <a:gd name="T78" fmla="*/ 104 w 106"/>
                  <a:gd name="T79" fmla="*/ 140 h 170"/>
                  <a:gd name="T80" fmla="*/ 98 w 106"/>
                  <a:gd name="T81" fmla="*/ 123 h 170"/>
                  <a:gd name="T82" fmla="*/ 88 w 106"/>
                  <a:gd name="T83" fmla="*/ 107 h 170"/>
                  <a:gd name="T84" fmla="*/ 76 w 106"/>
                  <a:gd name="T85" fmla="*/ 92 h 170"/>
                  <a:gd name="T86" fmla="*/ 62 w 106"/>
                  <a:gd name="T87" fmla="*/ 76 h 170"/>
                  <a:gd name="T88" fmla="*/ 55 w 106"/>
                  <a:gd name="T89" fmla="*/ 72 h 170"/>
                  <a:gd name="T90" fmla="*/ 47 w 106"/>
                  <a:gd name="T91" fmla="*/ 69 h 170"/>
                  <a:gd name="T92" fmla="*/ 40 w 106"/>
                  <a:gd name="T93" fmla="*/ 67 h 170"/>
                  <a:gd name="T94" fmla="*/ 32 w 106"/>
                  <a:gd name="T95" fmla="*/ 61 h 170"/>
                  <a:gd name="T96" fmla="*/ 31 w 106"/>
                  <a:gd name="T97" fmla="*/ 54 h 170"/>
                  <a:gd name="T98" fmla="*/ 31 w 106"/>
                  <a:gd name="T99" fmla="*/ 46 h 170"/>
                  <a:gd name="T100" fmla="*/ 30 w 106"/>
                  <a:gd name="T101" fmla="*/ 37 h 170"/>
                  <a:gd name="T102" fmla="*/ 28 w 106"/>
                  <a:gd name="T103" fmla="*/ 31 h 170"/>
                  <a:gd name="T104" fmla="*/ 24 w 106"/>
                  <a:gd name="T105" fmla="*/ 27 h 170"/>
                  <a:gd name="T106" fmla="*/ 21 w 106"/>
                  <a:gd name="T107" fmla="*/ 21 h 170"/>
                  <a:gd name="T108" fmla="*/ 19 w 106"/>
                  <a:gd name="T109" fmla="*/ 15 h 170"/>
                  <a:gd name="T110" fmla="*/ 19 w 106"/>
                  <a:gd name="T111" fmla="*/ 14 h 170"/>
                  <a:gd name="T112" fmla="*/ 21 w 106"/>
                  <a:gd name="T113" fmla="*/ 12 h 170"/>
                  <a:gd name="T114" fmla="*/ 21 w 106"/>
                  <a:gd name="T115" fmla="*/ 11 h 170"/>
                  <a:gd name="T116" fmla="*/ 21 w 106"/>
                  <a:gd name="T117" fmla="*/ 10 h 170"/>
                  <a:gd name="T118" fmla="*/ 21 w 106"/>
                  <a:gd name="T119" fmla="*/ 1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6" h="170">
                    <a:moveTo>
                      <a:pt x="21" y="10"/>
                    </a:moveTo>
                    <a:lnTo>
                      <a:pt x="18" y="9"/>
                    </a:lnTo>
                    <a:lnTo>
                      <a:pt x="17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2"/>
                    </a:lnTo>
                    <a:lnTo>
                      <a:pt x="11" y="0"/>
                    </a:lnTo>
                    <a:lnTo>
                      <a:pt x="8" y="2"/>
                    </a:lnTo>
                    <a:lnTo>
                      <a:pt x="4" y="3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2" y="16"/>
                    </a:lnTo>
                    <a:lnTo>
                      <a:pt x="6" y="19"/>
                    </a:lnTo>
                    <a:lnTo>
                      <a:pt x="11" y="22"/>
                    </a:lnTo>
                    <a:lnTo>
                      <a:pt x="16" y="25"/>
                    </a:lnTo>
                    <a:lnTo>
                      <a:pt x="18" y="30"/>
                    </a:lnTo>
                    <a:lnTo>
                      <a:pt x="22" y="44"/>
                    </a:lnTo>
                    <a:lnTo>
                      <a:pt x="29" y="56"/>
                    </a:lnTo>
                    <a:lnTo>
                      <a:pt x="37" y="66"/>
                    </a:lnTo>
                    <a:lnTo>
                      <a:pt x="48" y="75"/>
                    </a:lnTo>
                    <a:lnTo>
                      <a:pt x="57" y="85"/>
                    </a:lnTo>
                    <a:lnTo>
                      <a:pt x="64" y="95"/>
                    </a:lnTo>
                    <a:lnTo>
                      <a:pt x="70" y="107"/>
                    </a:lnTo>
                    <a:lnTo>
                      <a:pt x="73" y="120"/>
                    </a:lnTo>
                    <a:lnTo>
                      <a:pt x="73" y="123"/>
                    </a:lnTo>
                    <a:lnTo>
                      <a:pt x="75" y="125"/>
                    </a:lnTo>
                    <a:lnTo>
                      <a:pt x="76" y="125"/>
                    </a:lnTo>
                    <a:lnTo>
                      <a:pt x="79" y="126"/>
                    </a:lnTo>
                    <a:lnTo>
                      <a:pt x="81" y="127"/>
                    </a:lnTo>
                    <a:lnTo>
                      <a:pt x="85" y="127"/>
                    </a:lnTo>
                    <a:lnTo>
                      <a:pt x="87" y="128"/>
                    </a:lnTo>
                    <a:lnTo>
                      <a:pt x="88" y="131"/>
                    </a:lnTo>
                    <a:lnTo>
                      <a:pt x="95" y="143"/>
                    </a:lnTo>
                    <a:lnTo>
                      <a:pt x="98" y="156"/>
                    </a:lnTo>
                    <a:lnTo>
                      <a:pt x="102" y="170"/>
                    </a:lnTo>
                    <a:lnTo>
                      <a:pt x="104" y="166"/>
                    </a:lnTo>
                    <a:lnTo>
                      <a:pt x="106" y="164"/>
                    </a:lnTo>
                    <a:lnTo>
                      <a:pt x="106" y="161"/>
                    </a:lnTo>
                    <a:lnTo>
                      <a:pt x="104" y="140"/>
                    </a:lnTo>
                    <a:lnTo>
                      <a:pt x="98" y="123"/>
                    </a:lnTo>
                    <a:lnTo>
                      <a:pt x="88" y="107"/>
                    </a:lnTo>
                    <a:lnTo>
                      <a:pt x="76" y="92"/>
                    </a:lnTo>
                    <a:lnTo>
                      <a:pt x="62" y="76"/>
                    </a:lnTo>
                    <a:lnTo>
                      <a:pt x="55" y="72"/>
                    </a:lnTo>
                    <a:lnTo>
                      <a:pt x="47" y="69"/>
                    </a:lnTo>
                    <a:lnTo>
                      <a:pt x="40" y="67"/>
                    </a:lnTo>
                    <a:lnTo>
                      <a:pt x="32" y="61"/>
                    </a:lnTo>
                    <a:lnTo>
                      <a:pt x="31" y="54"/>
                    </a:lnTo>
                    <a:lnTo>
                      <a:pt x="31" y="46"/>
                    </a:lnTo>
                    <a:lnTo>
                      <a:pt x="30" y="37"/>
                    </a:lnTo>
                    <a:lnTo>
                      <a:pt x="28" y="31"/>
                    </a:lnTo>
                    <a:lnTo>
                      <a:pt x="24" y="27"/>
                    </a:lnTo>
                    <a:lnTo>
                      <a:pt x="21" y="21"/>
                    </a:lnTo>
                    <a:lnTo>
                      <a:pt x="19" y="15"/>
                    </a:lnTo>
                    <a:lnTo>
                      <a:pt x="19" y="14"/>
                    </a:lnTo>
                    <a:lnTo>
                      <a:pt x="21" y="12"/>
                    </a:lnTo>
                    <a:lnTo>
                      <a:pt x="21" y="11"/>
                    </a:lnTo>
                    <a:lnTo>
                      <a:pt x="21" y="10"/>
                    </a:lnTo>
                    <a:lnTo>
                      <a:pt x="21" y="1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6" name="Freeform 181"/>
              <p:cNvSpPr>
                <a:spLocks/>
              </p:cNvSpPr>
              <p:nvPr/>
            </p:nvSpPr>
            <p:spPr bwMode="auto">
              <a:xfrm>
                <a:off x="5786403" y="1669230"/>
                <a:ext cx="42089" cy="37880"/>
              </a:xfrm>
              <a:custGeom>
                <a:avLst/>
                <a:gdLst>
                  <a:gd name="T0" fmla="*/ 25 w 40"/>
                  <a:gd name="T1" fmla="*/ 9 h 36"/>
                  <a:gd name="T2" fmla="*/ 21 w 40"/>
                  <a:gd name="T3" fmla="*/ 17 h 36"/>
                  <a:gd name="T4" fmla="*/ 17 w 40"/>
                  <a:gd name="T5" fmla="*/ 21 h 36"/>
                  <a:gd name="T6" fmla="*/ 11 w 40"/>
                  <a:gd name="T7" fmla="*/ 22 h 36"/>
                  <a:gd name="T8" fmla="*/ 4 w 40"/>
                  <a:gd name="T9" fmla="*/ 23 h 36"/>
                  <a:gd name="T10" fmla="*/ 0 w 40"/>
                  <a:gd name="T11" fmla="*/ 25 h 36"/>
                  <a:gd name="T12" fmla="*/ 2 w 40"/>
                  <a:gd name="T13" fmla="*/ 27 h 36"/>
                  <a:gd name="T14" fmla="*/ 7 w 40"/>
                  <a:gd name="T15" fmla="*/ 31 h 36"/>
                  <a:gd name="T16" fmla="*/ 14 w 40"/>
                  <a:gd name="T17" fmla="*/ 34 h 36"/>
                  <a:gd name="T18" fmla="*/ 21 w 40"/>
                  <a:gd name="T19" fmla="*/ 35 h 36"/>
                  <a:gd name="T20" fmla="*/ 27 w 40"/>
                  <a:gd name="T21" fmla="*/ 36 h 36"/>
                  <a:gd name="T22" fmla="*/ 34 w 40"/>
                  <a:gd name="T23" fmla="*/ 35 h 36"/>
                  <a:gd name="T24" fmla="*/ 38 w 40"/>
                  <a:gd name="T25" fmla="*/ 31 h 36"/>
                  <a:gd name="T26" fmla="*/ 40 w 40"/>
                  <a:gd name="T27" fmla="*/ 25 h 36"/>
                  <a:gd name="T28" fmla="*/ 40 w 40"/>
                  <a:gd name="T29" fmla="*/ 15 h 36"/>
                  <a:gd name="T30" fmla="*/ 40 w 40"/>
                  <a:gd name="T31" fmla="*/ 13 h 36"/>
                  <a:gd name="T32" fmla="*/ 39 w 40"/>
                  <a:gd name="T33" fmla="*/ 9 h 36"/>
                  <a:gd name="T34" fmla="*/ 39 w 40"/>
                  <a:gd name="T35" fmla="*/ 6 h 36"/>
                  <a:gd name="T36" fmla="*/ 38 w 40"/>
                  <a:gd name="T37" fmla="*/ 3 h 36"/>
                  <a:gd name="T38" fmla="*/ 36 w 40"/>
                  <a:gd name="T39" fmla="*/ 1 h 36"/>
                  <a:gd name="T40" fmla="*/ 33 w 40"/>
                  <a:gd name="T41" fmla="*/ 0 h 36"/>
                  <a:gd name="T42" fmla="*/ 25 w 40"/>
                  <a:gd name="T43" fmla="*/ 9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0" h="36">
                    <a:moveTo>
                      <a:pt x="25" y="9"/>
                    </a:moveTo>
                    <a:lnTo>
                      <a:pt x="21" y="17"/>
                    </a:lnTo>
                    <a:lnTo>
                      <a:pt x="17" y="21"/>
                    </a:lnTo>
                    <a:lnTo>
                      <a:pt x="11" y="22"/>
                    </a:lnTo>
                    <a:lnTo>
                      <a:pt x="4" y="23"/>
                    </a:lnTo>
                    <a:lnTo>
                      <a:pt x="0" y="25"/>
                    </a:lnTo>
                    <a:lnTo>
                      <a:pt x="2" y="27"/>
                    </a:lnTo>
                    <a:lnTo>
                      <a:pt x="7" y="31"/>
                    </a:lnTo>
                    <a:lnTo>
                      <a:pt x="14" y="34"/>
                    </a:lnTo>
                    <a:lnTo>
                      <a:pt x="21" y="35"/>
                    </a:lnTo>
                    <a:lnTo>
                      <a:pt x="27" y="36"/>
                    </a:lnTo>
                    <a:lnTo>
                      <a:pt x="34" y="35"/>
                    </a:lnTo>
                    <a:lnTo>
                      <a:pt x="38" y="31"/>
                    </a:lnTo>
                    <a:lnTo>
                      <a:pt x="40" y="25"/>
                    </a:lnTo>
                    <a:lnTo>
                      <a:pt x="40" y="15"/>
                    </a:lnTo>
                    <a:lnTo>
                      <a:pt x="40" y="13"/>
                    </a:lnTo>
                    <a:lnTo>
                      <a:pt x="39" y="9"/>
                    </a:lnTo>
                    <a:lnTo>
                      <a:pt x="39" y="6"/>
                    </a:lnTo>
                    <a:lnTo>
                      <a:pt x="38" y="3"/>
                    </a:lnTo>
                    <a:lnTo>
                      <a:pt x="36" y="1"/>
                    </a:lnTo>
                    <a:lnTo>
                      <a:pt x="33" y="0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7" name="Freeform 182"/>
              <p:cNvSpPr>
                <a:spLocks/>
              </p:cNvSpPr>
              <p:nvPr/>
            </p:nvSpPr>
            <p:spPr bwMode="auto">
              <a:xfrm>
                <a:off x="5752731" y="1921763"/>
                <a:ext cx="41037" cy="39984"/>
              </a:xfrm>
              <a:custGeom>
                <a:avLst/>
                <a:gdLst>
                  <a:gd name="T0" fmla="*/ 0 w 39"/>
                  <a:gd name="T1" fmla="*/ 4 h 38"/>
                  <a:gd name="T2" fmla="*/ 0 w 39"/>
                  <a:gd name="T3" fmla="*/ 3 h 38"/>
                  <a:gd name="T4" fmla="*/ 1 w 39"/>
                  <a:gd name="T5" fmla="*/ 2 h 38"/>
                  <a:gd name="T6" fmla="*/ 2 w 39"/>
                  <a:gd name="T7" fmla="*/ 2 h 38"/>
                  <a:gd name="T8" fmla="*/ 19 w 39"/>
                  <a:gd name="T9" fmla="*/ 0 h 38"/>
                  <a:gd name="T10" fmla="*/ 20 w 39"/>
                  <a:gd name="T11" fmla="*/ 0 h 38"/>
                  <a:gd name="T12" fmla="*/ 25 w 39"/>
                  <a:gd name="T13" fmla="*/ 2 h 38"/>
                  <a:gd name="T14" fmla="*/ 28 w 39"/>
                  <a:gd name="T15" fmla="*/ 3 h 38"/>
                  <a:gd name="T16" fmla="*/ 31 w 39"/>
                  <a:gd name="T17" fmla="*/ 7 h 38"/>
                  <a:gd name="T18" fmla="*/ 33 w 39"/>
                  <a:gd name="T19" fmla="*/ 15 h 38"/>
                  <a:gd name="T20" fmla="*/ 38 w 39"/>
                  <a:gd name="T21" fmla="*/ 26 h 38"/>
                  <a:gd name="T22" fmla="*/ 39 w 39"/>
                  <a:gd name="T23" fmla="*/ 30 h 38"/>
                  <a:gd name="T24" fmla="*/ 39 w 39"/>
                  <a:gd name="T25" fmla="*/ 32 h 38"/>
                  <a:gd name="T26" fmla="*/ 39 w 39"/>
                  <a:gd name="T27" fmla="*/ 35 h 38"/>
                  <a:gd name="T28" fmla="*/ 38 w 39"/>
                  <a:gd name="T29" fmla="*/ 36 h 38"/>
                  <a:gd name="T30" fmla="*/ 37 w 39"/>
                  <a:gd name="T31" fmla="*/ 36 h 38"/>
                  <a:gd name="T32" fmla="*/ 36 w 39"/>
                  <a:gd name="T33" fmla="*/ 37 h 38"/>
                  <a:gd name="T34" fmla="*/ 19 w 39"/>
                  <a:gd name="T35" fmla="*/ 38 h 38"/>
                  <a:gd name="T36" fmla="*/ 18 w 39"/>
                  <a:gd name="T37" fmla="*/ 38 h 38"/>
                  <a:gd name="T38" fmla="*/ 17 w 39"/>
                  <a:gd name="T39" fmla="*/ 38 h 38"/>
                  <a:gd name="T40" fmla="*/ 14 w 39"/>
                  <a:gd name="T41" fmla="*/ 38 h 38"/>
                  <a:gd name="T42" fmla="*/ 13 w 39"/>
                  <a:gd name="T43" fmla="*/ 37 h 38"/>
                  <a:gd name="T44" fmla="*/ 12 w 39"/>
                  <a:gd name="T45" fmla="*/ 36 h 38"/>
                  <a:gd name="T46" fmla="*/ 11 w 39"/>
                  <a:gd name="T47" fmla="*/ 34 h 38"/>
                  <a:gd name="T48" fmla="*/ 9 w 39"/>
                  <a:gd name="T49" fmla="*/ 32 h 38"/>
                  <a:gd name="T50" fmla="*/ 9 w 39"/>
                  <a:gd name="T51" fmla="*/ 31 h 38"/>
                  <a:gd name="T52" fmla="*/ 1 w 39"/>
                  <a:gd name="T53" fmla="*/ 11 h 38"/>
                  <a:gd name="T54" fmla="*/ 1 w 39"/>
                  <a:gd name="T55" fmla="*/ 11 h 38"/>
                  <a:gd name="T56" fmla="*/ 1 w 39"/>
                  <a:gd name="T57" fmla="*/ 10 h 38"/>
                  <a:gd name="T58" fmla="*/ 0 w 39"/>
                  <a:gd name="T59" fmla="*/ 7 h 38"/>
                  <a:gd name="T60" fmla="*/ 0 w 39"/>
                  <a:gd name="T61" fmla="*/ 5 h 38"/>
                  <a:gd name="T62" fmla="*/ 0 w 39"/>
                  <a:gd name="T63" fmla="*/ 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9" h="38">
                    <a:moveTo>
                      <a:pt x="0" y="4"/>
                    </a:moveTo>
                    <a:lnTo>
                      <a:pt x="0" y="3"/>
                    </a:lnTo>
                    <a:lnTo>
                      <a:pt x="1" y="2"/>
                    </a:lnTo>
                    <a:lnTo>
                      <a:pt x="2" y="2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5" y="2"/>
                    </a:lnTo>
                    <a:lnTo>
                      <a:pt x="28" y="3"/>
                    </a:lnTo>
                    <a:lnTo>
                      <a:pt x="31" y="7"/>
                    </a:lnTo>
                    <a:lnTo>
                      <a:pt x="33" y="15"/>
                    </a:lnTo>
                    <a:lnTo>
                      <a:pt x="38" y="26"/>
                    </a:lnTo>
                    <a:lnTo>
                      <a:pt x="39" y="30"/>
                    </a:lnTo>
                    <a:lnTo>
                      <a:pt x="39" y="32"/>
                    </a:lnTo>
                    <a:lnTo>
                      <a:pt x="39" y="35"/>
                    </a:lnTo>
                    <a:lnTo>
                      <a:pt x="38" y="36"/>
                    </a:lnTo>
                    <a:lnTo>
                      <a:pt x="37" y="36"/>
                    </a:lnTo>
                    <a:lnTo>
                      <a:pt x="36" y="37"/>
                    </a:lnTo>
                    <a:lnTo>
                      <a:pt x="19" y="38"/>
                    </a:lnTo>
                    <a:lnTo>
                      <a:pt x="18" y="38"/>
                    </a:lnTo>
                    <a:lnTo>
                      <a:pt x="17" y="38"/>
                    </a:lnTo>
                    <a:lnTo>
                      <a:pt x="14" y="38"/>
                    </a:lnTo>
                    <a:lnTo>
                      <a:pt x="13" y="37"/>
                    </a:lnTo>
                    <a:lnTo>
                      <a:pt x="12" y="36"/>
                    </a:lnTo>
                    <a:lnTo>
                      <a:pt x="11" y="34"/>
                    </a:lnTo>
                    <a:lnTo>
                      <a:pt x="9" y="32"/>
                    </a:lnTo>
                    <a:lnTo>
                      <a:pt x="9" y="31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8" name="Freeform 183"/>
              <p:cNvSpPr>
                <a:spLocks/>
              </p:cNvSpPr>
              <p:nvPr/>
            </p:nvSpPr>
            <p:spPr bwMode="auto">
              <a:xfrm>
                <a:off x="5711694" y="1947017"/>
                <a:ext cx="35776" cy="19993"/>
              </a:xfrm>
              <a:custGeom>
                <a:avLst/>
                <a:gdLst>
                  <a:gd name="T0" fmla="*/ 14 w 34"/>
                  <a:gd name="T1" fmla="*/ 2 h 19"/>
                  <a:gd name="T2" fmla="*/ 20 w 34"/>
                  <a:gd name="T3" fmla="*/ 2 h 19"/>
                  <a:gd name="T4" fmla="*/ 25 w 34"/>
                  <a:gd name="T5" fmla="*/ 2 h 19"/>
                  <a:gd name="T6" fmla="*/ 31 w 34"/>
                  <a:gd name="T7" fmla="*/ 1 h 19"/>
                  <a:gd name="T8" fmla="*/ 33 w 34"/>
                  <a:gd name="T9" fmla="*/ 7 h 19"/>
                  <a:gd name="T10" fmla="*/ 34 w 34"/>
                  <a:gd name="T11" fmla="*/ 11 h 19"/>
                  <a:gd name="T12" fmla="*/ 34 w 34"/>
                  <a:gd name="T13" fmla="*/ 13 h 19"/>
                  <a:gd name="T14" fmla="*/ 34 w 34"/>
                  <a:gd name="T15" fmla="*/ 15 h 19"/>
                  <a:gd name="T16" fmla="*/ 33 w 34"/>
                  <a:gd name="T17" fmla="*/ 17 h 19"/>
                  <a:gd name="T18" fmla="*/ 32 w 34"/>
                  <a:gd name="T19" fmla="*/ 18 h 19"/>
                  <a:gd name="T20" fmla="*/ 31 w 34"/>
                  <a:gd name="T21" fmla="*/ 18 h 19"/>
                  <a:gd name="T22" fmla="*/ 14 w 34"/>
                  <a:gd name="T23" fmla="*/ 19 h 19"/>
                  <a:gd name="T24" fmla="*/ 13 w 34"/>
                  <a:gd name="T25" fmla="*/ 19 h 19"/>
                  <a:gd name="T26" fmla="*/ 12 w 34"/>
                  <a:gd name="T27" fmla="*/ 19 h 19"/>
                  <a:gd name="T28" fmla="*/ 11 w 34"/>
                  <a:gd name="T29" fmla="*/ 19 h 19"/>
                  <a:gd name="T30" fmla="*/ 8 w 34"/>
                  <a:gd name="T31" fmla="*/ 18 h 19"/>
                  <a:gd name="T32" fmla="*/ 7 w 34"/>
                  <a:gd name="T33" fmla="*/ 17 h 19"/>
                  <a:gd name="T34" fmla="*/ 6 w 34"/>
                  <a:gd name="T35" fmla="*/ 14 h 19"/>
                  <a:gd name="T36" fmla="*/ 5 w 34"/>
                  <a:gd name="T37" fmla="*/ 13 h 19"/>
                  <a:gd name="T38" fmla="*/ 5 w 34"/>
                  <a:gd name="T39" fmla="*/ 12 h 19"/>
                  <a:gd name="T40" fmla="*/ 0 w 34"/>
                  <a:gd name="T41" fmla="*/ 0 h 19"/>
                  <a:gd name="T42" fmla="*/ 5 w 34"/>
                  <a:gd name="T43" fmla="*/ 1 h 19"/>
                  <a:gd name="T44" fmla="*/ 9 w 34"/>
                  <a:gd name="T45" fmla="*/ 2 h 19"/>
                  <a:gd name="T46" fmla="*/ 14 w 34"/>
                  <a:gd name="T47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4" h="19">
                    <a:moveTo>
                      <a:pt x="14" y="2"/>
                    </a:moveTo>
                    <a:lnTo>
                      <a:pt x="20" y="2"/>
                    </a:lnTo>
                    <a:lnTo>
                      <a:pt x="25" y="2"/>
                    </a:lnTo>
                    <a:lnTo>
                      <a:pt x="31" y="1"/>
                    </a:lnTo>
                    <a:lnTo>
                      <a:pt x="33" y="7"/>
                    </a:lnTo>
                    <a:lnTo>
                      <a:pt x="34" y="11"/>
                    </a:lnTo>
                    <a:lnTo>
                      <a:pt x="34" y="13"/>
                    </a:lnTo>
                    <a:lnTo>
                      <a:pt x="34" y="15"/>
                    </a:lnTo>
                    <a:lnTo>
                      <a:pt x="33" y="17"/>
                    </a:lnTo>
                    <a:lnTo>
                      <a:pt x="32" y="18"/>
                    </a:lnTo>
                    <a:lnTo>
                      <a:pt x="31" y="18"/>
                    </a:lnTo>
                    <a:lnTo>
                      <a:pt x="14" y="19"/>
                    </a:lnTo>
                    <a:lnTo>
                      <a:pt x="13" y="19"/>
                    </a:lnTo>
                    <a:lnTo>
                      <a:pt x="12" y="19"/>
                    </a:lnTo>
                    <a:lnTo>
                      <a:pt x="11" y="19"/>
                    </a:lnTo>
                    <a:lnTo>
                      <a:pt x="8" y="18"/>
                    </a:lnTo>
                    <a:lnTo>
                      <a:pt x="7" y="17"/>
                    </a:lnTo>
                    <a:lnTo>
                      <a:pt x="6" y="14"/>
                    </a:lnTo>
                    <a:lnTo>
                      <a:pt x="5" y="13"/>
                    </a:lnTo>
                    <a:lnTo>
                      <a:pt x="5" y="12"/>
                    </a:lnTo>
                    <a:lnTo>
                      <a:pt x="0" y="0"/>
                    </a:lnTo>
                    <a:lnTo>
                      <a:pt x="5" y="1"/>
                    </a:lnTo>
                    <a:lnTo>
                      <a:pt x="9" y="2"/>
                    </a:lnTo>
                    <a:lnTo>
                      <a:pt x="14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9" name="Freeform 184"/>
              <p:cNvSpPr>
                <a:spLocks/>
              </p:cNvSpPr>
              <p:nvPr/>
            </p:nvSpPr>
            <p:spPr bwMode="auto">
              <a:xfrm>
                <a:off x="5665397" y="1934390"/>
                <a:ext cx="41037" cy="39984"/>
              </a:xfrm>
              <a:custGeom>
                <a:avLst/>
                <a:gdLst>
                  <a:gd name="T0" fmla="*/ 0 w 39"/>
                  <a:gd name="T1" fmla="*/ 3 h 38"/>
                  <a:gd name="T2" fmla="*/ 0 w 39"/>
                  <a:gd name="T3" fmla="*/ 1 h 38"/>
                  <a:gd name="T4" fmla="*/ 1 w 39"/>
                  <a:gd name="T5" fmla="*/ 1 h 38"/>
                  <a:gd name="T6" fmla="*/ 2 w 39"/>
                  <a:gd name="T7" fmla="*/ 1 h 38"/>
                  <a:gd name="T8" fmla="*/ 19 w 39"/>
                  <a:gd name="T9" fmla="*/ 0 h 38"/>
                  <a:gd name="T10" fmla="*/ 20 w 39"/>
                  <a:gd name="T11" fmla="*/ 0 h 38"/>
                  <a:gd name="T12" fmla="*/ 25 w 39"/>
                  <a:gd name="T13" fmla="*/ 0 h 38"/>
                  <a:gd name="T14" fmla="*/ 28 w 39"/>
                  <a:gd name="T15" fmla="*/ 3 h 38"/>
                  <a:gd name="T16" fmla="*/ 31 w 39"/>
                  <a:gd name="T17" fmla="*/ 7 h 38"/>
                  <a:gd name="T18" fmla="*/ 33 w 39"/>
                  <a:gd name="T19" fmla="*/ 14 h 38"/>
                  <a:gd name="T20" fmla="*/ 38 w 39"/>
                  <a:gd name="T21" fmla="*/ 26 h 38"/>
                  <a:gd name="T22" fmla="*/ 39 w 39"/>
                  <a:gd name="T23" fmla="*/ 30 h 38"/>
                  <a:gd name="T24" fmla="*/ 39 w 39"/>
                  <a:gd name="T25" fmla="*/ 32 h 38"/>
                  <a:gd name="T26" fmla="*/ 39 w 39"/>
                  <a:gd name="T27" fmla="*/ 33 h 38"/>
                  <a:gd name="T28" fmla="*/ 38 w 39"/>
                  <a:gd name="T29" fmla="*/ 35 h 38"/>
                  <a:gd name="T30" fmla="*/ 37 w 39"/>
                  <a:gd name="T31" fmla="*/ 36 h 38"/>
                  <a:gd name="T32" fmla="*/ 36 w 39"/>
                  <a:gd name="T33" fmla="*/ 36 h 38"/>
                  <a:gd name="T34" fmla="*/ 19 w 39"/>
                  <a:gd name="T35" fmla="*/ 38 h 38"/>
                  <a:gd name="T36" fmla="*/ 18 w 39"/>
                  <a:gd name="T37" fmla="*/ 38 h 38"/>
                  <a:gd name="T38" fmla="*/ 17 w 39"/>
                  <a:gd name="T39" fmla="*/ 38 h 38"/>
                  <a:gd name="T40" fmla="*/ 15 w 39"/>
                  <a:gd name="T41" fmla="*/ 37 h 38"/>
                  <a:gd name="T42" fmla="*/ 13 w 39"/>
                  <a:gd name="T43" fmla="*/ 37 h 38"/>
                  <a:gd name="T44" fmla="*/ 12 w 39"/>
                  <a:gd name="T45" fmla="*/ 35 h 38"/>
                  <a:gd name="T46" fmla="*/ 11 w 39"/>
                  <a:gd name="T47" fmla="*/ 33 h 38"/>
                  <a:gd name="T48" fmla="*/ 10 w 39"/>
                  <a:gd name="T49" fmla="*/ 31 h 38"/>
                  <a:gd name="T50" fmla="*/ 10 w 39"/>
                  <a:gd name="T51" fmla="*/ 31 h 38"/>
                  <a:gd name="T52" fmla="*/ 1 w 39"/>
                  <a:gd name="T53" fmla="*/ 11 h 38"/>
                  <a:gd name="T54" fmla="*/ 1 w 39"/>
                  <a:gd name="T55" fmla="*/ 10 h 38"/>
                  <a:gd name="T56" fmla="*/ 1 w 39"/>
                  <a:gd name="T57" fmla="*/ 9 h 38"/>
                  <a:gd name="T58" fmla="*/ 0 w 39"/>
                  <a:gd name="T59" fmla="*/ 7 h 38"/>
                  <a:gd name="T60" fmla="*/ 0 w 39"/>
                  <a:gd name="T61" fmla="*/ 5 h 38"/>
                  <a:gd name="T62" fmla="*/ 0 w 39"/>
                  <a:gd name="T63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9" h="38">
                    <a:moveTo>
                      <a:pt x="0" y="3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28" y="3"/>
                    </a:lnTo>
                    <a:lnTo>
                      <a:pt x="31" y="7"/>
                    </a:lnTo>
                    <a:lnTo>
                      <a:pt x="33" y="14"/>
                    </a:lnTo>
                    <a:lnTo>
                      <a:pt x="38" y="26"/>
                    </a:lnTo>
                    <a:lnTo>
                      <a:pt x="39" y="30"/>
                    </a:lnTo>
                    <a:lnTo>
                      <a:pt x="39" y="32"/>
                    </a:lnTo>
                    <a:lnTo>
                      <a:pt x="39" y="33"/>
                    </a:lnTo>
                    <a:lnTo>
                      <a:pt x="38" y="35"/>
                    </a:lnTo>
                    <a:lnTo>
                      <a:pt x="37" y="36"/>
                    </a:lnTo>
                    <a:lnTo>
                      <a:pt x="36" y="36"/>
                    </a:lnTo>
                    <a:lnTo>
                      <a:pt x="19" y="38"/>
                    </a:lnTo>
                    <a:lnTo>
                      <a:pt x="18" y="38"/>
                    </a:lnTo>
                    <a:lnTo>
                      <a:pt x="17" y="38"/>
                    </a:lnTo>
                    <a:lnTo>
                      <a:pt x="15" y="37"/>
                    </a:lnTo>
                    <a:lnTo>
                      <a:pt x="13" y="37"/>
                    </a:lnTo>
                    <a:lnTo>
                      <a:pt x="12" y="35"/>
                    </a:lnTo>
                    <a:lnTo>
                      <a:pt x="11" y="33"/>
                    </a:lnTo>
                    <a:lnTo>
                      <a:pt x="10" y="31"/>
                    </a:lnTo>
                    <a:lnTo>
                      <a:pt x="10" y="31"/>
                    </a:lnTo>
                    <a:lnTo>
                      <a:pt x="1" y="11"/>
                    </a:lnTo>
                    <a:lnTo>
                      <a:pt x="1" y="10"/>
                    </a:lnTo>
                    <a:lnTo>
                      <a:pt x="1" y="9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0" name="Freeform 185"/>
              <p:cNvSpPr>
                <a:spLocks/>
              </p:cNvSpPr>
              <p:nvPr/>
            </p:nvSpPr>
            <p:spPr bwMode="auto">
              <a:xfrm>
                <a:off x="5760097" y="2021724"/>
                <a:ext cx="16836" cy="17888"/>
              </a:xfrm>
              <a:custGeom>
                <a:avLst/>
                <a:gdLst>
                  <a:gd name="T0" fmla="*/ 0 w 16"/>
                  <a:gd name="T1" fmla="*/ 8 h 17"/>
                  <a:gd name="T2" fmla="*/ 1 w 16"/>
                  <a:gd name="T3" fmla="*/ 5 h 17"/>
                  <a:gd name="T4" fmla="*/ 2 w 16"/>
                  <a:gd name="T5" fmla="*/ 3 h 17"/>
                  <a:gd name="T6" fmla="*/ 5 w 16"/>
                  <a:gd name="T7" fmla="*/ 1 h 17"/>
                  <a:gd name="T8" fmla="*/ 7 w 16"/>
                  <a:gd name="T9" fmla="*/ 0 h 17"/>
                  <a:gd name="T10" fmla="*/ 11 w 16"/>
                  <a:gd name="T11" fmla="*/ 1 h 17"/>
                  <a:gd name="T12" fmla="*/ 13 w 16"/>
                  <a:gd name="T13" fmla="*/ 3 h 17"/>
                  <a:gd name="T14" fmla="*/ 14 w 16"/>
                  <a:gd name="T15" fmla="*/ 5 h 17"/>
                  <a:gd name="T16" fmla="*/ 16 w 16"/>
                  <a:gd name="T17" fmla="*/ 8 h 17"/>
                  <a:gd name="T18" fmla="*/ 14 w 16"/>
                  <a:gd name="T19" fmla="*/ 12 h 17"/>
                  <a:gd name="T20" fmla="*/ 13 w 16"/>
                  <a:gd name="T21" fmla="*/ 14 h 17"/>
                  <a:gd name="T22" fmla="*/ 11 w 16"/>
                  <a:gd name="T23" fmla="*/ 16 h 17"/>
                  <a:gd name="T24" fmla="*/ 7 w 16"/>
                  <a:gd name="T25" fmla="*/ 17 h 17"/>
                  <a:gd name="T26" fmla="*/ 5 w 16"/>
                  <a:gd name="T27" fmla="*/ 16 h 17"/>
                  <a:gd name="T28" fmla="*/ 2 w 16"/>
                  <a:gd name="T29" fmla="*/ 14 h 17"/>
                  <a:gd name="T30" fmla="*/ 1 w 16"/>
                  <a:gd name="T31" fmla="*/ 12 h 17"/>
                  <a:gd name="T32" fmla="*/ 0 w 16"/>
                  <a:gd name="T33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1" y="5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11" y="1"/>
                    </a:lnTo>
                    <a:lnTo>
                      <a:pt x="13" y="3"/>
                    </a:lnTo>
                    <a:lnTo>
                      <a:pt x="14" y="5"/>
                    </a:lnTo>
                    <a:lnTo>
                      <a:pt x="16" y="8"/>
                    </a:lnTo>
                    <a:lnTo>
                      <a:pt x="14" y="12"/>
                    </a:lnTo>
                    <a:lnTo>
                      <a:pt x="13" y="14"/>
                    </a:lnTo>
                    <a:lnTo>
                      <a:pt x="11" y="16"/>
                    </a:lnTo>
                    <a:lnTo>
                      <a:pt x="7" y="17"/>
                    </a:lnTo>
                    <a:lnTo>
                      <a:pt x="5" y="16"/>
                    </a:lnTo>
                    <a:lnTo>
                      <a:pt x="2" y="14"/>
                    </a:lnTo>
                    <a:lnTo>
                      <a:pt x="1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1" name="Freeform 186"/>
              <p:cNvSpPr>
                <a:spLocks/>
              </p:cNvSpPr>
              <p:nvPr/>
            </p:nvSpPr>
            <p:spPr bwMode="auto">
              <a:xfrm>
                <a:off x="5788507" y="1993314"/>
                <a:ext cx="16836" cy="17888"/>
              </a:xfrm>
              <a:custGeom>
                <a:avLst/>
                <a:gdLst>
                  <a:gd name="T0" fmla="*/ 0 w 16"/>
                  <a:gd name="T1" fmla="*/ 8 h 17"/>
                  <a:gd name="T2" fmla="*/ 2 w 16"/>
                  <a:gd name="T3" fmla="*/ 5 h 17"/>
                  <a:gd name="T4" fmla="*/ 3 w 16"/>
                  <a:gd name="T5" fmla="*/ 2 h 17"/>
                  <a:gd name="T6" fmla="*/ 5 w 16"/>
                  <a:gd name="T7" fmla="*/ 0 h 17"/>
                  <a:gd name="T8" fmla="*/ 9 w 16"/>
                  <a:gd name="T9" fmla="*/ 0 h 17"/>
                  <a:gd name="T10" fmla="*/ 11 w 16"/>
                  <a:gd name="T11" fmla="*/ 0 h 17"/>
                  <a:gd name="T12" fmla="*/ 13 w 16"/>
                  <a:gd name="T13" fmla="*/ 2 h 17"/>
                  <a:gd name="T14" fmla="*/ 16 w 16"/>
                  <a:gd name="T15" fmla="*/ 5 h 17"/>
                  <a:gd name="T16" fmla="*/ 16 w 16"/>
                  <a:gd name="T17" fmla="*/ 8 h 17"/>
                  <a:gd name="T18" fmla="*/ 16 w 16"/>
                  <a:gd name="T19" fmla="*/ 11 h 17"/>
                  <a:gd name="T20" fmla="*/ 13 w 16"/>
                  <a:gd name="T21" fmla="*/ 14 h 17"/>
                  <a:gd name="T22" fmla="*/ 11 w 16"/>
                  <a:gd name="T23" fmla="*/ 15 h 17"/>
                  <a:gd name="T24" fmla="*/ 9 w 16"/>
                  <a:gd name="T25" fmla="*/ 17 h 17"/>
                  <a:gd name="T26" fmla="*/ 5 w 16"/>
                  <a:gd name="T27" fmla="*/ 15 h 17"/>
                  <a:gd name="T28" fmla="*/ 3 w 16"/>
                  <a:gd name="T29" fmla="*/ 14 h 17"/>
                  <a:gd name="T30" fmla="*/ 2 w 16"/>
                  <a:gd name="T31" fmla="*/ 11 h 17"/>
                  <a:gd name="T32" fmla="*/ 0 w 16"/>
                  <a:gd name="T33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2" y="5"/>
                    </a:lnTo>
                    <a:lnTo>
                      <a:pt x="3" y="2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2"/>
                    </a:lnTo>
                    <a:lnTo>
                      <a:pt x="16" y="5"/>
                    </a:lnTo>
                    <a:lnTo>
                      <a:pt x="16" y="8"/>
                    </a:lnTo>
                    <a:lnTo>
                      <a:pt x="16" y="11"/>
                    </a:lnTo>
                    <a:lnTo>
                      <a:pt x="13" y="14"/>
                    </a:lnTo>
                    <a:lnTo>
                      <a:pt x="11" y="15"/>
                    </a:lnTo>
                    <a:lnTo>
                      <a:pt x="9" y="17"/>
                    </a:lnTo>
                    <a:lnTo>
                      <a:pt x="5" y="15"/>
                    </a:lnTo>
                    <a:lnTo>
                      <a:pt x="3" y="14"/>
                    </a:lnTo>
                    <a:lnTo>
                      <a:pt x="2" y="11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2" name="Freeform 187"/>
              <p:cNvSpPr>
                <a:spLocks/>
              </p:cNvSpPr>
              <p:nvPr/>
            </p:nvSpPr>
            <p:spPr bwMode="auto">
              <a:xfrm>
                <a:off x="5827439" y="2013306"/>
                <a:ext cx="14731" cy="16836"/>
              </a:xfrm>
              <a:custGeom>
                <a:avLst/>
                <a:gdLst>
                  <a:gd name="T0" fmla="*/ 0 w 14"/>
                  <a:gd name="T1" fmla="*/ 8 h 16"/>
                  <a:gd name="T2" fmla="*/ 0 w 14"/>
                  <a:gd name="T3" fmla="*/ 6 h 16"/>
                  <a:gd name="T4" fmla="*/ 3 w 14"/>
                  <a:gd name="T5" fmla="*/ 2 h 16"/>
                  <a:gd name="T6" fmla="*/ 5 w 14"/>
                  <a:gd name="T7" fmla="*/ 1 h 16"/>
                  <a:gd name="T8" fmla="*/ 7 w 14"/>
                  <a:gd name="T9" fmla="*/ 0 h 16"/>
                  <a:gd name="T10" fmla="*/ 10 w 14"/>
                  <a:gd name="T11" fmla="*/ 1 h 16"/>
                  <a:gd name="T12" fmla="*/ 12 w 14"/>
                  <a:gd name="T13" fmla="*/ 2 h 16"/>
                  <a:gd name="T14" fmla="*/ 14 w 14"/>
                  <a:gd name="T15" fmla="*/ 6 h 16"/>
                  <a:gd name="T16" fmla="*/ 14 w 14"/>
                  <a:gd name="T17" fmla="*/ 8 h 16"/>
                  <a:gd name="T18" fmla="*/ 14 w 14"/>
                  <a:gd name="T19" fmla="*/ 12 h 16"/>
                  <a:gd name="T20" fmla="*/ 12 w 14"/>
                  <a:gd name="T21" fmla="*/ 14 h 16"/>
                  <a:gd name="T22" fmla="*/ 10 w 14"/>
                  <a:gd name="T23" fmla="*/ 16 h 16"/>
                  <a:gd name="T24" fmla="*/ 7 w 14"/>
                  <a:gd name="T25" fmla="*/ 16 h 16"/>
                  <a:gd name="T26" fmla="*/ 5 w 14"/>
                  <a:gd name="T27" fmla="*/ 16 h 16"/>
                  <a:gd name="T28" fmla="*/ 3 w 14"/>
                  <a:gd name="T29" fmla="*/ 14 h 16"/>
                  <a:gd name="T30" fmla="*/ 0 w 14"/>
                  <a:gd name="T31" fmla="*/ 12 h 16"/>
                  <a:gd name="T32" fmla="*/ 0 w 14"/>
                  <a:gd name="T33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16">
                    <a:moveTo>
                      <a:pt x="0" y="8"/>
                    </a:moveTo>
                    <a:lnTo>
                      <a:pt x="0" y="6"/>
                    </a:lnTo>
                    <a:lnTo>
                      <a:pt x="3" y="2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10" y="1"/>
                    </a:lnTo>
                    <a:lnTo>
                      <a:pt x="12" y="2"/>
                    </a:lnTo>
                    <a:lnTo>
                      <a:pt x="14" y="6"/>
                    </a:lnTo>
                    <a:lnTo>
                      <a:pt x="14" y="8"/>
                    </a:lnTo>
                    <a:lnTo>
                      <a:pt x="14" y="12"/>
                    </a:lnTo>
                    <a:lnTo>
                      <a:pt x="12" y="14"/>
                    </a:lnTo>
                    <a:lnTo>
                      <a:pt x="10" y="16"/>
                    </a:lnTo>
                    <a:lnTo>
                      <a:pt x="7" y="16"/>
                    </a:lnTo>
                    <a:lnTo>
                      <a:pt x="5" y="16"/>
                    </a:lnTo>
                    <a:lnTo>
                      <a:pt x="3" y="14"/>
                    </a:lnTo>
                    <a:lnTo>
                      <a:pt x="0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3" name="Freeform 188"/>
              <p:cNvSpPr>
                <a:spLocks/>
              </p:cNvSpPr>
              <p:nvPr/>
            </p:nvSpPr>
            <p:spPr bwMode="auto">
              <a:xfrm>
                <a:off x="5861110" y="1985948"/>
                <a:ext cx="16836" cy="16836"/>
              </a:xfrm>
              <a:custGeom>
                <a:avLst/>
                <a:gdLst>
                  <a:gd name="T0" fmla="*/ 0 w 16"/>
                  <a:gd name="T1" fmla="*/ 8 h 16"/>
                  <a:gd name="T2" fmla="*/ 1 w 16"/>
                  <a:gd name="T3" fmla="*/ 5 h 16"/>
                  <a:gd name="T4" fmla="*/ 3 w 16"/>
                  <a:gd name="T5" fmla="*/ 2 h 16"/>
                  <a:gd name="T6" fmla="*/ 5 w 16"/>
                  <a:gd name="T7" fmla="*/ 1 h 16"/>
                  <a:gd name="T8" fmla="*/ 8 w 16"/>
                  <a:gd name="T9" fmla="*/ 0 h 16"/>
                  <a:gd name="T10" fmla="*/ 11 w 16"/>
                  <a:gd name="T11" fmla="*/ 1 h 16"/>
                  <a:gd name="T12" fmla="*/ 13 w 16"/>
                  <a:gd name="T13" fmla="*/ 2 h 16"/>
                  <a:gd name="T14" fmla="*/ 16 w 16"/>
                  <a:gd name="T15" fmla="*/ 5 h 16"/>
                  <a:gd name="T16" fmla="*/ 16 w 16"/>
                  <a:gd name="T17" fmla="*/ 8 h 16"/>
                  <a:gd name="T18" fmla="*/ 16 w 16"/>
                  <a:gd name="T19" fmla="*/ 12 h 16"/>
                  <a:gd name="T20" fmla="*/ 13 w 16"/>
                  <a:gd name="T21" fmla="*/ 14 h 16"/>
                  <a:gd name="T22" fmla="*/ 11 w 16"/>
                  <a:gd name="T23" fmla="*/ 15 h 16"/>
                  <a:gd name="T24" fmla="*/ 8 w 16"/>
                  <a:gd name="T25" fmla="*/ 16 h 16"/>
                  <a:gd name="T26" fmla="*/ 5 w 16"/>
                  <a:gd name="T27" fmla="*/ 15 h 16"/>
                  <a:gd name="T28" fmla="*/ 3 w 16"/>
                  <a:gd name="T29" fmla="*/ 14 h 16"/>
                  <a:gd name="T30" fmla="*/ 1 w 16"/>
                  <a:gd name="T31" fmla="*/ 12 h 16"/>
                  <a:gd name="T32" fmla="*/ 0 w 16"/>
                  <a:gd name="T33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16">
                    <a:moveTo>
                      <a:pt x="0" y="8"/>
                    </a:moveTo>
                    <a:lnTo>
                      <a:pt x="1" y="5"/>
                    </a:lnTo>
                    <a:lnTo>
                      <a:pt x="3" y="2"/>
                    </a:lnTo>
                    <a:lnTo>
                      <a:pt x="5" y="1"/>
                    </a:lnTo>
                    <a:lnTo>
                      <a:pt x="8" y="0"/>
                    </a:lnTo>
                    <a:lnTo>
                      <a:pt x="11" y="1"/>
                    </a:lnTo>
                    <a:lnTo>
                      <a:pt x="13" y="2"/>
                    </a:lnTo>
                    <a:lnTo>
                      <a:pt x="16" y="5"/>
                    </a:lnTo>
                    <a:lnTo>
                      <a:pt x="16" y="8"/>
                    </a:lnTo>
                    <a:lnTo>
                      <a:pt x="16" y="12"/>
                    </a:lnTo>
                    <a:lnTo>
                      <a:pt x="13" y="14"/>
                    </a:lnTo>
                    <a:lnTo>
                      <a:pt x="11" y="15"/>
                    </a:lnTo>
                    <a:lnTo>
                      <a:pt x="8" y="16"/>
                    </a:lnTo>
                    <a:lnTo>
                      <a:pt x="5" y="15"/>
                    </a:lnTo>
                    <a:lnTo>
                      <a:pt x="3" y="14"/>
                    </a:lnTo>
                    <a:lnTo>
                      <a:pt x="1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4" name="Freeform 189"/>
              <p:cNvSpPr>
                <a:spLocks/>
              </p:cNvSpPr>
              <p:nvPr/>
            </p:nvSpPr>
            <p:spPr bwMode="auto">
              <a:xfrm>
                <a:off x="5892677" y="2006993"/>
                <a:ext cx="15784" cy="17888"/>
              </a:xfrm>
              <a:custGeom>
                <a:avLst/>
                <a:gdLst>
                  <a:gd name="T0" fmla="*/ 0 w 15"/>
                  <a:gd name="T1" fmla="*/ 8 h 17"/>
                  <a:gd name="T2" fmla="*/ 1 w 15"/>
                  <a:gd name="T3" fmla="*/ 5 h 17"/>
                  <a:gd name="T4" fmla="*/ 2 w 15"/>
                  <a:gd name="T5" fmla="*/ 2 h 17"/>
                  <a:gd name="T6" fmla="*/ 5 w 15"/>
                  <a:gd name="T7" fmla="*/ 0 h 17"/>
                  <a:gd name="T8" fmla="*/ 7 w 15"/>
                  <a:gd name="T9" fmla="*/ 0 h 17"/>
                  <a:gd name="T10" fmla="*/ 10 w 15"/>
                  <a:gd name="T11" fmla="*/ 0 h 17"/>
                  <a:gd name="T12" fmla="*/ 13 w 15"/>
                  <a:gd name="T13" fmla="*/ 2 h 17"/>
                  <a:gd name="T14" fmla="*/ 14 w 15"/>
                  <a:gd name="T15" fmla="*/ 5 h 17"/>
                  <a:gd name="T16" fmla="*/ 15 w 15"/>
                  <a:gd name="T17" fmla="*/ 8 h 17"/>
                  <a:gd name="T18" fmla="*/ 14 w 15"/>
                  <a:gd name="T19" fmla="*/ 11 h 17"/>
                  <a:gd name="T20" fmla="*/ 13 w 15"/>
                  <a:gd name="T21" fmla="*/ 14 h 17"/>
                  <a:gd name="T22" fmla="*/ 10 w 15"/>
                  <a:gd name="T23" fmla="*/ 15 h 17"/>
                  <a:gd name="T24" fmla="*/ 7 w 15"/>
                  <a:gd name="T25" fmla="*/ 17 h 17"/>
                  <a:gd name="T26" fmla="*/ 5 w 15"/>
                  <a:gd name="T27" fmla="*/ 15 h 17"/>
                  <a:gd name="T28" fmla="*/ 2 w 15"/>
                  <a:gd name="T29" fmla="*/ 14 h 17"/>
                  <a:gd name="T30" fmla="*/ 1 w 15"/>
                  <a:gd name="T31" fmla="*/ 11 h 17"/>
                  <a:gd name="T32" fmla="*/ 0 w 15"/>
                  <a:gd name="T33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17">
                    <a:moveTo>
                      <a:pt x="0" y="8"/>
                    </a:moveTo>
                    <a:lnTo>
                      <a:pt x="1" y="5"/>
                    </a:lnTo>
                    <a:lnTo>
                      <a:pt x="2" y="2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2"/>
                    </a:lnTo>
                    <a:lnTo>
                      <a:pt x="14" y="5"/>
                    </a:lnTo>
                    <a:lnTo>
                      <a:pt x="15" y="8"/>
                    </a:lnTo>
                    <a:lnTo>
                      <a:pt x="14" y="11"/>
                    </a:lnTo>
                    <a:lnTo>
                      <a:pt x="13" y="14"/>
                    </a:lnTo>
                    <a:lnTo>
                      <a:pt x="10" y="15"/>
                    </a:lnTo>
                    <a:lnTo>
                      <a:pt x="7" y="17"/>
                    </a:lnTo>
                    <a:lnTo>
                      <a:pt x="5" y="15"/>
                    </a:lnTo>
                    <a:lnTo>
                      <a:pt x="2" y="14"/>
                    </a:lnTo>
                    <a:lnTo>
                      <a:pt x="1" y="11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5" name="Freeform 190"/>
              <p:cNvSpPr>
                <a:spLocks/>
              </p:cNvSpPr>
              <p:nvPr/>
            </p:nvSpPr>
            <p:spPr bwMode="auto">
              <a:xfrm>
                <a:off x="5927400" y="1974374"/>
                <a:ext cx="15784" cy="17888"/>
              </a:xfrm>
              <a:custGeom>
                <a:avLst/>
                <a:gdLst>
                  <a:gd name="T0" fmla="*/ 0 w 15"/>
                  <a:gd name="T1" fmla="*/ 8 h 17"/>
                  <a:gd name="T2" fmla="*/ 1 w 15"/>
                  <a:gd name="T3" fmla="*/ 6 h 17"/>
                  <a:gd name="T4" fmla="*/ 2 w 15"/>
                  <a:gd name="T5" fmla="*/ 3 h 17"/>
                  <a:gd name="T6" fmla="*/ 5 w 15"/>
                  <a:gd name="T7" fmla="*/ 1 h 17"/>
                  <a:gd name="T8" fmla="*/ 8 w 15"/>
                  <a:gd name="T9" fmla="*/ 0 h 17"/>
                  <a:gd name="T10" fmla="*/ 11 w 15"/>
                  <a:gd name="T11" fmla="*/ 1 h 17"/>
                  <a:gd name="T12" fmla="*/ 13 w 15"/>
                  <a:gd name="T13" fmla="*/ 3 h 17"/>
                  <a:gd name="T14" fmla="*/ 15 w 15"/>
                  <a:gd name="T15" fmla="*/ 6 h 17"/>
                  <a:gd name="T16" fmla="*/ 15 w 15"/>
                  <a:gd name="T17" fmla="*/ 8 h 17"/>
                  <a:gd name="T18" fmla="*/ 15 w 15"/>
                  <a:gd name="T19" fmla="*/ 12 h 17"/>
                  <a:gd name="T20" fmla="*/ 13 w 15"/>
                  <a:gd name="T21" fmla="*/ 14 h 17"/>
                  <a:gd name="T22" fmla="*/ 11 w 15"/>
                  <a:gd name="T23" fmla="*/ 17 h 17"/>
                  <a:gd name="T24" fmla="*/ 8 w 15"/>
                  <a:gd name="T25" fmla="*/ 17 h 17"/>
                  <a:gd name="T26" fmla="*/ 5 w 15"/>
                  <a:gd name="T27" fmla="*/ 17 h 17"/>
                  <a:gd name="T28" fmla="*/ 2 w 15"/>
                  <a:gd name="T29" fmla="*/ 14 h 17"/>
                  <a:gd name="T30" fmla="*/ 1 w 15"/>
                  <a:gd name="T31" fmla="*/ 12 h 17"/>
                  <a:gd name="T32" fmla="*/ 0 w 15"/>
                  <a:gd name="T33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17">
                    <a:moveTo>
                      <a:pt x="0" y="8"/>
                    </a:moveTo>
                    <a:lnTo>
                      <a:pt x="1" y="6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8" y="0"/>
                    </a:lnTo>
                    <a:lnTo>
                      <a:pt x="11" y="1"/>
                    </a:lnTo>
                    <a:lnTo>
                      <a:pt x="13" y="3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12"/>
                    </a:lnTo>
                    <a:lnTo>
                      <a:pt x="13" y="14"/>
                    </a:lnTo>
                    <a:lnTo>
                      <a:pt x="11" y="17"/>
                    </a:lnTo>
                    <a:lnTo>
                      <a:pt x="8" y="17"/>
                    </a:lnTo>
                    <a:lnTo>
                      <a:pt x="5" y="17"/>
                    </a:lnTo>
                    <a:lnTo>
                      <a:pt x="2" y="14"/>
                    </a:lnTo>
                    <a:lnTo>
                      <a:pt x="1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6" name="Freeform 191"/>
              <p:cNvSpPr>
                <a:spLocks/>
              </p:cNvSpPr>
              <p:nvPr/>
            </p:nvSpPr>
            <p:spPr bwMode="auto">
              <a:xfrm>
                <a:off x="5965280" y="2000680"/>
                <a:ext cx="15784" cy="17888"/>
              </a:xfrm>
              <a:custGeom>
                <a:avLst/>
                <a:gdLst>
                  <a:gd name="T0" fmla="*/ 0 w 15"/>
                  <a:gd name="T1" fmla="*/ 8 h 17"/>
                  <a:gd name="T2" fmla="*/ 1 w 15"/>
                  <a:gd name="T3" fmla="*/ 5 h 17"/>
                  <a:gd name="T4" fmla="*/ 2 w 15"/>
                  <a:gd name="T5" fmla="*/ 2 h 17"/>
                  <a:gd name="T6" fmla="*/ 4 w 15"/>
                  <a:gd name="T7" fmla="*/ 0 h 17"/>
                  <a:gd name="T8" fmla="*/ 7 w 15"/>
                  <a:gd name="T9" fmla="*/ 0 h 17"/>
                  <a:gd name="T10" fmla="*/ 10 w 15"/>
                  <a:gd name="T11" fmla="*/ 0 h 17"/>
                  <a:gd name="T12" fmla="*/ 13 w 15"/>
                  <a:gd name="T13" fmla="*/ 2 h 17"/>
                  <a:gd name="T14" fmla="*/ 14 w 15"/>
                  <a:gd name="T15" fmla="*/ 5 h 17"/>
                  <a:gd name="T16" fmla="*/ 15 w 15"/>
                  <a:gd name="T17" fmla="*/ 8 h 17"/>
                  <a:gd name="T18" fmla="*/ 14 w 15"/>
                  <a:gd name="T19" fmla="*/ 11 h 17"/>
                  <a:gd name="T20" fmla="*/ 13 w 15"/>
                  <a:gd name="T21" fmla="*/ 14 h 17"/>
                  <a:gd name="T22" fmla="*/ 10 w 15"/>
                  <a:gd name="T23" fmla="*/ 15 h 17"/>
                  <a:gd name="T24" fmla="*/ 7 w 15"/>
                  <a:gd name="T25" fmla="*/ 17 h 17"/>
                  <a:gd name="T26" fmla="*/ 4 w 15"/>
                  <a:gd name="T27" fmla="*/ 15 h 17"/>
                  <a:gd name="T28" fmla="*/ 2 w 15"/>
                  <a:gd name="T29" fmla="*/ 14 h 17"/>
                  <a:gd name="T30" fmla="*/ 1 w 15"/>
                  <a:gd name="T31" fmla="*/ 11 h 17"/>
                  <a:gd name="T32" fmla="*/ 0 w 15"/>
                  <a:gd name="T33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17">
                    <a:moveTo>
                      <a:pt x="0" y="8"/>
                    </a:moveTo>
                    <a:lnTo>
                      <a:pt x="1" y="5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3" y="2"/>
                    </a:lnTo>
                    <a:lnTo>
                      <a:pt x="14" y="5"/>
                    </a:lnTo>
                    <a:lnTo>
                      <a:pt x="15" y="8"/>
                    </a:lnTo>
                    <a:lnTo>
                      <a:pt x="14" y="11"/>
                    </a:lnTo>
                    <a:lnTo>
                      <a:pt x="13" y="14"/>
                    </a:lnTo>
                    <a:lnTo>
                      <a:pt x="10" y="15"/>
                    </a:lnTo>
                    <a:lnTo>
                      <a:pt x="7" y="17"/>
                    </a:lnTo>
                    <a:lnTo>
                      <a:pt x="4" y="15"/>
                    </a:lnTo>
                    <a:lnTo>
                      <a:pt x="2" y="14"/>
                    </a:lnTo>
                    <a:lnTo>
                      <a:pt x="1" y="11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7" name="Freeform 192"/>
              <p:cNvSpPr>
                <a:spLocks/>
              </p:cNvSpPr>
              <p:nvPr/>
            </p:nvSpPr>
            <p:spPr bwMode="auto">
              <a:xfrm>
                <a:off x="5998951" y="1972270"/>
                <a:ext cx="14731" cy="16836"/>
              </a:xfrm>
              <a:custGeom>
                <a:avLst/>
                <a:gdLst>
                  <a:gd name="T0" fmla="*/ 0 w 14"/>
                  <a:gd name="T1" fmla="*/ 8 h 16"/>
                  <a:gd name="T2" fmla="*/ 0 w 14"/>
                  <a:gd name="T3" fmla="*/ 5 h 16"/>
                  <a:gd name="T4" fmla="*/ 2 w 14"/>
                  <a:gd name="T5" fmla="*/ 2 h 16"/>
                  <a:gd name="T6" fmla="*/ 4 w 14"/>
                  <a:gd name="T7" fmla="*/ 1 h 16"/>
                  <a:gd name="T8" fmla="*/ 7 w 14"/>
                  <a:gd name="T9" fmla="*/ 0 h 16"/>
                  <a:gd name="T10" fmla="*/ 10 w 14"/>
                  <a:gd name="T11" fmla="*/ 1 h 16"/>
                  <a:gd name="T12" fmla="*/ 13 w 14"/>
                  <a:gd name="T13" fmla="*/ 2 h 16"/>
                  <a:gd name="T14" fmla="*/ 14 w 14"/>
                  <a:gd name="T15" fmla="*/ 5 h 16"/>
                  <a:gd name="T16" fmla="*/ 14 w 14"/>
                  <a:gd name="T17" fmla="*/ 8 h 16"/>
                  <a:gd name="T18" fmla="*/ 14 w 14"/>
                  <a:gd name="T19" fmla="*/ 12 h 16"/>
                  <a:gd name="T20" fmla="*/ 13 w 14"/>
                  <a:gd name="T21" fmla="*/ 14 h 16"/>
                  <a:gd name="T22" fmla="*/ 10 w 14"/>
                  <a:gd name="T23" fmla="*/ 15 h 16"/>
                  <a:gd name="T24" fmla="*/ 7 w 14"/>
                  <a:gd name="T25" fmla="*/ 16 h 16"/>
                  <a:gd name="T26" fmla="*/ 4 w 14"/>
                  <a:gd name="T27" fmla="*/ 15 h 16"/>
                  <a:gd name="T28" fmla="*/ 2 w 14"/>
                  <a:gd name="T29" fmla="*/ 14 h 16"/>
                  <a:gd name="T30" fmla="*/ 0 w 14"/>
                  <a:gd name="T31" fmla="*/ 12 h 16"/>
                  <a:gd name="T32" fmla="*/ 0 w 14"/>
                  <a:gd name="T33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16">
                    <a:moveTo>
                      <a:pt x="0" y="8"/>
                    </a:moveTo>
                    <a:lnTo>
                      <a:pt x="0" y="5"/>
                    </a:lnTo>
                    <a:lnTo>
                      <a:pt x="2" y="2"/>
                    </a:lnTo>
                    <a:lnTo>
                      <a:pt x="4" y="1"/>
                    </a:lnTo>
                    <a:lnTo>
                      <a:pt x="7" y="0"/>
                    </a:lnTo>
                    <a:lnTo>
                      <a:pt x="10" y="1"/>
                    </a:lnTo>
                    <a:lnTo>
                      <a:pt x="13" y="2"/>
                    </a:lnTo>
                    <a:lnTo>
                      <a:pt x="14" y="5"/>
                    </a:lnTo>
                    <a:lnTo>
                      <a:pt x="14" y="8"/>
                    </a:lnTo>
                    <a:lnTo>
                      <a:pt x="14" y="12"/>
                    </a:lnTo>
                    <a:lnTo>
                      <a:pt x="13" y="14"/>
                    </a:lnTo>
                    <a:lnTo>
                      <a:pt x="10" y="15"/>
                    </a:lnTo>
                    <a:lnTo>
                      <a:pt x="7" y="16"/>
                    </a:lnTo>
                    <a:lnTo>
                      <a:pt x="4" y="15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8" name="Freeform 193"/>
              <p:cNvSpPr>
                <a:spLocks/>
              </p:cNvSpPr>
              <p:nvPr/>
            </p:nvSpPr>
            <p:spPr bwMode="auto">
              <a:xfrm>
                <a:off x="6035779" y="1998575"/>
                <a:ext cx="16836" cy="16836"/>
              </a:xfrm>
              <a:custGeom>
                <a:avLst/>
                <a:gdLst>
                  <a:gd name="T0" fmla="*/ 0 w 16"/>
                  <a:gd name="T1" fmla="*/ 8 h 16"/>
                  <a:gd name="T2" fmla="*/ 1 w 16"/>
                  <a:gd name="T3" fmla="*/ 4 h 16"/>
                  <a:gd name="T4" fmla="*/ 2 w 16"/>
                  <a:gd name="T5" fmla="*/ 2 h 16"/>
                  <a:gd name="T6" fmla="*/ 5 w 16"/>
                  <a:gd name="T7" fmla="*/ 1 h 16"/>
                  <a:gd name="T8" fmla="*/ 7 w 16"/>
                  <a:gd name="T9" fmla="*/ 0 h 16"/>
                  <a:gd name="T10" fmla="*/ 11 w 16"/>
                  <a:gd name="T11" fmla="*/ 1 h 16"/>
                  <a:gd name="T12" fmla="*/ 13 w 16"/>
                  <a:gd name="T13" fmla="*/ 2 h 16"/>
                  <a:gd name="T14" fmla="*/ 14 w 16"/>
                  <a:gd name="T15" fmla="*/ 4 h 16"/>
                  <a:gd name="T16" fmla="*/ 16 w 16"/>
                  <a:gd name="T17" fmla="*/ 8 h 16"/>
                  <a:gd name="T18" fmla="*/ 14 w 16"/>
                  <a:gd name="T19" fmla="*/ 12 h 16"/>
                  <a:gd name="T20" fmla="*/ 13 w 16"/>
                  <a:gd name="T21" fmla="*/ 14 h 16"/>
                  <a:gd name="T22" fmla="*/ 11 w 16"/>
                  <a:gd name="T23" fmla="*/ 15 h 16"/>
                  <a:gd name="T24" fmla="*/ 7 w 16"/>
                  <a:gd name="T25" fmla="*/ 16 h 16"/>
                  <a:gd name="T26" fmla="*/ 5 w 16"/>
                  <a:gd name="T27" fmla="*/ 15 h 16"/>
                  <a:gd name="T28" fmla="*/ 2 w 16"/>
                  <a:gd name="T29" fmla="*/ 14 h 16"/>
                  <a:gd name="T30" fmla="*/ 1 w 16"/>
                  <a:gd name="T31" fmla="*/ 12 h 16"/>
                  <a:gd name="T32" fmla="*/ 0 w 16"/>
                  <a:gd name="T33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16">
                    <a:moveTo>
                      <a:pt x="0" y="8"/>
                    </a:moveTo>
                    <a:lnTo>
                      <a:pt x="1" y="4"/>
                    </a:lnTo>
                    <a:lnTo>
                      <a:pt x="2" y="2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11" y="1"/>
                    </a:lnTo>
                    <a:lnTo>
                      <a:pt x="13" y="2"/>
                    </a:lnTo>
                    <a:lnTo>
                      <a:pt x="14" y="4"/>
                    </a:lnTo>
                    <a:lnTo>
                      <a:pt x="16" y="8"/>
                    </a:lnTo>
                    <a:lnTo>
                      <a:pt x="14" y="12"/>
                    </a:lnTo>
                    <a:lnTo>
                      <a:pt x="13" y="14"/>
                    </a:lnTo>
                    <a:lnTo>
                      <a:pt x="11" y="15"/>
                    </a:lnTo>
                    <a:lnTo>
                      <a:pt x="7" y="16"/>
                    </a:lnTo>
                    <a:lnTo>
                      <a:pt x="5" y="15"/>
                    </a:lnTo>
                    <a:lnTo>
                      <a:pt x="2" y="14"/>
                    </a:lnTo>
                    <a:lnTo>
                      <a:pt x="1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9" name="Freeform 194"/>
              <p:cNvSpPr>
                <a:spLocks/>
              </p:cNvSpPr>
              <p:nvPr/>
            </p:nvSpPr>
            <p:spPr bwMode="auto">
              <a:xfrm>
                <a:off x="5725374" y="1996471"/>
                <a:ext cx="15784" cy="16836"/>
              </a:xfrm>
              <a:custGeom>
                <a:avLst/>
                <a:gdLst>
                  <a:gd name="T0" fmla="*/ 0 w 15"/>
                  <a:gd name="T1" fmla="*/ 8 h 16"/>
                  <a:gd name="T2" fmla="*/ 1 w 15"/>
                  <a:gd name="T3" fmla="*/ 5 h 16"/>
                  <a:gd name="T4" fmla="*/ 2 w 15"/>
                  <a:gd name="T5" fmla="*/ 3 h 16"/>
                  <a:gd name="T6" fmla="*/ 5 w 15"/>
                  <a:gd name="T7" fmla="*/ 0 h 16"/>
                  <a:gd name="T8" fmla="*/ 7 w 15"/>
                  <a:gd name="T9" fmla="*/ 0 h 16"/>
                  <a:gd name="T10" fmla="*/ 11 w 15"/>
                  <a:gd name="T11" fmla="*/ 0 h 16"/>
                  <a:gd name="T12" fmla="*/ 13 w 15"/>
                  <a:gd name="T13" fmla="*/ 3 h 16"/>
                  <a:gd name="T14" fmla="*/ 14 w 15"/>
                  <a:gd name="T15" fmla="*/ 5 h 16"/>
                  <a:gd name="T16" fmla="*/ 15 w 15"/>
                  <a:gd name="T17" fmla="*/ 8 h 16"/>
                  <a:gd name="T18" fmla="*/ 14 w 15"/>
                  <a:gd name="T19" fmla="*/ 11 h 16"/>
                  <a:gd name="T20" fmla="*/ 13 w 15"/>
                  <a:gd name="T21" fmla="*/ 14 h 16"/>
                  <a:gd name="T22" fmla="*/ 11 w 15"/>
                  <a:gd name="T23" fmla="*/ 16 h 16"/>
                  <a:gd name="T24" fmla="*/ 7 w 15"/>
                  <a:gd name="T25" fmla="*/ 16 h 16"/>
                  <a:gd name="T26" fmla="*/ 5 w 15"/>
                  <a:gd name="T27" fmla="*/ 16 h 16"/>
                  <a:gd name="T28" fmla="*/ 2 w 15"/>
                  <a:gd name="T29" fmla="*/ 14 h 16"/>
                  <a:gd name="T30" fmla="*/ 1 w 15"/>
                  <a:gd name="T31" fmla="*/ 11 h 16"/>
                  <a:gd name="T32" fmla="*/ 0 w 15"/>
                  <a:gd name="T33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16">
                    <a:moveTo>
                      <a:pt x="0" y="8"/>
                    </a:moveTo>
                    <a:lnTo>
                      <a:pt x="1" y="5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3" y="3"/>
                    </a:lnTo>
                    <a:lnTo>
                      <a:pt x="14" y="5"/>
                    </a:lnTo>
                    <a:lnTo>
                      <a:pt x="15" y="8"/>
                    </a:lnTo>
                    <a:lnTo>
                      <a:pt x="14" y="11"/>
                    </a:lnTo>
                    <a:lnTo>
                      <a:pt x="13" y="14"/>
                    </a:lnTo>
                    <a:lnTo>
                      <a:pt x="11" y="16"/>
                    </a:lnTo>
                    <a:lnTo>
                      <a:pt x="7" y="16"/>
                    </a:lnTo>
                    <a:lnTo>
                      <a:pt x="5" y="16"/>
                    </a:lnTo>
                    <a:lnTo>
                      <a:pt x="2" y="14"/>
                    </a:lnTo>
                    <a:lnTo>
                      <a:pt x="1" y="11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0" name="Freeform 195"/>
              <p:cNvSpPr>
                <a:spLocks/>
              </p:cNvSpPr>
              <p:nvPr/>
            </p:nvSpPr>
            <p:spPr bwMode="auto">
              <a:xfrm>
                <a:off x="6104173" y="2000680"/>
                <a:ext cx="16836" cy="17888"/>
              </a:xfrm>
              <a:custGeom>
                <a:avLst/>
                <a:gdLst>
                  <a:gd name="T0" fmla="*/ 0 w 16"/>
                  <a:gd name="T1" fmla="*/ 7 h 17"/>
                  <a:gd name="T2" fmla="*/ 2 w 16"/>
                  <a:gd name="T3" fmla="*/ 4 h 17"/>
                  <a:gd name="T4" fmla="*/ 3 w 16"/>
                  <a:gd name="T5" fmla="*/ 1 h 17"/>
                  <a:gd name="T6" fmla="*/ 5 w 16"/>
                  <a:gd name="T7" fmla="*/ 0 h 17"/>
                  <a:gd name="T8" fmla="*/ 9 w 16"/>
                  <a:gd name="T9" fmla="*/ 0 h 17"/>
                  <a:gd name="T10" fmla="*/ 11 w 16"/>
                  <a:gd name="T11" fmla="*/ 1 h 17"/>
                  <a:gd name="T12" fmla="*/ 13 w 16"/>
                  <a:gd name="T13" fmla="*/ 2 h 17"/>
                  <a:gd name="T14" fmla="*/ 15 w 16"/>
                  <a:gd name="T15" fmla="*/ 6 h 17"/>
                  <a:gd name="T16" fmla="*/ 16 w 16"/>
                  <a:gd name="T17" fmla="*/ 8 h 17"/>
                  <a:gd name="T18" fmla="*/ 15 w 16"/>
                  <a:gd name="T19" fmla="*/ 12 h 17"/>
                  <a:gd name="T20" fmla="*/ 12 w 16"/>
                  <a:gd name="T21" fmla="*/ 14 h 17"/>
                  <a:gd name="T22" fmla="*/ 10 w 16"/>
                  <a:gd name="T23" fmla="*/ 15 h 17"/>
                  <a:gd name="T24" fmla="*/ 7 w 16"/>
                  <a:gd name="T25" fmla="*/ 17 h 17"/>
                  <a:gd name="T26" fmla="*/ 4 w 16"/>
                  <a:gd name="T27" fmla="*/ 15 h 17"/>
                  <a:gd name="T28" fmla="*/ 2 w 16"/>
                  <a:gd name="T29" fmla="*/ 13 h 17"/>
                  <a:gd name="T30" fmla="*/ 0 w 16"/>
                  <a:gd name="T31" fmla="*/ 11 h 17"/>
                  <a:gd name="T32" fmla="*/ 0 w 16"/>
                  <a:gd name="T33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17">
                    <a:moveTo>
                      <a:pt x="0" y="7"/>
                    </a:moveTo>
                    <a:lnTo>
                      <a:pt x="2" y="4"/>
                    </a:lnTo>
                    <a:lnTo>
                      <a:pt x="3" y="1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1" y="1"/>
                    </a:lnTo>
                    <a:lnTo>
                      <a:pt x="13" y="2"/>
                    </a:lnTo>
                    <a:lnTo>
                      <a:pt x="15" y="6"/>
                    </a:lnTo>
                    <a:lnTo>
                      <a:pt x="16" y="8"/>
                    </a:lnTo>
                    <a:lnTo>
                      <a:pt x="15" y="12"/>
                    </a:lnTo>
                    <a:lnTo>
                      <a:pt x="12" y="14"/>
                    </a:lnTo>
                    <a:lnTo>
                      <a:pt x="10" y="15"/>
                    </a:lnTo>
                    <a:lnTo>
                      <a:pt x="7" y="17"/>
                    </a:lnTo>
                    <a:lnTo>
                      <a:pt x="4" y="15"/>
                    </a:lnTo>
                    <a:lnTo>
                      <a:pt x="2" y="13"/>
                    </a:lnTo>
                    <a:lnTo>
                      <a:pt x="0" y="11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1" name="Freeform 196"/>
              <p:cNvSpPr>
                <a:spLocks/>
              </p:cNvSpPr>
              <p:nvPr/>
            </p:nvSpPr>
            <p:spPr bwMode="auto">
              <a:xfrm>
                <a:off x="6131531" y="1974374"/>
                <a:ext cx="16836" cy="16836"/>
              </a:xfrm>
              <a:custGeom>
                <a:avLst/>
                <a:gdLst>
                  <a:gd name="T0" fmla="*/ 0 w 16"/>
                  <a:gd name="T1" fmla="*/ 7 h 16"/>
                  <a:gd name="T2" fmla="*/ 2 w 16"/>
                  <a:gd name="T3" fmla="*/ 4 h 16"/>
                  <a:gd name="T4" fmla="*/ 4 w 16"/>
                  <a:gd name="T5" fmla="*/ 1 h 16"/>
                  <a:gd name="T6" fmla="*/ 6 w 16"/>
                  <a:gd name="T7" fmla="*/ 0 h 16"/>
                  <a:gd name="T8" fmla="*/ 9 w 16"/>
                  <a:gd name="T9" fmla="*/ 0 h 16"/>
                  <a:gd name="T10" fmla="*/ 12 w 16"/>
                  <a:gd name="T11" fmla="*/ 0 h 16"/>
                  <a:gd name="T12" fmla="*/ 15 w 16"/>
                  <a:gd name="T13" fmla="*/ 3 h 16"/>
                  <a:gd name="T14" fmla="*/ 16 w 16"/>
                  <a:gd name="T15" fmla="*/ 5 h 16"/>
                  <a:gd name="T16" fmla="*/ 16 w 16"/>
                  <a:gd name="T17" fmla="*/ 8 h 16"/>
                  <a:gd name="T18" fmla="*/ 15 w 16"/>
                  <a:gd name="T19" fmla="*/ 12 h 16"/>
                  <a:gd name="T20" fmla="*/ 13 w 16"/>
                  <a:gd name="T21" fmla="*/ 14 h 16"/>
                  <a:gd name="T22" fmla="*/ 11 w 16"/>
                  <a:gd name="T23" fmla="*/ 16 h 16"/>
                  <a:gd name="T24" fmla="*/ 8 w 16"/>
                  <a:gd name="T25" fmla="*/ 16 h 16"/>
                  <a:gd name="T26" fmla="*/ 5 w 16"/>
                  <a:gd name="T27" fmla="*/ 16 h 16"/>
                  <a:gd name="T28" fmla="*/ 3 w 16"/>
                  <a:gd name="T29" fmla="*/ 13 h 16"/>
                  <a:gd name="T30" fmla="*/ 2 w 16"/>
                  <a:gd name="T31" fmla="*/ 11 h 16"/>
                  <a:gd name="T32" fmla="*/ 0 w 16"/>
                  <a:gd name="T33" fmla="*/ 7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16">
                    <a:moveTo>
                      <a:pt x="0" y="7"/>
                    </a:moveTo>
                    <a:lnTo>
                      <a:pt x="2" y="4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5" y="3"/>
                    </a:lnTo>
                    <a:lnTo>
                      <a:pt x="16" y="5"/>
                    </a:lnTo>
                    <a:lnTo>
                      <a:pt x="16" y="8"/>
                    </a:lnTo>
                    <a:lnTo>
                      <a:pt x="15" y="12"/>
                    </a:lnTo>
                    <a:lnTo>
                      <a:pt x="13" y="14"/>
                    </a:lnTo>
                    <a:lnTo>
                      <a:pt x="11" y="16"/>
                    </a:lnTo>
                    <a:lnTo>
                      <a:pt x="8" y="16"/>
                    </a:lnTo>
                    <a:lnTo>
                      <a:pt x="5" y="16"/>
                    </a:lnTo>
                    <a:lnTo>
                      <a:pt x="3" y="13"/>
                    </a:lnTo>
                    <a:lnTo>
                      <a:pt x="2" y="11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2" name="Freeform 197"/>
              <p:cNvSpPr>
                <a:spLocks/>
              </p:cNvSpPr>
              <p:nvPr/>
            </p:nvSpPr>
            <p:spPr bwMode="auto">
              <a:xfrm>
                <a:off x="6169411" y="2000680"/>
                <a:ext cx="14731" cy="17888"/>
              </a:xfrm>
              <a:custGeom>
                <a:avLst/>
                <a:gdLst>
                  <a:gd name="T0" fmla="*/ 0 w 14"/>
                  <a:gd name="T1" fmla="*/ 7 h 17"/>
                  <a:gd name="T2" fmla="*/ 1 w 14"/>
                  <a:gd name="T3" fmla="*/ 5 h 17"/>
                  <a:gd name="T4" fmla="*/ 2 w 14"/>
                  <a:gd name="T5" fmla="*/ 1 h 17"/>
                  <a:gd name="T6" fmla="*/ 5 w 14"/>
                  <a:gd name="T7" fmla="*/ 0 h 17"/>
                  <a:gd name="T8" fmla="*/ 8 w 14"/>
                  <a:gd name="T9" fmla="*/ 0 h 17"/>
                  <a:gd name="T10" fmla="*/ 11 w 14"/>
                  <a:gd name="T11" fmla="*/ 1 h 17"/>
                  <a:gd name="T12" fmla="*/ 13 w 14"/>
                  <a:gd name="T13" fmla="*/ 2 h 17"/>
                  <a:gd name="T14" fmla="*/ 14 w 14"/>
                  <a:gd name="T15" fmla="*/ 6 h 17"/>
                  <a:gd name="T16" fmla="*/ 14 w 14"/>
                  <a:gd name="T17" fmla="*/ 8 h 17"/>
                  <a:gd name="T18" fmla="*/ 14 w 14"/>
                  <a:gd name="T19" fmla="*/ 12 h 17"/>
                  <a:gd name="T20" fmla="*/ 12 w 14"/>
                  <a:gd name="T21" fmla="*/ 14 h 17"/>
                  <a:gd name="T22" fmla="*/ 9 w 14"/>
                  <a:gd name="T23" fmla="*/ 15 h 17"/>
                  <a:gd name="T24" fmla="*/ 7 w 14"/>
                  <a:gd name="T25" fmla="*/ 17 h 17"/>
                  <a:gd name="T26" fmla="*/ 4 w 14"/>
                  <a:gd name="T27" fmla="*/ 15 h 17"/>
                  <a:gd name="T28" fmla="*/ 1 w 14"/>
                  <a:gd name="T29" fmla="*/ 13 h 17"/>
                  <a:gd name="T30" fmla="*/ 0 w 14"/>
                  <a:gd name="T31" fmla="*/ 11 h 17"/>
                  <a:gd name="T32" fmla="*/ 0 w 14"/>
                  <a:gd name="T33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17">
                    <a:moveTo>
                      <a:pt x="0" y="7"/>
                    </a:moveTo>
                    <a:lnTo>
                      <a:pt x="1" y="5"/>
                    </a:lnTo>
                    <a:lnTo>
                      <a:pt x="2" y="1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1" y="1"/>
                    </a:lnTo>
                    <a:lnTo>
                      <a:pt x="13" y="2"/>
                    </a:lnTo>
                    <a:lnTo>
                      <a:pt x="14" y="6"/>
                    </a:lnTo>
                    <a:lnTo>
                      <a:pt x="14" y="8"/>
                    </a:lnTo>
                    <a:lnTo>
                      <a:pt x="14" y="12"/>
                    </a:lnTo>
                    <a:lnTo>
                      <a:pt x="12" y="14"/>
                    </a:lnTo>
                    <a:lnTo>
                      <a:pt x="9" y="15"/>
                    </a:lnTo>
                    <a:lnTo>
                      <a:pt x="7" y="17"/>
                    </a:lnTo>
                    <a:lnTo>
                      <a:pt x="4" y="15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3" name="Freeform 198"/>
              <p:cNvSpPr>
                <a:spLocks/>
              </p:cNvSpPr>
              <p:nvPr/>
            </p:nvSpPr>
            <p:spPr bwMode="auto">
              <a:xfrm>
                <a:off x="6195716" y="1974374"/>
                <a:ext cx="15784" cy="17888"/>
              </a:xfrm>
              <a:custGeom>
                <a:avLst/>
                <a:gdLst>
                  <a:gd name="T0" fmla="*/ 0 w 15"/>
                  <a:gd name="T1" fmla="*/ 7 h 17"/>
                  <a:gd name="T2" fmla="*/ 1 w 15"/>
                  <a:gd name="T3" fmla="*/ 5 h 17"/>
                  <a:gd name="T4" fmla="*/ 3 w 15"/>
                  <a:gd name="T5" fmla="*/ 3 h 17"/>
                  <a:gd name="T6" fmla="*/ 6 w 15"/>
                  <a:gd name="T7" fmla="*/ 0 h 17"/>
                  <a:gd name="T8" fmla="*/ 8 w 15"/>
                  <a:gd name="T9" fmla="*/ 0 h 17"/>
                  <a:gd name="T10" fmla="*/ 12 w 15"/>
                  <a:gd name="T11" fmla="*/ 1 h 17"/>
                  <a:gd name="T12" fmla="*/ 14 w 15"/>
                  <a:gd name="T13" fmla="*/ 4 h 17"/>
                  <a:gd name="T14" fmla="*/ 15 w 15"/>
                  <a:gd name="T15" fmla="*/ 6 h 17"/>
                  <a:gd name="T16" fmla="*/ 15 w 15"/>
                  <a:gd name="T17" fmla="*/ 10 h 17"/>
                  <a:gd name="T18" fmla="*/ 14 w 15"/>
                  <a:gd name="T19" fmla="*/ 12 h 17"/>
                  <a:gd name="T20" fmla="*/ 13 w 15"/>
                  <a:gd name="T21" fmla="*/ 14 h 17"/>
                  <a:gd name="T22" fmla="*/ 11 w 15"/>
                  <a:gd name="T23" fmla="*/ 17 h 17"/>
                  <a:gd name="T24" fmla="*/ 7 w 15"/>
                  <a:gd name="T25" fmla="*/ 17 h 17"/>
                  <a:gd name="T26" fmla="*/ 5 w 15"/>
                  <a:gd name="T27" fmla="*/ 16 h 17"/>
                  <a:gd name="T28" fmla="*/ 2 w 15"/>
                  <a:gd name="T29" fmla="*/ 13 h 17"/>
                  <a:gd name="T30" fmla="*/ 1 w 15"/>
                  <a:gd name="T31" fmla="*/ 11 h 17"/>
                  <a:gd name="T32" fmla="*/ 0 w 15"/>
                  <a:gd name="T33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17">
                    <a:moveTo>
                      <a:pt x="0" y="7"/>
                    </a:moveTo>
                    <a:lnTo>
                      <a:pt x="1" y="5"/>
                    </a:lnTo>
                    <a:lnTo>
                      <a:pt x="3" y="3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2" y="1"/>
                    </a:lnTo>
                    <a:lnTo>
                      <a:pt x="14" y="4"/>
                    </a:lnTo>
                    <a:lnTo>
                      <a:pt x="15" y="6"/>
                    </a:lnTo>
                    <a:lnTo>
                      <a:pt x="15" y="10"/>
                    </a:lnTo>
                    <a:lnTo>
                      <a:pt x="14" y="12"/>
                    </a:lnTo>
                    <a:lnTo>
                      <a:pt x="13" y="14"/>
                    </a:lnTo>
                    <a:lnTo>
                      <a:pt x="11" y="17"/>
                    </a:lnTo>
                    <a:lnTo>
                      <a:pt x="7" y="17"/>
                    </a:lnTo>
                    <a:lnTo>
                      <a:pt x="5" y="16"/>
                    </a:lnTo>
                    <a:lnTo>
                      <a:pt x="2" y="13"/>
                    </a:lnTo>
                    <a:lnTo>
                      <a:pt x="1" y="11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4" name="Freeform 199"/>
              <p:cNvSpPr>
                <a:spLocks/>
              </p:cNvSpPr>
              <p:nvPr/>
            </p:nvSpPr>
            <p:spPr bwMode="auto">
              <a:xfrm>
                <a:off x="6227283" y="2001732"/>
                <a:ext cx="14731" cy="17888"/>
              </a:xfrm>
              <a:custGeom>
                <a:avLst/>
                <a:gdLst>
                  <a:gd name="T0" fmla="*/ 0 w 14"/>
                  <a:gd name="T1" fmla="*/ 7 h 17"/>
                  <a:gd name="T2" fmla="*/ 0 w 14"/>
                  <a:gd name="T3" fmla="*/ 5 h 17"/>
                  <a:gd name="T4" fmla="*/ 2 w 14"/>
                  <a:gd name="T5" fmla="*/ 1 h 17"/>
                  <a:gd name="T6" fmla="*/ 4 w 14"/>
                  <a:gd name="T7" fmla="*/ 0 h 17"/>
                  <a:gd name="T8" fmla="*/ 7 w 14"/>
                  <a:gd name="T9" fmla="*/ 0 h 17"/>
                  <a:gd name="T10" fmla="*/ 10 w 14"/>
                  <a:gd name="T11" fmla="*/ 1 h 17"/>
                  <a:gd name="T12" fmla="*/ 13 w 14"/>
                  <a:gd name="T13" fmla="*/ 3 h 17"/>
                  <a:gd name="T14" fmla="*/ 14 w 14"/>
                  <a:gd name="T15" fmla="*/ 6 h 17"/>
                  <a:gd name="T16" fmla="*/ 14 w 14"/>
                  <a:gd name="T17" fmla="*/ 9 h 17"/>
                  <a:gd name="T18" fmla="*/ 13 w 14"/>
                  <a:gd name="T19" fmla="*/ 12 h 17"/>
                  <a:gd name="T20" fmla="*/ 11 w 14"/>
                  <a:gd name="T21" fmla="*/ 14 h 17"/>
                  <a:gd name="T22" fmla="*/ 9 w 14"/>
                  <a:gd name="T23" fmla="*/ 16 h 17"/>
                  <a:gd name="T24" fmla="*/ 5 w 14"/>
                  <a:gd name="T25" fmla="*/ 17 h 17"/>
                  <a:gd name="T26" fmla="*/ 3 w 14"/>
                  <a:gd name="T27" fmla="*/ 16 h 17"/>
                  <a:gd name="T28" fmla="*/ 1 w 14"/>
                  <a:gd name="T29" fmla="*/ 13 h 17"/>
                  <a:gd name="T30" fmla="*/ 0 w 14"/>
                  <a:gd name="T31" fmla="*/ 11 h 17"/>
                  <a:gd name="T32" fmla="*/ 0 w 14"/>
                  <a:gd name="T33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17">
                    <a:moveTo>
                      <a:pt x="0" y="7"/>
                    </a:moveTo>
                    <a:lnTo>
                      <a:pt x="0" y="5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10" y="1"/>
                    </a:lnTo>
                    <a:lnTo>
                      <a:pt x="13" y="3"/>
                    </a:lnTo>
                    <a:lnTo>
                      <a:pt x="14" y="6"/>
                    </a:lnTo>
                    <a:lnTo>
                      <a:pt x="14" y="9"/>
                    </a:lnTo>
                    <a:lnTo>
                      <a:pt x="13" y="12"/>
                    </a:lnTo>
                    <a:lnTo>
                      <a:pt x="11" y="14"/>
                    </a:lnTo>
                    <a:lnTo>
                      <a:pt x="9" y="16"/>
                    </a:lnTo>
                    <a:lnTo>
                      <a:pt x="5" y="17"/>
                    </a:lnTo>
                    <a:lnTo>
                      <a:pt x="3" y="16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5" name="Freeform 200"/>
              <p:cNvSpPr>
                <a:spLocks/>
              </p:cNvSpPr>
              <p:nvPr/>
            </p:nvSpPr>
            <p:spPr bwMode="auto">
              <a:xfrm>
                <a:off x="6252536" y="1974374"/>
                <a:ext cx="16836" cy="17888"/>
              </a:xfrm>
              <a:custGeom>
                <a:avLst/>
                <a:gdLst>
                  <a:gd name="T0" fmla="*/ 0 w 16"/>
                  <a:gd name="T1" fmla="*/ 7 h 17"/>
                  <a:gd name="T2" fmla="*/ 2 w 16"/>
                  <a:gd name="T3" fmla="*/ 5 h 17"/>
                  <a:gd name="T4" fmla="*/ 3 w 16"/>
                  <a:gd name="T5" fmla="*/ 1 h 17"/>
                  <a:gd name="T6" fmla="*/ 5 w 16"/>
                  <a:gd name="T7" fmla="*/ 0 h 17"/>
                  <a:gd name="T8" fmla="*/ 9 w 16"/>
                  <a:gd name="T9" fmla="*/ 0 h 17"/>
                  <a:gd name="T10" fmla="*/ 11 w 16"/>
                  <a:gd name="T11" fmla="*/ 1 h 17"/>
                  <a:gd name="T12" fmla="*/ 13 w 16"/>
                  <a:gd name="T13" fmla="*/ 3 h 17"/>
                  <a:gd name="T14" fmla="*/ 15 w 16"/>
                  <a:gd name="T15" fmla="*/ 6 h 17"/>
                  <a:gd name="T16" fmla="*/ 16 w 16"/>
                  <a:gd name="T17" fmla="*/ 8 h 17"/>
                  <a:gd name="T18" fmla="*/ 15 w 16"/>
                  <a:gd name="T19" fmla="*/ 12 h 17"/>
                  <a:gd name="T20" fmla="*/ 12 w 16"/>
                  <a:gd name="T21" fmla="*/ 14 h 17"/>
                  <a:gd name="T22" fmla="*/ 10 w 16"/>
                  <a:gd name="T23" fmla="*/ 16 h 17"/>
                  <a:gd name="T24" fmla="*/ 8 w 16"/>
                  <a:gd name="T25" fmla="*/ 17 h 17"/>
                  <a:gd name="T26" fmla="*/ 4 w 16"/>
                  <a:gd name="T27" fmla="*/ 16 h 17"/>
                  <a:gd name="T28" fmla="*/ 2 w 16"/>
                  <a:gd name="T29" fmla="*/ 13 h 17"/>
                  <a:gd name="T30" fmla="*/ 0 w 16"/>
                  <a:gd name="T31" fmla="*/ 11 h 17"/>
                  <a:gd name="T32" fmla="*/ 0 w 16"/>
                  <a:gd name="T33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17">
                    <a:moveTo>
                      <a:pt x="0" y="7"/>
                    </a:moveTo>
                    <a:lnTo>
                      <a:pt x="2" y="5"/>
                    </a:lnTo>
                    <a:lnTo>
                      <a:pt x="3" y="1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1" y="1"/>
                    </a:lnTo>
                    <a:lnTo>
                      <a:pt x="13" y="3"/>
                    </a:lnTo>
                    <a:lnTo>
                      <a:pt x="15" y="6"/>
                    </a:lnTo>
                    <a:lnTo>
                      <a:pt x="16" y="8"/>
                    </a:lnTo>
                    <a:lnTo>
                      <a:pt x="15" y="12"/>
                    </a:lnTo>
                    <a:lnTo>
                      <a:pt x="12" y="14"/>
                    </a:lnTo>
                    <a:lnTo>
                      <a:pt x="10" y="16"/>
                    </a:lnTo>
                    <a:lnTo>
                      <a:pt x="8" y="17"/>
                    </a:lnTo>
                    <a:lnTo>
                      <a:pt x="4" y="16"/>
                    </a:lnTo>
                    <a:lnTo>
                      <a:pt x="2" y="13"/>
                    </a:lnTo>
                    <a:lnTo>
                      <a:pt x="0" y="11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6" name="Freeform 201"/>
              <p:cNvSpPr>
                <a:spLocks/>
              </p:cNvSpPr>
              <p:nvPr/>
            </p:nvSpPr>
            <p:spPr bwMode="auto">
              <a:xfrm>
                <a:off x="6283051" y="2002784"/>
                <a:ext cx="14731" cy="17888"/>
              </a:xfrm>
              <a:custGeom>
                <a:avLst/>
                <a:gdLst>
                  <a:gd name="T0" fmla="*/ 0 w 14"/>
                  <a:gd name="T1" fmla="*/ 8 h 17"/>
                  <a:gd name="T2" fmla="*/ 1 w 14"/>
                  <a:gd name="T3" fmla="*/ 5 h 17"/>
                  <a:gd name="T4" fmla="*/ 2 w 14"/>
                  <a:gd name="T5" fmla="*/ 3 h 17"/>
                  <a:gd name="T6" fmla="*/ 5 w 14"/>
                  <a:gd name="T7" fmla="*/ 0 h 17"/>
                  <a:gd name="T8" fmla="*/ 8 w 14"/>
                  <a:gd name="T9" fmla="*/ 0 h 17"/>
                  <a:gd name="T10" fmla="*/ 11 w 14"/>
                  <a:gd name="T11" fmla="*/ 2 h 17"/>
                  <a:gd name="T12" fmla="*/ 13 w 14"/>
                  <a:gd name="T13" fmla="*/ 3 h 17"/>
                  <a:gd name="T14" fmla="*/ 14 w 14"/>
                  <a:gd name="T15" fmla="*/ 6 h 17"/>
                  <a:gd name="T16" fmla="*/ 14 w 14"/>
                  <a:gd name="T17" fmla="*/ 9 h 17"/>
                  <a:gd name="T18" fmla="*/ 14 w 14"/>
                  <a:gd name="T19" fmla="*/ 12 h 17"/>
                  <a:gd name="T20" fmla="*/ 12 w 14"/>
                  <a:gd name="T21" fmla="*/ 15 h 17"/>
                  <a:gd name="T22" fmla="*/ 9 w 14"/>
                  <a:gd name="T23" fmla="*/ 16 h 17"/>
                  <a:gd name="T24" fmla="*/ 7 w 14"/>
                  <a:gd name="T25" fmla="*/ 17 h 17"/>
                  <a:gd name="T26" fmla="*/ 3 w 14"/>
                  <a:gd name="T27" fmla="*/ 16 h 17"/>
                  <a:gd name="T28" fmla="*/ 1 w 14"/>
                  <a:gd name="T29" fmla="*/ 13 h 17"/>
                  <a:gd name="T30" fmla="*/ 0 w 14"/>
                  <a:gd name="T31" fmla="*/ 11 h 17"/>
                  <a:gd name="T32" fmla="*/ 0 w 14"/>
                  <a:gd name="T33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17">
                    <a:moveTo>
                      <a:pt x="0" y="8"/>
                    </a:moveTo>
                    <a:lnTo>
                      <a:pt x="1" y="5"/>
                    </a:lnTo>
                    <a:lnTo>
                      <a:pt x="2" y="3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1" y="2"/>
                    </a:lnTo>
                    <a:lnTo>
                      <a:pt x="13" y="3"/>
                    </a:lnTo>
                    <a:lnTo>
                      <a:pt x="14" y="6"/>
                    </a:lnTo>
                    <a:lnTo>
                      <a:pt x="14" y="9"/>
                    </a:lnTo>
                    <a:lnTo>
                      <a:pt x="14" y="12"/>
                    </a:lnTo>
                    <a:lnTo>
                      <a:pt x="12" y="15"/>
                    </a:lnTo>
                    <a:lnTo>
                      <a:pt x="9" y="16"/>
                    </a:lnTo>
                    <a:lnTo>
                      <a:pt x="7" y="17"/>
                    </a:lnTo>
                    <a:lnTo>
                      <a:pt x="3" y="16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7" name="Freeform 202"/>
              <p:cNvSpPr>
                <a:spLocks/>
              </p:cNvSpPr>
              <p:nvPr/>
            </p:nvSpPr>
            <p:spPr bwMode="auto">
              <a:xfrm>
                <a:off x="6319879" y="1977531"/>
                <a:ext cx="16836" cy="15784"/>
              </a:xfrm>
              <a:custGeom>
                <a:avLst/>
                <a:gdLst>
                  <a:gd name="T0" fmla="*/ 0 w 16"/>
                  <a:gd name="T1" fmla="*/ 7 h 15"/>
                  <a:gd name="T2" fmla="*/ 2 w 16"/>
                  <a:gd name="T3" fmla="*/ 3 h 15"/>
                  <a:gd name="T4" fmla="*/ 4 w 16"/>
                  <a:gd name="T5" fmla="*/ 1 h 15"/>
                  <a:gd name="T6" fmla="*/ 6 w 16"/>
                  <a:gd name="T7" fmla="*/ 0 h 15"/>
                  <a:gd name="T8" fmla="*/ 9 w 16"/>
                  <a:gd name="T9" fmla="*/ 0 h 15"/>
                  <a:gd name="T10" fmla="*/ 12 w 16"/>
                  <a:gd name="T11" fmla="*/ 0 h 15"/>
                  <a:gd name="T12" fmla="*/ 15 w 16"/>
                  <a:gd name="T13" fmla="*/ 2 h 15"/>
                  <a:gd name="T14" fmla="*/ 16 w 16"/>
                  <a:gd name="T15" fmla="*/ 4 h 15"/>
                  <a:gd name="T16" fmla="*/ 16 w 16"/>
                  <a:gd name="T17" fmla="*/ 8 h 15"/>
                  <a:gd name="T18" fmla="*/ 15 w 16"/>
                  <a:gd name="T19" fmla="*/ 11 h 15"/>
                  <a:gd name="T20" fmla="*/ 13 w 16"/>
                  <a:gd name="T21" fmla="*/ 14 h 15"/>
                  <a:gd name="T22" fmla="*/ 11 w 16"/>
                  <a:gd name="T23" fmla="*/ 15 h 15"/>
                  <a:gd name="T24" fmla="*/ 8 w 16"/>
                  <a:gd name="T25" fmla="*/ 15 h 15"/>
                  <a:gd name="T26" fmla="*/ 5 w 16"/>
                  <a:gd name="T27" fmla="*/ 15 h 15"/>
                  <a:gd name="T28" fmla="*/ 3 w 16"/>
                  <a:gd name="T29" fmla="*/ 13 h 15"/>
                  <a:gd name="T30" fmla="*/ 2 w 16"/>
                  <a:gd name="T31" fmla="*/ 10 h 15"/>
                  <a:gd name="T32" fmla="*/ 0 w 16"/>
                  <a:gd name="T33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15">
                    <a:moveTo>
                      <a:pt x="0" y="7"/>
                    </a:moveTo>
                    <a:lnTo>
                      <a:pt x="2" y="3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5" y="2"/>
                    </a:lnTo>
                    <a:lnTo>
                      <a:pt x="16" y="4"/>
                    </a:lnTo>
                    <a:lnTo>
                      <a:pt x="16" y="8"/>
                    </a:lnTo>
                    <a:lnTo>
                      <a:pt x="15" y="11"/>
                    </a:lnTo>
                    <a:lnTo>
                      <a:pt x="13" y="14"/>
                    </a:lnTo>
                    <a:lnTo>
                      <a:pt x="11" y="15"/>
                    </a:lnTo>
                    <a:lnTo>
                      <a:pt x="8" y="15"/>
                    </a:lnTo>
                    <a:lnTo>
                      <a:pt x="5" y="15"/>
                    </a:lnTo>
                    <a:lnTo>
                      <a:pt x="3" y="13"/>
                    </a:lnTo>
                    <a:lnTo>
                      <a:pt x="2" y="1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8" name="Freeform 203"/>
              <p:cNvSpPr>
                <a:spLocks/>
              </p:cNvSpPr>
              <p:nvPr/>
            </p:nvSpPr>
            <p:spPr bwMode="auto">
              <a:xfrm>
                <a:off x="6341976" y="2005941"/>
                <a:ext cx="14731" cy="16836"/>
              </a:xfrm>
              <a:custGeom>
                <a:avLst/>
                <a:gdLst>
                  <a:gd name="T0" fmla="*/ 0 w 14"/>
                  <a:gd name="T1" fmla="*/ 8 h 16"/>
                  <a:gd name="T2" fmla="*/ 0 w 14"/>
                  <a:gd name="T3" fmla="*/ 5 h 16"/>
                  <a:gd name="T4" fmla="*/ 2 w 14"/>
                  <a:gd name="T5" fmla="*/ 2 h 16"/>
                  <a:gd name="T6" fmla="*/ 4 w 14"/>
                  <a:gd name="T7" fmla="*/ 1 h 16"/>
                  <a:gd name="T8" fmla="*/ 8 w 14"/>
                  <a:gd name="T9" fmla="*/ 0 h 16"/>
                  <a:gd name="T10" fmla="*/ 10 w 14"/>
                  <a:gd name="T11" fmla="*/ 1 h 16"/>
                  <a:gd name="T12" fmla="*/ 13 w 14"/>
                  <a:gd name="T13" fmla="*/ 3 h 16"/>
                  <a:gd name="T14" fmla="*/ 14 w 14"/>
                  <a:gd name="T15" fmla="*/ 6 h 16"/>
                  <a:gd name="T16" fmla="*/ 14 w 14"/>
                  <a:gd name="T17" fmla="*/ 9 h 16"/>
                  <a:gd name="T18" fmla="*/ 14 w 14"/>
                  <a:gd name="T19" fmla="*/ 12 h 16"/>
                  <a:gd name="T20" fmla="*/ 11 w 14"/>
                  <a:gd name="T21" fmla="*/ 14 h 16"/>
                  <a:gd name="T22" fmla="*/ 9 w 14"/>
                  <a:gd name="T23" fmla="*/ 16 h 16"/>
                  <a:gd name="T24" fmla="*/ 5 w 14"/>
                  <a:gd name="T25" fmla="*/ 16 h 16"/>
                  <a:gd name="T26" fmla="*/ 3 w 14"/>
                  <a:gd name="T27" fmla="*/ 15 h 16"/>
                  <a:gd name="T28" fmla="*/ 1 w 14"/>
                  <a:gd name="T29" fmla="*/ 14 h 16"/>
                  <a:gd name="T30" fmla="*/ 0 w 14"/>
                  <a:gd name="T31" fmla="*/ 10 h 16"/>
                  <a:gd name="T32" fmla="*/ 0 w 14"/>
                  <a:gd name="T33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16">
                    <a:moveTo>
                      <a:pt x="0" y="8"/>
                    </a:moveTo>
                    <a:lnTo>
                      <a:pt x="0" y="5"/>
                    </a:lnTo>
                    <a:lnTo>
                      <a:pt x="2" y="2"/>
                    </a:lnTo>
                    <a:lnTo>
                      <a:pt x="4" y="1"/>
                    </a:lnTo>
                    <a:lnTo>
                      <a:pt x="8" y="0"/>
                    </a:lnTo>
                    <a:lnTo>
                      <a:pt x="10" y="1"/>
                    </a:lnTo>
                    <a:lnTo>
                      <a:pt x="13" y="3"/>
                    </a:lnTo>
                    <a:lnTo>
                      <a:pt x="14" y="6"/>
                    </a:lnTo>
                    <a:lnTo>
                      <a:pt x="14" y="9"/>
                    </a:lnTo>
                    <a:lnTo>
                      <a:pt x="14" y="12"/>
                    </a:lnTo>
                    <a:lnTo>
                      <a:pt x="11" y="14"/>
                    </a:lnTo>
                    <a:lnTo>
                      <a:pt x="9" y="16"/>
                    </a:lnTo>
                    <a:lnTo>
                      <a:pt x="5" y="16"/>
                    </a:lnTo>
                    <a:lnTo>
                      <a:pt x="3" y="15"/>
                    </a:lnTo>
                    <a:lnTo>
                      <a:pt x="1" y="14"/>
                    </a:lnTo>
                    <a:lnTo>
                      <a:pt x="0" y="1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9" name="Freeform 204"/>
              <p:cNvSpPr>
                <a:spLocks/>
              </p:cNvSpPr>
              <p:nvPr/>
            </p:nvSpPr>
            <p:spPr bwMode="auto">
              <a:xfrm>
                <a:off x="6405109" y="2011202"/>
                <a:ext cx="15784" cy="16836"/>
              </a:xfrm>
              <a:custGeom>
                <a:avLst/>
                <a:gdLst>
                  <a:gd name="T0" fmla="*/ 0 w 15"/>
                  <a:gd name="T1" fmla="*/ 8 h 16"/>
                  <a:gd name="T2" fmla="*/ 1 w 15"/>
                  <a:gd name="T3" fmla="*/ 4 h 16"/>
                  <a:gd name="T4" fmla="*/ 2 w 15"/>
                  <a:gd name="T5" fmla="*/ 2 h 16"/>
                  <a:gd name="T6" fmla="*/ 6 w 15"/>
                  <a:gd name="T7" fmla="*/ 1 h 16"/>
                  <a:gd name="T8" fmla="*/ 8 w 15"/>
                  <a:gd name="T9" fmla="*/ 0 h 16"/>
                  <a:gd name="T10" fmla="*/ 11 w 15"/>
                  <a:gd name="T11" fmla="*/ 1 h 16"/>
                  <a:gd name="T12" fmla="*/ 13 w 15"/>
                  <a:gd name="T13" fmla="*/ 3 h 16"/>
                  <a:gd name="T14" fmla="*/ 15 w 15"/>
                  <a:gd name="T15" fmla="*/ 5 h 16"/>
                  <a:gd name="T16" fmla="*/ 15 w 15"/>
                  <a:gd name="T17" fmla="*/ 9 h 16"/>
                  <a:gd name="T18" fmla="*/ 14 w 15"/>
                  <a:gd name="T19" fmla="*/ 13 h 16"/>
                  <a:gd name="T20" fmla="*/ 13 w 15"/>
                  <a:gd name="T21" fmla="*/ 15 h 16"/>
                  <a:gd name="T22" fmla="*/ 10 w 15"/>
                  <a:gd name="T23" fmla="*/ 16 h 16"/>
                  <a:gd name="T24" fmla="*/ 7 w 15"/>
                  <a:gd name="T25" fmla="*/ 16 h 16"/>
                  <a:gd name="T26" fmla="*/ 4 w 15"/>
                  <a:gd name="T27" fmla="*/ 15 h 16"/>
                  <a:gd name="T28" fmla="*/ 2 w 15"/>
                  <a:gd name="T29" fmla="*/ 14 h 16"/>
                  <a:gd name="T30" fmla="*/ 0 w 15"/>
                  <a:gd name="T31" fmla="*/ 11 h 16"/>
                  <a:gd name="T32" fmla="*/ 0 w 15"/>
                  <a:gd name="T33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16">
                    <a:moveTo>
                      <a:pt x="0" y="8"/>
                    </a:moveTo>
                    <a:lnTo>
                      <a:pt x="1" y="4"/>
                    </a:lnTo>
                    <a:lnTo>
                      <a:pt x="2" y="2"/>
                    </a:lnTo>
                    <a:lnTo>
                      <a:pt x="6" y="1"/>
                    </a:lnTo>
                    <a:lnTo>
                      <a:pt x="8" y="0"/>
                    </a:lnTo>
                    <a:lnTo>
                      <a:pt x="11" y="1"/>
                    </a:lnTo>
                    <a:lnTo>
                      <a:pt x="13" y="3"/>
                    </a:lnTo>
                    <a:lnTo>
                      <a:pt x="15" y="5"/>
                    </a:lnTo>
                    <a:lnTo>
                      <a:pt x="15" y="9"/>
                    </a:lnTo>
                    <a:lnTo>
                      <a:pt x="14" y="13"/>
                    </a:lnTo>
                    <a:lnTo>
                      <a:pt x="13" y="15"/>
                    </a:lnTo>
                    <a:lnTo>
                      <a:pt x="10" y="16"/>
                    </a:lnTo>
                    <a:lnTo>
                      <a:pt x="7" y="16"/>
                    </a:lnTo>
                    <a:lnTo>
                      <a:pt x="4" y="15"/>
                    </a:lnTo>
                    <a:lnTo>
                      <a:pt x="2" y="14"/>
                    </a:lnTo>
                    <a:lnTo>
                      <a:pt x="0" y="11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0" name="Freeform 205"/>
              <p:cNvSpPr>
                <a:spLocks/>
              </p:cNvSpPr>
              <p:nvPr/>
            </p:nvSpPr>
            <p:spPr bwMode="auto">
              <a:xfrm>
                <a:off x="6381960" y="1980688"/>
                <a:ext cx="14731" cy="17888"/>
              </a:xfrm>
              <a:custGeom>
                <a:avLst/>
                <a:gdLst>
                  <a:gd name="T0" fmla="*/ 0 w 14"/>
                  <a:gd name="T1" fmla="*/ 7 h 17"/>
                  <a:gd name="T2" fmla="*/ 0 w 14"/>
                  <a:gd name="T3" fmla="*/ 5 h 17"/>
                  <a:gd name="T4" fmla="*/ 2 w 14"/>
                  <a:gd name="T5" fmla="*/ 1 h 17"/>
                  <a:gd name="T6" fmla="*/ 4 w 14"/>
                  <a:gd name="T7" fmla="*/ 0 h 17"/>
                  <a:gd name="T8" fmla="*/ 7 w 14"/>
                  <a:gd name="T9" fmla="*/ 0 h 17"/>
                  <a:gd name="T10" fmla="*/ 10 w 14"/>
                  <a:gd name="T11" fmla="*/ 1 h 17"/>
                  <a:gd name="T12" fmla="*/ 13 w 14"/>
                  <a:gd name="T13" fmla="*/ 2 h 17"/>
                  <a:gd name="T14" fmla="*/ 14 w 14"/>
                  <a:gd name="T15" fmla="*/ 6 h 17"/>
                  <a:gd name="T16" fmla="*/ 14 w 14"/>
                  <a:gd name="T17" fmla="*/ 8 h 17"/>
                  <a:gd name="T18" fmla="*/ 13 w 14"/>
                  <a:gd name="T19" fmla="*/ 12 h 17"/>
                  <a:gd name="T20" fmla="*/ 11 w 14"/>
                  <a:gd name="T21" fmla="*/ 14 h 17"/>
                  <a:gd name="T22" fmla="*/ 9 w 14"/>
                  <a:gd name="T23" fmla="*/ 15 h 17"/>
                  <a:gd name="T24" fmla="*/ 5 w 14"/>
                  <a:gd name="T25" fmla="*/ 17 h 17"/>
                  <a:gd name="T26" fmla="*/ 3 w 14"/>
                  <a:gd name="T27" fmla="*/ 15 h 17"/>
                  <a:gd name="T28" fmla="*/ 1 w 14"/>
                  <a:gd name="T29" fmla="*/ 13 h 17"/>
                  <a:gd name="T30" fmla="*/ 0 w 14"/>
                  <a:gd name="T31" fmla="*/ 11 h 17"/>
                  <a:gd name="T32" fmla="*/ 0 w 14"/>
                  <a:gd name="T33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17">
                    <a:moveTo>
                      <a:pt x="0" y="7"/>
                    </a:moveTo>
                    <a:lnTo>
                      <a:pt x="0" y="5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10" y="1"/>
                    </a:lnTo>
                    <a:lnTo>
                      <a:pt x="13" y="2"/>
                    </a:lnTo>
                    <a:lnTo>
                      <a:pt x="14" y="6"/>
                    </a:lnTo>
                    <a:lnTo>
                      <a:pt x="14" y="8"/>
                    </a:lnTo>
                    <a:lnTo>
                      <a:pt x="13" y="12"/>
                    </a:lnTo>
                    <a:lnTo>
                      <a:pt x="11" y="14"/>
                    </a:lnTo>
                    <a:lnTo>
                      <a:pt x="9" y="15"/>
                    </a:lnTo>
                    <a:lnTo>
                      <a:pt x="5" y="17"/>
                    </a:lnTo>
                    <a:lnTo>
                      <a:pt x="3" y="15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1" name="Freeform 207"/>
              <p:cNvSpPr>
                <a:spLocks/>
              </p:cNvSpPr>
              <p:nvPr/>
            </p:nvSpPr>
            <p:spPr bwMode="auto">
              <a:xfrm>
                <a:off x="6438780" y="1985948"/>
                <a:ext cx="15784" cy="15784"/>
              </a:xfrm>
              <a:custGeom>
                <a:avLst/>
                <a:gdLst>
                  <a:gd name="T0" fmla="*/ 0 w 15"/>
                  <a:gd name="T1" fmla="*/ 7 h 15"/>
                  <a:gd name="T2" fmla="*/ 1 w 15"/>
                  <a:gd name="T3" fmla="*/ 3 h 15"/>
                  <a:gd name="T4" fmla="*/ 2 w 15"/>
                  <a:gd name="T5" fmla="*/ 1 h 15"/>
                  <a:gd name="T6" fmla="*/ 6 w 15"/>
                  <a:gd name="T7" fmla="*/ 0 h 15"/>
                  <a:gd name="T8" fmla="*/ 8 w 15"/>
                  <a:gd name="T9" fmla="*/ 0 h 15"/>
                  <a:gd name="T10" fmla="*/ 11 w 15"/>
                  <a:gd name="T11" fmla="*/ 0 h 15"/>
                  <a:gd name="T12" fmla="*/ 13 w 15"/>
                  <a:gd name="T13" fmla="*/ 2 h 15"/>
                  <a:gd name="T14" fmla="*/ 14 w 15"/>
                  <a:gd name="T15" fmla="*/ 5 h 15"/>
                  <a:gd name="T16" fmla="*/ 15 w 15"/>
                  <a:gd name="T17" fmla="*/ 8 h 15"/>
                  <a:gd name="T18" fmla="*/ 14 w 15"/>
                  <a:gd name="T19" fmla="*/ 12 h 15"/>
                  <a:gd name="T20" fmla="*/ 12 w 15"/>
                  <a:gd name="T21" fmla="*/ 14 h 15"/>
                  <a:gd name="T22" fmla="*/ 10 w 15"/>
                  <a:gd name="T23" fmla="*/ 15 h 15"/>
                  <a:gd name="T24" fmla="*/ 7 w 15"/>
                  <a:gd name="T25" fmla="*/ 15 h 15"/>
                  <a:gd name="T26" fmla="*/ 4 w 15"/>
                  <a:gd name="T27" fmla="*/ 14 h 15"/>
                  <a:gd name="T28" fmla="*/ 2 w 15"/>
                  <a:gd name="T29" fmla="*/ 13 h 15"/>
                  <a:gd name="T30" fmla="*/ 0 w 15"/>
                  <a:gd name="T31" fmla="*/ 10 h 15"/>
                  <a:gd name="T32" fmla="*/ 0 w 15"/>
                  <a:gd name="T33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15">
                    <a:moveTo>
                      <a:pt x="0" y="7"/>
                    </a:moveTo>
                    <a:lnTo>
                      <a:pt x="1" y="3"/>
                    </a:lnTo>
                    <a:lnTo>
                      <a:pt x="2" y="1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3" y="2"/>
                    </a:lnTo>
                    <a:lnTo>
                      <a:pt x="14" y="5"/>
                    </a:lnTo>
                    <a:lnTo>
                      <a:pt x="15" y="8"/>
                    </a:lnTo>
                    <a:lnTo>
                      <a:pt x="14" y="12"/>
                    </a:lnTo>
                    <a:lnTo>
                      <a:pt x="12" y="14"/>
                    </a:lnTo>
                    <a:lnTo>
                      <a:pt x="10" y="15"/>
                    </a:lnTo>
                    <a:lnTo>
                      <a:pt x="7" y="15"/>
                    </a:lnTo>
                    <a:lnTo>
                      <a:pt x="4" y="14"/>
                    </a:lnTo>
                    <a:lnTo>
                      <a:pt x="2" y="13"/>
                    </a:lnTo>
                    <a:lnTo>
                      <a:pt x="0" y="1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2" name="Freeform 208"/>
              <p:cNvSpPr>
                <a:spLocks/>
              </p:cNvSpPr>
              <p:nvPr/>
            </p:nvSpPr>
            <p:spPr bwMode="auto">
              <a:xfrm>
                <a:off x="6488234" y="1992262"/>
                <a:ext cx="15784" cy="15784"/>
              </a:xfrm>
              <a:custGeom>
                <a:avLst/>
                <a:gdLst>
                  <a:gd name="T0" fmla="*/ 0 w 15"/>
                  <a:gd name="T1" fmla="*/ 7 h 15"/>
                  <a:gd name="T2" fmla="*/ 0 w 15"/>
                  <a:gd name="T3" fmla="*/ 3 h 15"/>
                  <a:gd name="T4" fmla="*/ 3 w 15"/>
                  <a:gd name="T5" fmla="*/ 1 h 15"/>
                  <a:gd name="T6" fmla="*/ 5 w 15"/>
                  <a:gd name="T7" fmla="*/ 0 h 15"/>
                  <a:gd name="T8" fmla="*/ 9 w 15"/>
                  <a:gd name="T9" fmla="*/ 0 h 15"/>
                  <a:gd name="T10" fmla="*/ 11 w 15"/>
                  <a:gd name="T11" fmla="*/ 0 h 15"/>
                  <a:gd name="T12" fmla="*/ 13 w 15"/>
                  <a:gd name="T13" fmla="*/ 2 h 15"/>
                  <a:gd name="T14" fmla="*/ 15 w 15"/>
                  <a:gd name="T15" fmla="*/ 4 h 15"/>
                  <a:gd name="T16" fmla="*/ 15 w 15"/>
                  <a:gd name="T17" fmla="*/ 8 h 15"/>
                  <a:gd name="T18" fmla="*/ 15 w 15"/>
                  <a:gd name="T19" fmla="*/ 12 h 15"/>
                  <a:gd name="T20" fmla="*/ 12 w 15"/>
                  <a:gd name="T21" fmla="*/ 14 h 15"/>
                  <a:gd name="T22" fmla="*/ 10 w 15"/>
                  <a:gd name="T23" fmla="*/ 15 h 15"/>
                  <a:gd name="T24" fmla="*/ 6 w 15"/>
                  <a:gd name="T25" fmla="*/ 15 h 15"/>
                  <a:gd name="T26" fmla="*/ 4 w 15"/>
                  <a:gd name="T27" fmla="*/ 14 h 15"/>
                  <a:gd name="T28" fmla="*/ 2 w 15"/>
                  <a:gd name="T29" fmla="*/ 13 h 15"/>
                  <a:gd name="T30" fmla="*/ 0 w 15"/>
                  <a:gd name="T31" fmla="*/ 10 h 15"/>
                  <a:gd name="T32" fmla="*/ 0 w 15"/>
                  <a:gd name="T33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15">
                    <a:moveTo>
                      <a:pt x="0" y="7"/>
                    </a:moveTo>
                    <a:lnTo>
                      <a:pt x="0" y="3"/>
                    </a:lnTo>
                    <a:lnTo>
                      <a:pt x="3" y="1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3" y="2"/>
                    </a:lnTo>
                    <a:lnTo>
                      <a:pt x="15" y="4"/>
                    </a:lnTo>
                    <a:lnTo>
                      <a:pt x="15" y="8"/>
                    </a:lnTo>
                    <a:lnTo>
                      <a:pt x="15" y="12"/>
                    </a:lnTo>
                    <a:lnTo>
                      <a:pt x="12" y="14"/>
                    </a:lnTo>
                    <a:lnTo>
                      <a:pt x="10" y="15"/>
                    </a:lnTo>
                    <a:lnTo>
                      <a:pt x="6" y="15"/>
                    </a:lnTo>
                    <a:lnTo>
                      <a:pt x="4" y="14"/>
                    </a:lnTo>
                    <a:lnTo>
                      <a:pt x="2" y="13"/>
                    </a:lnTo>
                    <a:lnTo>
                      <a:pt x="0" y="1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3" name="Freeform 209"/>
              <p:cNvSpPr>
                <a:spLocks/>
              </p:cNvSpPr>
              <p:nvPr/>
            </p:nvSpPr>
            <p:spPr bwMode="auto">
              <a:xfrm>
                <a:off x="6472451" y="2016463"/>
                <a:ext cx="14731" cy="17888"/>
              </a:xfrm>
              <a:custGeom>
                <a:avLst/>
                <a:gdLst>
                  <a:gd name="T0" fmla="*/ 0 w 14"/>
                  <a:gd name="T1" fmla="*/ 9 h 17"/>
                  <a:gd name="T2" fmla="*/ 0 w 14"/>
                  <a:gd name="T3" fmla="*/ 5 h 17"/>
                  <a:gd name="T4" fmla="*/ 2 w 14"/>
                  <a:gd name="T5" fmla="*/ 3 h 17"/>
                  <a:gd name="T6" fmla="*/ 5 w 14"/>
                  <a:gd name="T7" fmla="*/ 2 h 17"/>
                  <a:gd name="T8" fmla="*/ 8 w 14"/>
                  <a:gd name="T9" fmla="*/ 0 h 17"/>
                  <a:gd name="T10" fmla="*/ 11 w 14"/>
                  <a:gd name="T11" fmla="*/ 2 h 17"/>
                  <a:gd name="T12" fmla="*/ 13 w 14"/>
                  <a:gd name="T13" fmla="*/ 4 h 17"/>
                  <a:gd name="T14" fmla="*/ 14 w 14"/>
                  <a:gd name="T15" fmla="*/ 6 h 17"/>
                  <a:gd name="T16" fmla="*/ 14 w 14"/>
                  <a:gd name="T17" fmla="*/ 10 h 17"/>
                  <a:gd name="T18" fmla="*/ 14 w 14"/>
                  <a:gd name="T19" fmla="*/ 13 h 17"/>
                  <a:gd name="T20" fmla="*/ 12 w 14"/>
                  <a:gd name="T21" fmla="*/ 16 h 17"/>
                  <a:gd name="T22" fmla="*/ 10 w 14"/>
                  <a:gd name="T23" fmla="*/ 17 h 17"/>
                  <a:gd name="T24" fmla="*/ 6 w 14"/>
                  <a:gd name="T25" fmla="*/ 17 h 17"/>
                  <a:gd name="T26" fmla="*/ 4 w 14"/>
                  <a:gd name="T27" fmla="*/ 16 h 17"/>
                  <a:gd name="T28" fmla="*/ 1 w 14"/>
                  <a:gd name="T29" fmla="*/ 15 h 17"/>
                  <a:gd name="T30" fmla="*/ 0 w 14"/>
                  <a:gd name="T31" fmla="*/ 11 h 17"/>
                  <a:gd name="T32" fmla="*/ 0 w 14"/>
                  <a:gd name="T33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17">
                    <a:moveTo>
                      <a:pt x="0" y="9"/>
                    </a:moveTo>
                    <a:lnTo>
                      <a:pt x="0" y="5"/>
                    </a:lnTo>
                    <a:lnTo>
                      <a:pt x="2" y="3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11" y="2"/>
                    </a:lnTo>
                    <a:lnTo>
                      <a:pt x="13" y="4"/>
                    </a:lnTo>
                    <a:lnTo>
                      <a:pt x="14" y="6"/>
                    </a:lnTo>
                    <a:lnTo>
                      <a:pt x="14" y="10"/>
                    </a:lnTo>
                    <a:lnTo>
                      <a:pt x="14" y="13"/>
                    </a:lnTo>
                    <a:lnTo>
                      <a:pt x="12" y="16"/>
                    </a:lnTo>
                    <a:lnTo>
                      <a:pt x="10" y="17"/>
                    </a:lnTo>
                    <a:lnTo>
                      <a:pt x="6" y="17"/>
                    </a:lnTo>
                    <a:lnTo>
                      <a:pt x="4" y="16"/>
                    </a:lnTo>
                    <a:lnTo>
                      <a:pt x="1" y="15"/>
                    </a:lnTo>
                    <a:lnTo>
                      <a:pt x="0" y="11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4" name="Freeform 210"/>
              <p:cNvSpPr>
                <a:spLocks/>
              </p:cNvSpPr>
              <p:nvPr/>
            </p:nvSpPr>
            <p:spPr bwMode="auto">
              <a:xfrm>
                <a:off x="6068398" y="1977531"/>
                <a:ext cx="15784" cy="15784"/>
              </a:xfrm>
              <a:custGeom>
                <a:avLst/>
                <a:gdLst>
                  <a:gd name="T0" fmla="*/ 0 w 15"/>
                  <a:gd name="T1" fmla="*/ 7 h 15"/>
                  <a:gd name="T2" fmla="*/ 1 w 15"/>
                  <a:gd name="T3" fmla="*/ 3 h 15"/>
                  <a:gd name="T4" fmla="*/ 2 w 15"/>
                  <a:gd name="T5" fmla="*/ 1 h 15"/>
                  <a:gd name="T6" fmla="*/ 5 w 15"/>
                  <a:gd name="T7" fmla="*/ 0 h 15"/>
                  <a:gd name="T8" fmla="*/ 8 w 15"/>
                  <a:gd name="T9" fmla="*/ 0 h 15"/>
                  <a:gd name="T10" fmla="*/ 11 w 15"/>
                  <a:gd name="T11" fmla="*/ 0 h 15"/>
                  <a:gd name="T12" fmla="*/ 13 w 15"/>
                  <a:gd name="T13" fmla="*/ 2 h 15"/>
                  <a:gd name="T14" fmla="*/ 14 w 15"/>
                  <a:gd name="T15" fmla="*/ 4 h 15"/>
                  <a:gd name="T16" fmla="*/ 15 w 15"/>
                  <a:gd name="T17" fmla="*/ 8 h 15"/>
                  <a:gd name="T18" fmla="*/ 14 w 15"/>
                  <a:gd name="T19" fmla="*/ 11 h 15"/>
                  <a:gd name="T20" fmla="*/ 12 w 15"/>
                  <a:gd name="T21" fmla="*/ 14 h 15"/>
                  <a:gd name="T22" fmla="*/ 9 w 15"/>
                  <a:gd name="T23" fmla="*/ 15 h 15"/>
                  <a:gd name="T24" fmla="*/ 7 w 15"/>
                  <a:gd name="T25" fmla="*/ 15 h 15"/>
                  <a:gd name="T26" fmla="*/ 3 w 15"/>
                  <a:gd name="T27" fmla="*/ 15 h 15"/>
                  <a:gd name="T28" fmla="*/ 1 w 15"/>
                  <a:gd name="T29" fmla="*/ 13 h 15"/>
                  <a:gd name="T30" fmla="*/ 0 w 15"/>
                  <a:gd name="T31" fmla="*/ 10 h 15"/>
                  <a:gd name="T32" fmla="*/ 0 w 15"/>
                  <a:gd name="T33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" h="15">
                    <a:moveTo>
                      <a:pt x="0" y="7"/>
                    </a:moveTo>
                    <a:lnTo>
                      <a:pt x="1" y="3"/>
                    </a:lnTo>
                    <a:lnTo>
                      <a:pt x="2" y="1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3" y="2"/>
                    </a:lnTo>
                    <a:lnTo>
                      <a:pt x="14" y="4"/>
                    </a:lnTo>
                    <a:lnTo>
                      <a:pt x="15" y="8"/>
                    </a:lnTo>
                    <a:lnTo>
                      <a:pt x="14" y="11"/>
                    </a:lnTo>
                    <a:lnTo>
                      <a:pt x="12" y="14"/>
                    </a:lnTo>
                    <a:lnTo>
                      <a:pt x="9" y="15"/>
                    </a:lnTo>
                    <a:lnTo>
                      <a:pt x="7" y="15"/>
                    </a:lnTo>
                    <a:lnTo>
                      <a:pt x="3" y="15"/>
                    </a:lnTo>
                    <a:lnTo>
                      <a:pt x="1" y="13"/>
                    </a:lnTo>
                    <a:lnTo>
                      <a:pt x="0" y="1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5" name="Freeform 211"/>
              <p:cNvSpPr>
                <a:spLocks/>
              </p:cNvSpPr>
              <p:nvPr/>
            </p:nvSpPr>
            <p:spPr bwMode="auto">
              <a:xfrm>
                <a:off x="5746418" y="2081701"/>
                <a:ext cx="739712" cy="38933"/>
              </a:xfrm>
              <a:custGeom>
                <a:avLst/>
                <a:gdLst>
                  <a:gd name="T0" fmla="*/ 1 w 703"/>
                  <a:gd name="T1" fmla="*/ 27 h 37"/>
                  <a:gd name="T2" fmla="*/ 5 w 703"/>
                  <a:gd name="T3" fmla="*/ 31 h 37"/>
                  <a:gd name="T4" fmla="*/ 8 w 703"/>
                  <a:gd name="T5" fmla="*/ 32 h 37"/>
                  <a:gd name="T6" fmla="*/ 12 w 703"/>
                  <a:gd name="T7" fmla="*/ 37 h 37"/>
                  <a:gd name="T8" fmla="*/ 187 w 703"/>
                  <a:gd name="T9" fmla="*/ 17 h 37"/>
                  <a:gd name="T10" fmla="*/ 251 w 703"/>
                  <a:gd name="T11" fmla="*/ 14 h 37"/>
                  <a:gd name="T12" fmla="*/ 327 w 703"/>
                  <a:gd name="T13" fmla="*/ 13 h 37"/>
                  <a:gd name="T14" fmla="*/ 408 w 703"/>
                  <a:gd name="T15" fmla="*/ 13 h 37"/>
                  <a:gd name="T16" fmla="*/ 485 w 703"/>
                  <a:gd name="T17" fmla="*/ 14 h 37"/>
                  <a:gd name="T18" fmla="*/ 554 w 703"/>
                  <a:gd name="T19" fmla="*/ 16 h 37"/>
                  <a:gd name="T20" fmla="*/ 606 w 703"/>
                  <a:gd name="T21" fmla="*/ 17 h 37"/>
                  <a:gd name="T22" fmla="*/ 636 w 703"/>
                  <a:gd name="T23" fmla="*/ 18 h 37"/>
                  <a:gd name="T24" fmla="*/ 656 w 703"/>
                  <a:gd name="T25" fmla="*/ 17 h 37"/>
                  <a:gd name="T26" fmla="*/ 679 w 703"/>
                  <a:gd name="T27" fmla="*/ 21 h 37"/>
                  <a:gd name="T28" fmla="*/ 703 w 703"/>
                  <a:gd name="T29" fmla="*/ 23 h 37"/>
                  <a:gd name="T30" fmla="*/ 698 w 703"/>
                  <a:gd name="T31" fmla="*/ 18 h 37"/>
                  <a:gd name="T32" fmla="*/ 695 w 703"/>
                  <a:gd name="T33" fmla="*/ 14 h 37"/>
                  <a:gd name="T34" fmla="*/ 690 w 703"/>
                  <a:gd name="T35" fmla="*/ 12 h 37"/>
                  <a:gd name="T36" fmla="*/ 668 w 703"/>
                  <a:gd name="T37" fmla="*/ 10 h 37"/>
                  <a:gd name="T38" fmla="*/ 638 w 703"/>
                  <a:gd name="T39" fmla="*/ 5 h 37"/>
                  <a:gd name="T40" fmla="*/ 582 w 703"/>
                  <a:gd name="T41" fmla="*/ 2 h 37"/>
                  <a:gd name="T42" fmla="*/ 496 w 703"/>
                  <a:gd name="T43" fmla="*/ 0 h 37"/>
                  <a:gd name="T44" fmla="*/ 417 w 703"/>
                  <a:gd name="T45" fmla="*/ 0 h 37"/>
                  <a:gd name="T46" fmla="*/ 355 w 703"/>
                  <a:gd name="T47" fmla="*/ 0 h 37"/>
                  <a:gd name="T48" fmla="*/ 311 w 703"/>
                  <a:gd name="T49" fmla="*/ 1 h 37"/>
                  <a:gd name="T50" fmla="*/ 295 w 703"/>
                  <a:gd name="T51" fmla="*/ 1 h 37"/>
                  <a:gd name="T52" fmla="*/ 270 w 703"/>
                  <a:gd name="T53" fmla="*/ 2 h 37"/>
                  <a:gd name="T54" fmla="*/ 225 w 703"/>
                  <a:gd name="T55" fmla="*/ 4 h 37"/>
                  <a:gd name="T56" fmla="*/ 168 w 703"/>
                  <a:gd name="T57" fmla="*/ 7 h 37"/>
                  <a:gd name="T58" fmla="*/ 110 w 703"/>
                  <a:gd name="T59" fmla="*/ 11 h 37"/>
                  <a:gd name="T60" fmla="*/ 61 w 703"/>
                  <a:gd name="T61" fmla="*/ 14 h 37"/>
                  <a:gd name="T62" fmla="*/ 27 w 703"/>
                  <a:gd name="T63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03" h="37">
                    <a:moveTo>
                      <a:pt x="0" y="25"/>
                    </a:moveTo>
                    <a:lnTo>
                      <a:pt x="1" y="27"/>
                    </a:lnTo>
                    <a:lnTo>
                      <a:pt x="4" y="30"/>
                    </a:lnTo>
                    <a:lnTo>
                      <a:pt x="5" y="31"/>
                    </a:lnTo>
                    <a:lnTo>
                      <a:pt x="6" y="32"/>
                    </a:lnTo>
                    <a:lnTo>
                      <a:pt x="8" y="32"/>
                    </a:lnTo>
                    <a:lnTo>
                      <a:pt x="10" y="34"/>
                    </a:lnTo>
                    <a:lnTo>
                      <a:pt x="12" y="37"/>
                    </a:lnTo>
                    <a:lnTo>
                      <a:pt x="49" y="29"/>
                    </a:lnTo>
                    <a:lnTo>
                      <a:pt x="187" y="17"/>
                    </a:lnTo>
                    <a:lnTo>
                      <a:pt x="218" y="16"/>
                    </a:lnTo>
                    <a:lnTo>
                      <a:pt x="251" y="14"/>
                    </a:lnTo>
                    <a:lnTo>
                      <a:pt x="288" y="13"/>
                    </a:lnTo>
                    <a:lnTo>
                      <a:pt x="327" y="13"/>
                    </a:lnTo>
                    <a:lnTo>
                      <a:pt x="368" y="13"/>
                    </a:lnTo>
                    <a:lnTo>
                      <a:pt x="408" y="13"/>
                    </a:lnTo>
                    <a:lnTo>
                      <a:pt x="447" y="13"/>
                    </a:lnTo>
                    <a:lnTo>
                      <a:pt x="485" y="14"/>
                    </a:lnTo>
                    <a:lnTo>
                      <a:pt x="521" y="14"/>
                    </a:lnTo>
                    <a:lnTo>
                      <a:pt x="554" y="16"/>
                    </a:lnTo>
                    <a:lnTo>
                      <a:pt x="582" y="17"/>
                    </a:lnTo>
                    <a:lnTo>
                      <a:pt x="606" y="17"/>
                    </a:lnTo>
                    <a:lnTo>
                      <a:pt x="624" y="17"/>
                    </a:lnTo>
                    <a:lnTo>
                      <a:pt x="636" y="18"/>
                    </a:lnTo>
                    <a:lnTo>
                      <a:pt x="639" y="18"/>
                    </a:lnTo>
                    <a:lnTo>
                      <a:pt x="656" y="17"/>
                    </a:lnTo>
                    <a:lnTo>
                      <a:pt x="669" y="19"/>
                    </a:lnTo>
                    <a:lnTo>
                      <a:pt x="679" y="21"/>
                    </a:lnTo>
                    <a:lnTo>
                      <a:pt x="690" y="24"/>
                    </a:lnTo>
                    <a:lnTo>
                      <a:pt x="703" y="23"/>
                    </a:lnTo>
                    <a:lnTo>
                      <a:pt x="701" y="20"/>
                    </a:lnTo>
                    <a:lnTo>
                      <a:pt x="698" y="18"/>
                    </a:lnTo>
                    <a:lnTo>
                      <a:pt x="697" y="16"/>
                    </a:lnTo>
                    <a:lnTo>
                      <a:pt x="695" y="14"/>
                    </a:lnTo>
                    <a:lnTo>
                      <a:pt x="692" y="12"/>
                    </a:lnTo>
                    <a:lnTo>
                      <a:pt x="690" y="12"/>
                    </a:lnTo>
                    <a:lnTo>
                      <a:pt x="681" y="11"/>
                    </a:lnTo>
                    <a:lnTo>
                      <a:pt x="668" y="10"/>
                    </a:lnTo>
                    <a:lnTo>
                      <a:pt x="652" y="7"/>
                    </a:lnTo>
                    <a:lnTo>
                      <a:pt x="638" y="5"/>
                    </a:lnTo>
                    <a:lnTo>
                      <a:pt x="626" y="4"/>
                    </a:lnTo>
                    <a:lnTo>
                      <a:pt x="582" y="2"/>
                    </a:lnTo>
                    <a:lnTo>
                      <a:pt x="538" y="1"/>
                    </a:lnTo>
                    <a:lnTo>
                      <a:pt x="496" y="0"/>
                    </a:lnTo>
                    <a:lnTo>
                      <a:pt x="455" y="0"/>
                    </a:lnTo>
                    <a:lnTo>
                      <a:pt x="417" y="0"/>
                    </a:lnTo>
                    <a:lnTo>
                      <a:pt x="384" y="0"/>
                    </a:lnTo>
                    <a:lnTo>
                      <a:pt x="355" y="0"/>
                    </a:lnTo>
                    <a:lnTo>
                      <a:pt x="330" y="0"/>
                    </a:lnTo>
                    <a:lnTo>
                      <a:pt x="311" y="1"/>
                    </a:lnTo>
                    <a:lnTo>
                      <a:pt x="300" y="1"/>
                    </a:lnTo>
                    <a:lnTo>
                      <a:pt x="295" y="1"/>
                    </a:lnTo>
                    <a:lnTo>
                      <a:pt x="286" y="1"/>
                    </a:lnTo>
                    <a:lnTo>
                      <a:pt x="270" y="2"/>
                    </a:lnTo>
                    <a:lnTo>
                      <a:pt x="250" y="2"/>
                    </a:lnTo>
                    <a:lnTo>
                      <a:pt x="225" y="4"/>
                    </a:lnTo>
                    <a:lnTo>
                      <a:pt x="198" y="6"/>
                    </a:lnTo>
                    <a:lnTo>
                      <a:pt x="168" y="7"/>
                    </a:lnTo>
                    <a:lnTo>
                      <a:pt x="139" y="10"/>
                    </a:lnTo>
                    <a:lnTo>
                      <a:pt x="110" y="11"/>
                    </a:lnTo>
                    <a:lnTo>
                      <a:pt x="84" y="13"/>
                    </a:lnTo>
                    <a:lnTo>
                      <a:pt x="61" y="14"/>
                    </a:lnTo>
                    <a:lnTo>
                      <a:pt x="42" y="17"/>
                    </a:lnTo>
                    <a:lnTo>
                      <a:pt x="27" y="18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6" name="Freeform 212"/>
              <p:cNvSpPr>
                <a:spLocks/>
              </p:cNvSpPr>
              <p:nvPr/>
            </p:nvSpPr>
            <p:spPr bwMode="auto">
              <a:xfrm>
                <a:off x="5948445" y="2105902"/>
                <a:ext cx="26306" cy="19993"/>
              </a:xfrm>
              <a:custGeom>
                <a:avLst/>
                <a:gdLst>
                  <a:gd name="T0" fmla="*/ 0 w 25"/>
                  <a:gd name="T1" fmla="*/ 9 h 19"/>
                  <a:gd name="T2" fmla="*/ 1 w 25"/>
                  <a:gd name="T3" fmla="*/ 6 h 19"/>
                  <a:gd name="T4" fmla="*/ 3 w 25"/>
                  <a:gd name="T5" fmla="*/ 3 h 19"/>
                  <a:gd name="T6" fmla="*/ 6 w 25"/>
                  <a:gd name="T7" fmla="*/ 1 h 19"/>
                  <a:gd name="T8" fmla="*/ 10 w 25"/>
                  <a:gd name="T9" fmla="*/ 0 h 19"/>
                  <a:gd name="T10" fmla="*/ 13 w 25"/>
                  <a:gd name="T11" fmla="*/ 0 h 19"/>
                  <a:gd name="T12" fmla="*/ 17 w 25"/>
                  <a:gd name="T13" fmla="*/ 0 h 19"/>
                  <a:gd name="T14" fmla="*/ 20 w 25"/>
                  <a:gd name="T15" fmla="*/ 1 h 19"/>
                  <a:gd name="T16" fmla="*/ 23 w 25"/>
                  <a:gd name="T17" fmla="*/ 3 h 19"/>
                  <a:gd name="T18" fmla="*/ 25 w 25"/>
                  <a:gd name="T19" fmla="*/ 6 h 19"/>
                  <a:gd name="T20" fmla="*/ 25 w 25"/>
                  <a:gd name="T21" fmla="*/ 9 h 19"/>
                  <a:gd name="T22" fmla="*/ 25 w 25"/>
                  <a:gd name="T23" fmla="*/ 13 h 19"/>
                  <a:gd name="T24" fmla="*/ 23 w 25"/>
                  <a:gd name="T25" fmla="*/ 15 h 19"/>
                  <a:gd name="T26" fmla="*/ 20 w 25"/>
                  <a:gd name="T27" fmla="*/ 17 h 19"/>
                  <a:gd name="T28" fmla="*/ 17 w 25"/>
                  <a:gd name="T29" fmla="*/ 19 h 19"/>
                  <a:gd name="T30" fmla="*/ 13 w 25"/>
                  <a:gd name="T31" fmla="*/ 19 h 19"/>
                  <a:gd name="T32" fmla="*/ 10 w 25"/>
                  <a:gd name="T33" fmla="*/ 19 h 19"/>
                  <a:gd name="T34" fmla="*/ 6 w 25"/>
                  <a:gd name="T35" fmla="*/ 17 h 19"/>
                  <a:gd name="T36" fmla="*/ 3 w 25"/>
                  <a:gd name="T37" fmla="*/ 15 h 19"/>
                  <a:gd name="T38" fmla="*/ 1 w 25"/>
                  <a:gd name="T39" fmla="*/ 13 h 19"/>
                  <a:gd name="T40" fmla="*/ 0 w 25"/>
                  <a:gd name="T41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5" h="19">
                    <a:moveTo>
                      <a:pt x="0" y="9"/>
                    </a:moveTo>
                    <a:lnTo>
                      <a:pt x="1" y="6"/>
                    </a:lnTo>
                    <a:lnTo>
                      <a:pt x="3" y="3"/>
                    </a:lnTo>
                    <a:lnTo>
                      <a:pt x="6" y="1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6"/>
                    </a:lnTo>
                    <a:lnTo>
                      <a:pt x="25" y="9"/>
                    </a:lnTo>
                    <a:lnTo>
                      <a:pt x="25" y="13"/>
                    </a:lnTo>
                    <a:lnTo>
                      <a:pt x="23" y="15"/>
                    </a:lnTo>
                    <a:lnTo>
                      <a:pt x="20" y="17"/>
                    </a:lnTo>
                    <a:lnTo>
                      <a:pt x="17" y="19"/>
                    </a:lnTo>
                    <a:lnTo>
                      <a:pt x="13" y="19"/>
                    </a:lnTo>
                    <a:lnTo>
                      <a:pt x="10" y="19"/>
                    </a:lnTo>
                    <a:lnTo>
                      <a:pt x="6" y="17"/>
                    </a:lnTo>
                    <a:lnTo>
                      <a:pt x="3" y="15"/>
                    </a:lnTo>
                    <a:lnTo>
                      <a:pt x="1" y="13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7" name="Freeform 213"/>
              <p:cNvSpPr>
                <a:spLocks/>
              </p:cNvSpPr>
              <p:nvPr/>
            </p:nvSpPr>
            <p:spPr bwMode="auto">
              <a:xfrm>
                <a:off x="6026309" y="2106954"/>
                <a:ext cx="22097" cy="23149"/>
              </a:xfrm>
              <a:custGeom>
                <a:avLst/>
                <a:gdLst>
                  <a:gd name="T0" fmla="*/ 0 w 21"/>
                  <a:gd name="T1" fmla="*/ 12 h 22"/>
                  <a:gd name="T2" fmla="*/ 1 w 21"/>
                  <a:gd name="T3" fmla="*/ 7 h 22"/>
                  <a:gd name="T4" fmla="*/ 3 w 21"/>
                  <a:gd name="T5" fmla="*/ 3 h 22"/>
                  <a:gd name="T6" fmla="*/ 7 w 21"/>
                  <a:gd name="T7" fmla="*/ 1 h 22"/>
                  <a:gd name="T8" fmla="*/ 10 w 21"/>
                  <a:gd name="T9" fmla="*/ 0 h 22"/>
                  <a:gd name="T10" fmla="*/ 15 w 21"/>
                  <a:gd name="T11" fmla="*/ 1 h 22"/>
                  <a:gd name="T12" fmla="*/ 17 w 21"/>
                  <a:gd name="T13" fmla="*/ 3 h 22"/>
                  <a:gd name="T14" fmla="*/ 20 w 21"/>
                  <a:gd name="T15" fmla="*/ 7 h 22"/>
                  <a:gd name="T16" fmla="*/ 21 w 21"/>
                  <a:gd name="T17" fmla="*/ 12 h 22"/>
                  <a:gd name="T18" fmla="*/ 20 w 21"/>
                  <a:gd name="T19" fmla="*/ 15 h 22"/>
                  <a:gd name="T20" fmla="*/ 17 w 21"/>
                  <a:gd name="T21" fmla="*/ 19 h 22"/>
                  <a:gd name="T22" fmla="*/ 15 w 21"/>
                  <a:gd name="T23" fmla="*/ 21 h 22"/>
                  <a:gd name="T24" fmla="*/ 10 w 21"/>
                  <a:gd name="T25" fmla="*/ 22 h 22"/>
                  <a:gd name="T26" fmla="*/ 7 w 21"/>
                  <a:gd name="T27" fmla="*/ 21 h 22"/>
                  <a:gd name="T28" fmla="*/ 3 w 21"/>
                  <a:gd name="T29" fmla="*/ 19 h 22"/>
                  <a:gd name="T30" fmla="*/ 1 w 21"/>
                  <a:gd name="T31" fmla="*/ 15 h 22"/>
                  <a:gd name="T32" fmla="*/ 0 w 21"/>
                  <a:gd name="T33" fmla="*/ 1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" h="22">
                    <a:moveTo>
                      <a:pt x="0" y="12"/>
                    </a:moveTo>
                    <a:lnTo>
                      <a:pt x="1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0" y="0"/>
                    </a:lnTo>
                    <a:lnTo>
                      <a:pt x="15" y="1"/>
                    </a:lnTo>
                    <a:lnTo>
                      <a:pt x="17" y="3"/>
                    </a:lnTo>
                    <a:lnTo>
                      <a:pt x="20" y="7"/>
                    </a:lnTo>
                    <a:lnTo>
                      <a:pt x="21" y="12"/>
                    </a:lnTo>
                    <a:lnTo>
                      <a:pt x="20" y="15"/>
                    </a:lnTo>
                    <a:lnTo>
                      <a:pt x="17" y="19"/>
                    </a:lnTo>
                    <a:lnTo>
                      <a:pt x="15" y="21"/>
                    </a:lnTo>
                    <a:lnTo>
                      <a:pt x="10" y="22"/>
                    </a:lnTo>
                    <a:lnTo>
                      <a:pt x="7" y="21"/>
                    </a:lnTo>
                    <a:lnTo>
                      <a:pt x="3" y="19"/>
                    </a:lnTo>
                    <a:lnTo>
                      <a:pt x="1" y="15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8" name="Freeform 214"/>
              <p:cNvSpPr>
                <a:spLocks/>
              </p:cNvSpPr>
              <p:nvPr/>
            </p:nvSpPr>
            <p:spPr bwMode="auto">
              <a:xfrm>
                <a:off x="6077868" y="2101693"/>
                <a:ext cx="23149" cy="24201"/>
              </a:xfrm>
              <a:custGeom>
                <a:avLst/>
                <a:gdLst>
                  <a:gd name="T0" fmla="*/ 0 w 22"/>
                  <a:gd name="T1" fmla="*/ 12 h 23"/>
                  <a:gd name="T2" fmla="*/ 2 w 22"/>
                  <a:gd name="T3" fmla="*/ 7 h 23"/>
                  <a:gd name="T4" fmla="*/ 4 w 22"/>
                  <a:gd name="T5" fmla="*/ 4 h 23"/>
                  <a:gd name="T6" fmla="*/ 8 w 22"/>
                  <a:gd name="T7" fmla="*/ 1 h 23"/>
                  <a:gd name="T8" fmla="*/ 11 w 22"/>
                  <a:gd name="T9" fmla="*/ 0 h 23"/>
                  <a:gd name="T10" fmla="*/ 16 w 22"/>
                  <a:gd name="T11" fmla="*/ 1 h 23"/>
                  <a:gd name="T12" fmla="*/ 19 w 22"/>
                  <a:gd name="T13" fmla="*/ 4 h 23"/>
                  <a:gd name="T14" fmla="*/ 22 w 22"/>
                  <a:gd name="T15" fmla="*/ 7 h 23"/>
                  <a:gd name="T16" fmla="*/ 22 w 22"/>
                  <a:gd name="T17" fmla="*/ 12 h 23"/>
                  <a:gd name="T18" fmla="*/ 22 w 22"/>
                  <a:gd name="T19" fmla="*/ 15 h 23"/>
                  <a:gd name="T20" fmla="*/ 19 w 22"/>
                  <a:gd name="T21" fmla="*/ 19 h 23"/>
                  <a:gd name="T22" fmla="*/ 16 w 22"/>
                  <a:gd name="T23" fmla="*/ 21 h 23"/>
                  <a:gd name="T24" fmla="*/ 11 w 22"/>
                  <a:gd name="T25" fmla="*/ 23 h 23"/>
                  <a:gd name="T26" fmla="*/ 8 w 22"/>
                  <a:gd name="T27" fmla="*/ 21 h 23"/>
                  <a:gd name="T28" fmla="*/ 4 w 22"/>
                  <a:gd name="T29" fmla="*/ 19 h 23"/>
                  <a:gd name="T30" fmla="*/ 2 w 22"/>
                  <a:gd name="T31" fmla="*/ 15 h 23"/>
                  <a:gd name="T32" fmla="*/ 0 w 22"/>
                  <a:gd name="T33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" h="23">
                    <a:moveTo>
                      <a:pt x="0" y="12"/>
                    </a:moveTo>
                    <a:lnTo>
                      <a:pt x="2" y="7"/>
                    </a:lnTo>
                    <a:lnTo>
                      <a:pt x="4" y="4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6" y="1"/>
                    </a:lnTo>
                    <a:lnTo>
                      <a:pt x="19" y="4"/>
                    </a:lnTo>
                    <a:lnTo>
                      <a:pt x="22" y="7"/>
                    </a:lnTo>
                    <a:lnTo>
                      <a:pt x="22" y="12"/>
                    </a:lnTo>
                    <a:lnTo>
                      <a:pt x="22" y="15"/>
                    </a:lnTo>
                    <a:lnTo>
                      <a:pt x="19" y="19"/>
                    </a:lnTo>
                    <a:lnTo>
                      <a:pt x="16" y="21"/>
                    </a:lnTo>
                    <a:lnTo>
                      <a:pt x="11" y="23"/>
                    </a:lnTo>
                    <a:lnTo>
                      <a:pt x="8" y="21"/>
                    </a:lnTo>
                    <a:lnTo>
                      <a:pt x="4" y="19"/>
                    </a:lnTo>
                    <a:lnTo>
                      <a:pt x="2" y="15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9" name="Freeform 215"/>
              <p:cNvSpPr>
                <a:spLocks/>
              </p:cNvSpPr>
              <p:nvPr/>
            </p:nvSpPr>
            <p:spPr bwMode="auto">
              <a:xfrm>
                <a:off x="6148367" y="2090119"/>
                <a:ext cx="22097" cy="30515"/>
              </a:xfrm>
              <a:custGeom>
                <a:avLst/>
                <a:gdLst>
                  <a:gd name="T0" fmla="*/ 0 w 21"/>
                  <a:gd name="T1" fmla="*/ 15 h 29"/>
                  <a:gd name="T2" fmla="*/ 0 w 21"/>
                  <a:gd name="T3" fmla="*/ 10 h 29"/>
                  <a:gd name="T4" fmla="*/ 2 w 21"/>
                  <a:gd name="T5" fmla="*/ 6 h 29"/>
                  <a:gd name="T6" fmla="*/ 5 w 21"/>
                  <a:gd name="T7" fmla="*/ 3 h 29"/>
                  <a:gd name="T8" fmla="*/ 7 w 21"/>
                  <a:gd name="T9" fmla="*/ 0 h 29"/>
                  <a:gd name="T10" fmla="*/ 10 w 21"/>
                  <a:gd name="T11" fmla="*/ 0 h 29"/>
                  <a:gd name="T12" fmla="*/ 14 w 21"/>
                  <a:gd name="T13" fmla="*/ 0 h 29"/>
                  <a:gd name="T14" fmla="*/ 16 w 21"/>
                  <a:gd name="T15" fmla="*/ 3 h 29"/>
                  <a:gd name="T16" fmla="*/ 19 w 21"/>
                  <a:gd name="T17" fmla="*/ 6 h 29"/>
                  <a:gd name="T18" fmla="*/ 20 w 21"/>
                  <a:gd name="T19" fmla="*/ 10 h 29"/>
                  <a:gd name="T20" fmla="*/ 21 w 21"/>
                  <a:gd name="T21" fmla="*/ 15 h 29"/>
                  <a:gd name="T22" fmla="*/ 20 w 21"/>
                  <a:gd name="T23" fmla="*/ 19 h 29"/>
                  <a:gd name="T24" fmla="*/ 19 w 21"/>
                  <a:gd name="T25" fmla="*/ 23 h 29"/>
                  <a:gd name="T26" fmla="*/ 16 w 21"/>
                  <a:gd name="T27" fmla="*/ 26 h 29"/>
                  <a:gd name="T28" fmla="*/ 14 w 21"/>
                  <a:gd name="T29" fmla="*/ 28 h 29"/>
                  <a:gd name="T30" fmla="*/ 10 w 21"/>
                  <a:gd name="T31" fmla="*/ 29 h 29"/>
                  <a:gd name="T32" fmla="*/ 7 w 21"/>
                  <a:gd name="T33" fmla="*/ 28 h 29"/>
                  <a:gd name="T34" fmla="*/ 5 w 21"/>
                  <a:gd name="T35" fmla="*/ 26 h 29"/>
                  <a:gd name="T36" fmla="*/ 2 w 21"/>
                  <a:gd name="T37" fmla="*/ 23 h 29"/>
                  <a:gd name="T38" fmla="*/ 0 w 21"/>
                  <a:gd name="T39" fmla="*/ 19 h 29"/>
                  <a:gd name="T40" fmla="*/ 0 w 21"/>
                  <a:gd name="T41" fmla="*/ 1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" h="29">
                    <a:moveTo>
                      <a:pt x="0" y="15"/>
                    </a:moveTo>
                    <a:lnTo>
                      <a:pt x="0" y="10"/>
                    </a:lnTo>
                    <a:lnTo>
                      <a:pt x="2" y="6"/>
                    </a:lnTo>
                    <a:lnTo>
                      <a:pt x="5" y="3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6" y="3"/>
                    </a:lnTo>
                    <a:lnTo>
                      <a:pt x="19" y="6"/>
                    </a:lnTo>
                    <a:lnTo>
                      <a:pt x="20" y="10"/>
                    </a:lnTo>
                    <a:lnTo>
                      <a:pt x="21" y="15"/>
                    </a:lnTo>
                    <a:lnTo>
                      <a:pt x="20" y="19"/>
                    </a:lnTo>
                    <a:lnTo>
                      <a:pt x="19" y="23"/>
                    </a:lnTo>
                    <a:lnTo>
                      <a:pt x="16" y="26"/>
                    </a:lnTo>
                    <a:lnTo>
                      <a:pt x="14" y="28"/>
                    </a:lnTo>
                    <a:lnTo>
                      <a:pt x="10" y="29"/>
                    </a:lnTo>
                    <a:lnTo>
                      <a:pt x="7" y="28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0" y="1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0" name="Freeform 216"/>
              <p:cNvSpPr>
                <a:spLocks/>
              </p:cNvSpPr>
              <p:nvPr/>
            </p:nvSpPr>
            <p:spPr bwMode="auto">
              <a:xfrm>
                <a:off x="6208343" y="2092223"/>
                <a:ext cx="22097" cy="29462"/>
              </a:xfrm>
              <a:custGeom>
                <a:avLst/>
                <a:gdLst>
                  <a:gd name="T0" fmla="*/ 0 w 21"/>
                  <a:gd name="T1" fmla="*/ 14 h 28"/>
                  <a:gd name="T2" fmla="*/ 1 w 21"/>
                  <a:gd name="T3" fmla="*/ 9 h 28"/>
                  <a:gd name="T4" fmla="*/ 2 w 21"/>
                  <a:gd name="T5" fmla="*/ 6 h 28"/>
                  <a:gd name="T6" fmla="*/ 4 w 21"/>
                  <a:gd name="T7" fmla="*/ 2 h 28"/>
                  <a:gd name="T8" fmla="*/ 7 w 21"/>
                  <a:gd name="T9" fmla="*/ 0 h 28"/>
                  <a:gd name="T10" fmla="*/ 10 w 21"/>
                  <a:gd name="T11" fmla="*/ 0 h 28"/>
                  <a:gd name="T12" fmla="*/ 14 w 21"/>
                  <a:gd name="T13" fmla="*/ 0 h 28"/>
                  <a:gd name="T14" fmla="*/ 18 w 21"/>
                  <a:gd name="T15" fmla="*/ 2 h 28"/>
                  <a:gd name="T16" fmla="*/ 20 w 21"/>
                  <a:gd name="T17" fmla="*/ 6 h 28"/>
                  <a:gd name="T18" fmla="*/ 21 w 21"/>
                  <a:gd name="T19" fmla="*/ 9 h 28"/>
                  <a:gd name="T20" fmla="*/ 21 w 21"/>
                  <a:gd name="T21" fmla="*/ 14 h 28"/>
                  <a:gd name="T22" fmla="*/ 21 w 21"/>
                  <a:gd name="T23" fmla="*/ 19 h 28"/>
                  <a:gd name="T24" fmla="*/ 20 w 21"/>
                  <a:gd name="T25" fmla="*/ 22 h 28"/>
                  <a:gd name="T26" fmla="*/ 18 w 21"/>
                  <a:gd name="T27" fmla="*/ 26 h 28"/>
                  <a:gd name="T28" fmla="*/ 14 w 21"/>
                  <a:gd name="T29" fmla="*/ 27 h 28"/>
                  <a:gd name="T30" fmla="*/ 10 w 21"/>
                  <a:gd name="T31" fmla="*/ 28 h 28"/>
                  <a:gd name="T32" fmla="*/ 7 w 21"/>
                  <a:gd name="T33" fmla="*/ 27 h 28"/>
                  <a:gd name="T34" fmla="*/ 4 w 21"/>
                  <a:gd name="T35" fmla="*/ 26 h 28"/>
                  <a:gd name="T36" fmla="*/ 2 w 21"/>
                  <a:gd name="T37" fmla="*/ 22 h 28"/>
                  <a:gd name="T38" fmla="*/ 1 w 21"/>
                  <a:gd name="T39" fmla="*/ 19 h 28"/>
                  <a:gd name="T40" fmla="*/ 0 w 21"/>
                  <a:gd name="T41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" h="28">
                    <a:moveTo>
                      <a:pt x="0" y="14"/>
                    </a:moveTo>
                    <a:lnTo>
                      <a:pt x="1" y="9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8" y="2"/>
                    </a:lnTo>
                    <a:lnTo>
                      <a:pt x="20" y="6"/>
                    </a:lnTo>
                    <a:lnTo>
                      <a:pt x="21" y="9"/>
                    </a:lnTo>
                    <a:lnTo>
                      <a:pt x="21" y="14"/>
                    </a:lnTo>
                    <a:lnTo>
                      <a:pt x="21" y="19"/>
                    </a:lnTo>
                    <a:lnTo>
                      <a:pt x="20" y="22"/>
                    </a:lnTo>
                    <a:lnTo>
                      <a:pt x="18" y="26"/>
                    </a:lnTo>
                    <a:lnTo>
                      <a:pt x="14" y="27"/>
                    </a:lnTo>
                    <a:lnTo>
                      <a:pt x="10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2"/>
                    </a:lnTo>
                    <a:lnTo>
                      <a:pt x="1" y="19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1" name="Freeform 217"/>
              <p:cNvSpPr>
                <a:spLocks/>
              </p:cNvSpPr>
              <p:nvPr/>
            </p:nvSpPr>
            <p:spPr bwMode="auto">
              <a:xfrm>
                <a:off x="6245171" y="2105902"/>
                <a:ext cx="23149" cy="29462"/>
              </a:xfrm>
              <a:custGeom>
                <a:avLst/>
                <a:gdLst>
                  <a:gd name="T0" fmla="*/ 0 w 22"/>
                  <a:gd name="T1" fmla="*/ 14 h 28"/>
                  <a:gd name="T2" fmla="*/ 1 w 22"/>
                  <a:gd name="T3" fmla="*/ 9 h 28"/>
                  <a:gd name="T4" fmla="*/ 3 w 22"/>
                  <a:gd name="T5" fmla="*/ 6 h 28"/>
                  <a:gd name="T6" fmla="*/ 5 w 22"/>
                  <a:gd name="T7" fmla="*/ 2 h 28"/>
                  <a:gd name="T8" fmla="*/ 9 w 22"/>
                  <a:gd name="T9" fmla="*/ 0 h 28"/>
                  <a:gd name="T10" fmla="*/ 11 w 22"/>
                  <a:gd name="T11" fmla="*/ 0 h 28"/>
                  <a:gd name="T12" fmla="*/ 15 w 22"/>
                  <a:gd name="T13" fmla="*/ 0 h 28"/>
                  <a:gd name="T14" fmla="*/ 18 w 22"/>
                  <a:gd name="T15" fmla="*/ 2 h 28"/>
                  <a:gd name="T16" fmla="*/ 20 w 22"/>
                  <a:gd name="T17" fmla="*/ 6 h 28"/>
                  <a:gd name="T18" fmla="*/ 22 w 22"/>
                  <a:gd name="T19" fmla="*/ 9 h 28"/>
                  <a:gd name="T20" fmla="*/ 22 w 22"/>
                  <a:gd name="T21" fmla="*/ 14 h 28"/>
                  <a:gd name="T22" fmla="*/ 22 w 22"/>
                  <a:gd name="T23" fmla="*/ 19 h 28"/>
                  <a:gd name="T24" fmla="*/ 20 w 22"/>
                  <a:gd name="T25" fmla="*/ 22 h 28"/>
                  <a:gd name="T26" fmla="*/ 18 w 22"/>
                  <a:gd name="T27" fmla="*/ 26 h 28"/>
                  <a:gd name="T28" fmla="*/ 15 w 22"/>
                  <a:gd name="T29" fmla="*/ 27 h 28"/>
                  <a:gd name="T30" fmla="*/ 11 w 22"/>
                  <a:gd name="T31" fmla="*/ 28 h 28"/>
                  <a:gd name="T32" fmla="*/ 9 w 22"/>
                  <a:gd name="T33" fmla="*/ 27 h 28"/>
                  <a:gd name="T34" fmla="*/ 5 w 22"/>
                  <a:gd name="T35" fmla="*/ 26 h 28"/>
                  <a:gd name="T36" fmla="*/ 3 w 22"/>
                  <a:gd name="T37" fmla="*/ 22 h 28"/>
                  <a:gd name="T38" fmla="*/ 1 w 22"/>
                  <a:gd name="T39" fmla="*/ 19 h 28"/>
                  <a:gd name="T40" fmla="*/ 0 w 22"/>
                  <a:gd name="T41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" h="28">
                    <a:moveTo>
                      <a:pt x="0" y="14"/>
                    </a:moveTo>
                    <a:lnTo>
                      <a:pt x="1" y="9"/>
                    </a:lnTo>
                    <a:lnTo>
                      <a:pt x="3" y="6"/>
                    </a:lnTo>
                    <a:lnTo>
                      <a:pt x="5" y="2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0" y="6"/>
                    </a:lnTo>
                    <a:lnTo>
                      <a:pt x="22" y="9"/>
                    </a:lnTo>
                    <a:lnTo>
                      <a:pt x="22" y="14"/>
                    </a:lnTo>
                    <a:lnTo>
                      <a:pt x="22" y="19"/>
                    </a:lnTo>
                    <a:lnTo>
                      <a:pt x="20" y="22"/>
                    </a:lnTo>
                    <a:lnTo>
                      <a:pt x="18" y="26"/>
                    </a:lnTo>
                    <a:lnTo>
                      <a:pt x="15" y="27"/>
                    </a:lnTo>
                    <a:lnTo>
                      <a:pt x="11" y="28"/>
                    </a:lnTo>
                    <a:lnTo>
                      <a:pt x="9" y="27"/>
                    </a:lnTo>
                    <a:lnTo>
                      <a:pt x="5" y="26"/>
                    </a:lnTo>
                    <a:lnTo>
                      <a:pt x="3" y="22"/>
                    </a:lnTo>
                    <a:lnTo>
                      <a:pt x="1" y="19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2" name="Freeform 218"/>
              <p:cNvSpPr>
                <a:spLocks/>
              </p:cNvSpPr>
              <p:nvPr/>
            </p:nvSpPr>
            <p:spPr bwMode="auto">
              <a:xfrm>
                <a:off x="6272529" y="2100641"/>
                <a:ext cx="23149" cy="29462"/>
              </a:xfrm>
              <a:custGeom>
                <a:avLst/>
                <a:gdLst>
                  <a:gd name="T0" fmla="*/ 0 w 22"/>
                  <a:gd name="T1" fmla="*/ 14 h 28"/>
                  <a:gd name="T2" fmla="*/ 2 w 22"/>
                  <a:gd name="T3" fmla="*/ 9 h 28"/>
                  <a:gd name="T4" fmla="*/ 3 w 22"/>
                  <a:gd name="T5" fmla="*/ 6 h 28"/>
                  <a:gd name="T6" fmla="*/ 5 w 22"/>
                  <a:gd name="T7" fmla="*/ 2 h 28"/>
                  <a:gd name="T8" fmla="*/ 9 w 22"/>
                  <a:gd name="T9" fmla="*/ 0 h 28"/>
                  <a:gd name="T10" fmla="*/ 11 w 22"/>
                  <a:gd name="T11" fmla="*/ 0 h 28"/>
                  <a:gd name="T12" fmla="*/ 15 w 22"/>
                  <a:gd name="T13" fmla="*/ 0 h 28"/>
                  <a:gd name="T14" fmla="*/ 18 w 22"/>
                  <a:gd name="T15" fmla="*/ 2 h 28"/>
                  <a:gd name="T16" fmla="*/ 21 w 22"/>
                  <a:gd name="T17" fmla="*/ 6 h 28"/>
                  <a:gd name="T18" fmla="*/ 22 w 22"/>
                  <a:gd name="T19" fmla="*/ 9 h 28"/>
                  <a:gd name="T20" fmla="*/ 22 w 22"/>
                  <a:gd name="T21" fmla="*/ 14 h 28"/>
                  <a:gd name="T22" fmla="*/ 22 w 22"/>
                  <a:gd name="T23" fmla="*/ 19 h 28"/>
                  <a:gd name="T24" fmla="*/ 21 w 22"/>
                  <a:gd name="T25" fmla="*/ 22 h 28"/>
                  <a:gd name="T26" fmla="*/ 18 w 22"/>
                  <a:gd name="T27" fmla="*/ 26 h 28"/>
                  <a:gd name="T28" fmla="*/ 15 w 22"/>
                  <a:gd name="T29" fmla="*/ 27 h 28"/>
                  <a:gd name="T30" fmla="*/ 11 w 22"/>
                  <a:gd name="T31" fmla="*/ 28 h 28"/>
                  <a:gd name="T32" fmla="*/ 9 w 22"/>
                  <a:gd name="T33" fmla="*/ 27 h 28"/>
                  <a:gd name="T34" fmla="*/ 5 w 22"/>
                  <a:gd name="T35" fmla="*/ 26 h 28"/>
                  <a:gd name="T36" fmla="*/ 3 w 22"/>
                  <a:gd name="T37" fmla="*/ 22 h 28"/>
                  <a:gd name="T38" fmla="*/ 2 w 22"/>
                  <a:gd name="T39" fmla="*/ 19 h 28"/>
                  <a:gd name="T40" fmla="*/ 0 w 22"/>
                  <a:gd name="T41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" h="28">
                    <a:moveTo>
                      <a:pt x="0" y="14"/>
                    </a:moveTo>
                    <a:lnTo>
                      <a:pt x="2" y="9"/>
                    </a:lnTo>
                    <a:lnTo>
                      <a:pt x="3" y="6"/>
                    </a:lnTo>
                    <a:lnTo>
                      <a:pt x="5" y="2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1" y="6"/>
                    </a:lnTo>
                    <a:lnTo>
                      <a:pt x="22" y="9"/>
                    </a:lnTo>
                    <a:lnTo>
                      <a:pt x="22" y="14"/>
                    </a:lnTo>
                    <a:lnTo>
                      <a:pt x="22" y="19"/>
                    </a:lnTo>
                    <a:lnTo>
                      <a:pt x="21" y="22"/>
                    </a:lnTo>
                    <a:lnTo>
                      <a:pt x="18" y="26"/>
                    </a:lnTo>
                    <a:lnTo>
                      <a:pt x="15" y="27"/>
                    </a:lnTo>
                    <a:lnTo>
                      <a:pt x="11" y="28"/>
                    </a:lnTo>
                    <a:lnTo>
                      <a:pt x="9" y="27"/>
                    </a:lnTo>
                    <a:lnTo>
                      <a:pt x="5" y="26"/>
                    </a:lnTo>
                    <a:lnTo>
                      <a:pt x="3" y="22"/>
                    </a:lnTo>
                    <a:lnTo>
                      <a:pt x="2" y="19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3" name="Freeform 219"/>
              <p:cNvSpPr>
                <a:spLocks/>
              </p:cNvSpPr>
              <p:nvPr/>
            </p:nvSpPr>
            <p:spPr bwMode="auto">
              <a:xfrm>
                <a:off x="6315670" y="2102745"/>
                <a:ext cx="22097" cy="30515"/>
              </a:xfrm>
              <a:custGeom>
                <a:avLst/>
                <a:gdLst>
                  <a:gd name="T0" fmla="*/ 0 w 21"/>
                  <a:gd name="T1" fmla="*/ 14 h 29"/>
                  <a:gd name="T2" fmla="*/ 0 w 21"/>
                  <a:gd name="T3" fmla="*/ 10 h 29"/>
                  <a:gd name="T4" fmla="*/ 2 w 21"/>
                  <a:gd name="T5" fmla="*/ 6 h 29"/>
                  <a:gd name="T6" fmla="*/ 4 w 21"/>
                  <a:gd name="T7" fmla="*/ 3 h 29"/>
                  <a:gd name="T8" fmla="*/ 7 w 21"/>
                  <a:gd name="T9" fmla="*/ 0 h 29"/>
                  <a:gd name="T10" fmla="*/ 10 w 21"/>
                  <a:gd name="T11" fmla="*/ 0 h 29"/>
                  <a:gd name="T12" fmla="*/ 14 w 21"/>
                  <a:gd name="T13" fmla="*/ 0 h 29"/>
                  <a:gd name="T14" fmla="*/ 16 w 21"/>
                  <a:gd name="T15" fmla="*/ 3 h 29"/>
                  <a:gd name="T16" fmla="*/ 19 w 21"/>
                  <a:gd name="T17" fmla="*/ 6 h 29"/>
                  <a:gd name="T18" fmla="*/ 20 w 21"/>
                  <a:gd name="T19" fmla="*/ 10 h 29"/>
                  <a:gd name="T20" fmla="*/ 21 w 21"/>
                  <a:gd name="T21" fmla="*/ 14 h 29"/>
                  <a:gd name="T22" fmla="*/ 20 w 21"/>
                  <a:gd name="T23" fmla="*/ 19 h 29"/>
                  <a:gd name="T24" fmla="*/ 19 w 21"/>
                  <a:gd name="T25" fmla="*/ 23 h 29"/>
                  <a:gd name="T26" fmla="*/ 16 w 21"/>
                  <a:gd name="T27" fmla="*/ 26 h 29"/>
                  <a:gd name="T28" fmla="*/ 14 w 21"/>
                  <a:gd name="T29" fmla="*/ 28 h 29"/>
                  <a:gd name="T30" fmla="*/ 10 w 21"/>
                  <a:gd name="T31" fmla="*/ 29 h 29"/>
                  <a:gd name="T32" fmla="*/ 7 w 21"/>
                  <a:gd name="T33" fmla="*/ 28 h 29"/>
                  <a:gd name="T34" fmla="*/ 4 w 21"/>
                  <a:gd name="T35" fmla="*/ 26 h 29"/>
                  <a:gd name="T36" fmla="*/ 2 w 21"/>
                  <a:gd name="T37" fmla="*/ 23 h 29"/>
                  <a:gd name="T38" fmla="*/ 0 w 21"/>
                  <a:gd name="T39" fmla="*/ 19 h 29"/>
                  <a:gd name="T40" fmla="*/ 0 w 21"/>
                  <a:gd name="T41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" h="29">
                    <a:moveTo>
                      <a:pt x="0" y="14"/>
                    </a:moveTo>
                    <a:lnTo>
                      <a:pt x="0" y="10"/>
                    </a:lnTo>
                    <a:lnTo>
                      <a:pt x="2" y="6"/>
                    </a:lnTo>
                    <a:lnTo>
                      <a:pt x="4" y="3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6" y="3"/>
                    </a:lnTo>
                    <a:lnTo>
                      <a:pt x="19" y="6"/>
                    </a:lnTo>
                    <a:lnTo>
                      <a:pt x="20" y="10"/>
                    </a:lnTo>
                    <a:lnTo>
                      <a:pt x="21" y="14"/>
                    </a:lnTo>
                    <a:lnTo>
                      <a:pt x="20" y="19"/>
                    </a:lnTo>
                    <a:lnTo>
                      <a:pt x="19" y="23"/>
                    </a:lnTo>
                    <a:lnTo>
                      <a:pt x="16" y="26"/>
                    </a:lnTo>
                    <a:lnTo>
                      <a:pt x="14" y="28"/>
                    </a:lnTo>
                    <a:lnTo>
                      <a:pt x="10" y="29"/>
                    </a:lnTo>
                    <a:lnTo>
                      <a:pt x="7" y="28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0" y="19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4" name="Freeform 220"/>
              <p:cNvSpPr>
                <a:spLocks/>
              </p:cNvSpPr>
              <p:nvPr/>
            </p:nvSpPr>
            <p:spPr bwMode="auto">
              <a:xfrm>
                <a:off x="6177829" y="2114319"/>
                <a:ext cx="23149" cy="27358"/>
              </a:xfrm>
              <a:custGeom>
                <a:avLst/>
                <a:gdLst>
                  <a:gd name="T0" fmla="*/ 0 w 22"/>
                  <a:gd name="T1" fmla="*/ 13 h 26"/>
                  <a:gd name="T2" fmla="*/ 1 w 22"/>
                  <a:gd name="T3" fmla="*/ 9 h 26"/>
                  <a:gd name="T4" fmla="*/ 3 w 22"/>
                  <a:gd name="T5" fmla="*/ 6 h 26"/>
                  <a:gd name="T6" fmla="*/ 5 w 22"/>
                  <a:gd name="T7" fmla="*/ 2 h 26"/>
                  <a:gd name="T8" fmla="*/ 7 w 22"/>
                  <a:gd name="T9" fmla="*/ 1 h 26"/>
                  <a:gd name="T10" fmla="*/ 11 w 22"/>
                  <a:gd name="T11" fmla="*/ 0 h 26"/>
                  <a:gd name="T12" fmla="*/ 14 w 22"/>
                  <a:gd name="T13" fmla="*/ 1 h 26"/>
                  <a:gd name="T14" fmla="*/ 17 w 22"/>
                  <a:gd name="T15" fmla="*/ 2 h 26"/>
                  <a:gd name="T16" fmla="*/ 19 w 22"/>
                  <a:gd name="T17" fmla="*/ 6 h 26"/>
                  <a:gd name="T18" fmla="*/ 20 w 22"/>
                  <a:gd name="T19" fmla="*/ 9 h 26"/>
                  <a:gd name="T20" fmla="*/ 22 w 22"/>
                  <a:gd name="T21" fmla="*/ 13 h 26"/>
                  <a:gd name="T22" fmla="*/ 20 w 22"/>
                  <a:gd name="T23" fmla="*/ 18 h 26"/>
                  <a:gd name="T24" fmla="*/ 19 w 22"/>
                  <a:gd name="T25" fmla="*/ 21 h 26"/>
                  <a:gd name="T26" fmla="*/ 17 w 22"/>
                  <a:gd name="T27" fmla="*/ 24 h 26"/>
                  <a:gd name="T28" fmla="*/ 14 w 22"/>
                  <a:gd name="T29" fmla="*/ 25 h 26"/>
                  <a:gd name="T30" fmla="*/ 11 w 22"/>
                  <a:gd name="T31" fmla="*/ 26 h 26"/>
                  <a:gd name="T32" fmla="*/ 7 w 22"/>
                  <a:gd name="T33" fmla="*/ 25 h 26"/>
                  <a:gd name="T34" fmla="*/ 5 w 22"/>
                  <a:gd name="T35" fmla="*/ 24 h 26"/>
                  <a:gd name="T36" fmla="*/ 3 w 22"/>
                  <a:gd name="T37" fmla="*/ 21 h 26"/>
                  <a:gd name="T38" fmla="*/ 1 w 22"/>
                  <a:gd name="T39" fmla="*/ 18 h 26"/>
                  <a:gd name="T40" fmla="*/ 0 w 22"/>
                  <a:gd name="T41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" h="26">
                    <a:moveTo>
                      <a:pt x="0" y="13"/>
                    </a:moveTo>
                    <a:lnTo>
                      <a:pt x="1" y="9"/>
                    </a:lnTo>
                    <a:lnTo>
                      <a:pt x="3" y="6"/>
                    </a:lnTo>
                    <a:lnTo>
                      <a:pt x="5" y="2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4" y="1"/>
                    </a:lnTo>
                    <a:lnTo>
                      <a:pt x="17" y="2"/>
                    </a:lnTo>
                    <a:lnTo>
                      <a:pt x="19" y="6"/>
                    </a:lnTo>
                    <a:lnTo>
                      <a:pt x="20" y="9"/>
                    </a:lnTo>
                    <a:lnTo>
                      <a:pt x="22" y="13"/>
                    </a:lnTo>
                    <a:lnTo>
                      <a:pt x="20" y="18"/>
                    </a:lnTo>
                    <a:lnTo>
                      <a:pt x="19" y="21"/>
                    </a:lnTo>
                    <a:lnTo>
                      <a:pt x="17" y="24"/>
                    </a:lnTo>
                    <a:lnTo>
                      <a:pt x="14" y="25"/>
                    </a:lnTo>
                    <a:lnTo>
                      <a:pt x="11" y="26"/>
                    </a:lnTo>
                    <a:lnTo>
                      <a:pt x="7" y="25"/>
                    </a:lnTo>
                    <a:lnTo>
                      <a:pt x="5" y="24"/>
                    </a:lnTo>
                    <a:lnTo>
                      <a:pt x="3" y="21"/>
                    </a:lnTo>
                    <a:lnTo>
                      <a:pt x="1" y="18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5" name="Freeform 221"/>
              <p:cNvSpPr>
                <a:spLocks/>
              </p:cNvSpPr>
              <p:nvPr/>
            </p:nvSpPr>
            <p:spPr bwMode="auto">
              <a:xfrm>
                <a:off x="6110487" y="2117476"/>
                <a:ext cx="21044" cy="26306"/>
              </a:xfrm>
              <a:custGeom>
                <a:avLst/>
                <a:gdLst>
                  <a:gd name="T0" fmla="*/ 0 w 20"/>
                  <a:gd name="T1" fmla="*/ 14 h 25"/>
                  <a:gd name="T2" fmla="*/ 0 w 20"/>
                  <a:gd name="T3" fmla="*/ 9 h 25"/>
                  <a:gd name="T4" fmla="*/ 1 w 20"/>
                  <a:gd name="T5" fmla="*/ 5 h 25"/>
                  <a:gd name="T6" fmla="*/ 4 w 20"/>
                  <a:gd name="T7" fmla="*/ 3 h 25"/>
                  <a:gd name="T8" fmla="*/ 7 w 20"/>
                  <a:gd name="T9" fmla="*/ 2 h 25"/>
                  <a:gd name="T10" fmla="*/ 10 w 20"/>
                  <a:gd name="T11" fmla="*/ 0 h 25"/>
                  <a:gd name="T12" fmla="*/ 13 w 20"/>
                  <a:gd name="T13" fmla="*/ 2 h 25"/>
                  <a:gd name="T14" fmla="*/ 16 w 20"/>
                  <a:gd name="T15" fmla="*/ 3 h 25"/>
                  <a:gd name="T16" fmla="*/ 18 w 20"/>
                  <a:gd name="T17" fmla="*/ 5 h 25"/>
                  <a:gd name="T18" fmla="*/ 19 w 20"/>
                  <a:gd name="T19" fmla="*/ 9 h 25"/>
                  <a:gd name="T20" fmla="*/ 20 w 20"/>
                  <a:gd name="T21" fmla="*/ 14 h 25"/>
                  <a:gd name="T22" fmla="*/ 19 w 20"/>
                  <a:gd name="T23" fmla="*/ 17 h 25"/>
                  <a:gd name="T24" fmla="*/ 18 w 20"/>
                  <a:gd name="T25" fmla="*/ 21 h 25"/>
                  <a:gd name="T26" fmla="*/ 16 w 20"/>
                  <a:gd name="T27" fmla="*/ 23 h 25"/>
                  <a:gd name="T28" fmla="*/ 13 w 20"/>
                  <a:gd name="T29" fmla="*/ 25 h 25"/>
                  <a:gd name="T30" fmla="*/ 10 w 20"/>
                  <a:gd name="T31" fmla="*/ 25 h 25"/>
                  <a:gd name="T32" fmla="*/ 7 w 20"/>
                  <a:gd name="T33" fmla="*/ 25 h 25"/>
                  <a:gd name="T34" fmla="*/ 4 w 20"/>
                  <a:gd name="T35" fmla="*/ 23 h 25"/>
                  <a:gd name="T36" fmla="*/ 1 w 20"/>
                  <a:gd name="T37" fmla="*/ 21 h 25"/>
                  <a:gd name="T38" fmla="*/ 0 w 20"/>
                  <a:gd name="T39" fmla="*/ 17 h 25"/>
                  <a:gd name="T40" fmla="*/ 0 w 20"/>
                  <a:gd name="T41" fmla="*/ 1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" h="25">
                    <a:moveTo>
                      <a:pt x="0" y="14"/>
                    </a:moveTo>
                    <a:lnTo>
                      <a:pt x="0" y="9"/>
                    </a:lnTo>
                    <a:lnTo>
                      <a:pt x="1" y="5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0" y="0"/>
                    </a:lnTo>
                    <a:lnTo>
                      <a:pt x="13" y="2"/>
                    </a:lnTo>
                    <a:lnTo>
                      <a:pt x="16" y="3"/>
                    </a:lnTo>
                    <a:lnTo>
                      <a:pt x="18" y="5"/>
                    </a:lnTo>
                    <a:lnTo>
                      <a:pt x="19" y="9"/>
                    </a:lnTo>
                    <a:lnTo>
                      <a:pt x="20" y="14"/>
                    </a:lnTo>
                    <a:lnTo>
                      <a:pt x="19" y="17"/>
                    </a:lnTo>
                    <a:lnTo>
                      <a:pt x="18" y="21"/>
                    </a:lnTo>
                    <a:lnTo>
                      <a:pt x="16" y="23"/>
                    </a:lnTo>
                    <a:lnTo>
                      <a:pt x="13" y="25"/>
                    </a:lnTo>
                    <a:lnTo>
                      <a:pt x="10" y="25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1" y="21"/>
                    </a:lnTo>
                    <a:lnTo>
                      <a:pt x="0" y="17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6" name="Freeform 222"/>
              <p:cNvSpPr>
                <a:spLocks/>
              </p:cNvSpPr>
              <p:nvPr/>
            </p:nvSpPr>
            <p:spPr bwMode="auto">
              <a:xfrm>
                <a:off x="6057876" y="2122737"/>
                <a:ext cx="18940" cy="16836"/>
              </a:xfrm>
              <a:custGeom>
                <a:avLst/>
                <a:gdLst>
                  <a:gd name="T0" fmla="*/ 0 w 18"/>
                  <a:gd name="T1" fmla="*/ 9 h 16"/>
                  <a:gd name="T2" fmla="*/ 2 w 18"/>
                  <a:gd name="T3" fmla="*/ 5 h 16"/>
                  <a:gd name="T4" fmla="*/ 3 w 18"/>
                  <a:gd name="T5" fmla="*/ 3 h 16"/>
                  <a:gd name="T6" fmla="*/ 6 w 18"/>
                  <a:gd name="T7" fmla="*/ 1 h 16"/>
                  <a:gd name="T8" fmla="*/ 10 w 18"/>
                  <a:gd name="T9" fmla="*/ 0 h 16"/>
                  <a:gd name="T10" fmla="*/ 13 w 18"/>
                  <a:gd name="T11" fmla="*/ 1 h 16"/>
                  <a:gd name="T12" fmla="*/ 16 w 18"/>
                  <a:gd name="T13" fmla="*/ 3 h 16"/>
                  <a:gd name="T14" fmla="*/ 18 w 18"/>
                  <a:gd name="T15" fmla="*/ 5 h 16"/>
                  <a:gd name="T16" fmla="*/ 18 w 18"/>
                  <a:gd name="T17" fmla="*/ 9 h 16"/>
                  <a:gd name="T18" fmla="*/ 18 w 18"/>
                  <a:gd name="T19" fmla="*/ 11 h 16"/>
                  <a:gd name="T20" fmla="*/ 16 w 18"/>
                  <a:gd name="T21" fmla="*/ 13 h 16"/>
                  <a:gd name="T22" fmla="*/ 13 w 18"/>
                  <a:gd name="T23" fmla="*/ 14 h 16"/>
                  <a:gd name="T24" fmla="*/ 10 w 18"/>
                  <a:gd name="T25" fmla="*/ 16 h 16"/>
                  <a:gd name="T26" fmla="*/ 6 w 18"/>
                  <a:gd name="T27" fmla="*/ 14 h 16"/>
                  <a:gd name="T28" fmla="*/ 3 w 18"/>
                  <a:gd name="T29" fmla="*/ 13 h 16"/>
                  <a:gd name="T30" fmla="*/ 2 w 18"/>
                  <a:gd name="T31" fmla="*/ 11 h 16"/>
                  <a:gd name="T32" fmla="*/ 0 w 18"/>
                  <a:gd name="T33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16">
                    <a:moveTo>
                      <a:pt x="0" y="9"/>
                    </a:moveTo>
                    <a:lnTo>
                      <a:pt x="2" y="5"/>
                    </a:lnTo>
                    <a:lnTo>
                      <a:pt x="3" y="3"/>
                    </a:lnTo>
                    <a:lnTo>
                      <a:pt x="6" y="1"/>
                    </a:lnTo>
                    <a:lnTo>
                      <a:pt x="10" y="0"/>
                    </a:lnTo>
                    <a:lnTo>
                      <a:pt x="13" y="1"/>
                    </a:lnTo>
                    <a:lnTo>
                      <a:pt x="16" y="3"/>
                    </a:lnTo>
                    <a:lnTo>
                      <a:pt x="18" y="5"/>
                    </a:lnTo>
                    <a:lnTo>
                      <a:pt x="18" y="9"/>
                    </a:lnTo>
                    <a:lnTo>
                      <a:pt x="18" y="11"/>
                    </a:lnTo>
                    <a:lnTo>
                      <a:pt x="16" y="13"/>
                    </a:lnTo>
                    <a:lnTo>
                      <a:pt x="13" y="14"/>
                    </a:lnTo>
                    <a:lnTo>
                      <a:pt x="10" y="16"/>
                    </a:lnTo>
                    <a:lnTo>
                      <a:pt x="6" y="14"/>
                    </a:lnTo>
                    <a:lnTo>
                      <a:pt x="3" y="13"/>
                    </a:lnTo>
                    <a:lnTo>
                      <a:pt x="2" y="11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7" name="Freeform 223"/>
              <p:cNvSpPr>
                <a:spLocks/>
              </p:cNvSpPr>
              <p:nvPr/>
            </p:nvSpPr>
            <p:spPr bwMode="auto">
              <a:xfrm>
                <a:off x="5988429" y="2119581"/>
                <a:ext cx="18940" cy="15784"/>
              </a:xfrm>
              <a:custGeom>
                <a:avLst/>
                <a:gdLst>
                  <a:gd name="T0" fmla="*/ 0 w 18"/>
                  <a:gd name="T1" fmla="*/ 8 h 15"/>
                  <a:gd name="T2" fmla="*/ 0 w 18"/>
                  <a:gd name="T3" fmla="*/ 4 h 15"/>
                  <a:gd name="T4" fmla="*/ 2 w 18"/>
                  <a:gd name="T5" fmla="*/ 2 h 15"/>
                  <a:gd name="T6" fmla="*/ 5 w 18"/>
                  <a:gd name="T7" fmla="*/ 1 h 15"/>
                  <a:gd name="T8" fmla="*/ 8 w 18"/>
                  <a:gd name="T9" fmla="*/ 0 h 15"/>
                  <a:gd name="T10" fmla="*/ 12 w 18"/>
                  <a:gd name="T11" fmla="*/ 1 h 15"/>
                  <a:gd name="T12" fmla="*/ 15 w 18"/>
                  <a:gd name="T13" fmla="*/ 2 h 15"/>
                  <a:gd name="T14" fmla="*/ 17 w 18"/>
                  <a:gd name="T15" fmla="*/ 4 h 15"/>
                  <a:gd name="T16" fmla="*/ 18 w 18"/>
                  <a:gd name="T17" fmla="*/ 8 h 15"/>
                  <a:gd name="T18" fmla="*/ 17 w 18"/>
                  <a:gd name="T19" fmla="*/ 10 h 15"/>
                  <a:gd name="T20" fmla="*/ 15 w 18"/>
                  <a:gd name="T21" fmla="*/ 13 h 15"/>
                  <a:gd name="T22" fmla="*/ 12 w 18"/>
                  <a:gd name="T23" fmla="*/ 14 h 15"/>
                  <a:gd name="T24" fmla="*/ 8 w 18"/>
                  <a:gd name="T25" fmla="*/ 15 h 15"/>
                  <a:gd name="T26" fmla="*/ 5 w 18"/>
                  <a:gd name="T27" fmla="*/ 14 h 15"/>
                  <a:gd name="T28" fmla="*/ 2 w 18"/>
                  <a:gd name="T29" fmla="*/ 13 h 15"/>
                  <a:gd name="T30" fmla="*/ 0 w 18"/>
                  <a:gd name="T31" fmla="*/ 10 h 15"/>
                  <a:gd name="T32" fmla="*/ 0 w 18"/>
                  <a:gd name="T33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15">
                    <a:moveTo>
                      <a:pt x="0" y="8"/>
                    </a:moveTo>
                    <a:lnTo>
                      <a:pt x="0" y="4"/>
                    </a:lnTo>
                    <a:lnTo>
                      <a:pt x="2" y="2"/>
                    </a:lnTo>
                    <a:lnTo>
                      <a:pt x="5" y="1"/>
                    </a:lnTo>
                    <a:lnTo>
                      <a:pt x="8" y="0"/>
                    </a:lnTo>
                    <a:lnTo>
                      <a:pt x="12" y="1"/>
                    </a:lnTo>
                    <a:lnTo>
                      <a:pt x="15" y="2"/>
                    </a:lnTo>
                    <a:lnTo>
                      <a:pt x="17" y="4"/>
                    </a:lnTo>
                    <a:lnTo>
                      <a:pt x="18" y="8"/>
                    </a:lnTo>
                    <a:lnTo>
                      <a:pt x="17" y="10"/>
                    </a:lnTo>
                    <a:lnTo>
                      <a:pt x="15" y="13"/>
                    </a:lnTo>
                    <a:lnTo>
                      <a:pt x="12" y="14"/>
                    </a:lnTo>
                    <a:lnTo>
                      <a:pt x="8" y="15"/>
                    </a:lnTo>
                    <a:lnTo>
                      <a:pt x="5" y="14"/>
                    </a:lnTo>
                    <a:lnTo>
                      <a:pt x="2" y="13"/>
                    </a:lnTo>
                    <a:lnTo>
                      <a:pt x="0" y="1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8" name="Freeform 224"/>
              <p:cNvSpPr>
                <a:spLocks/>
              </p:cNvSpPr>
              <p:nvPr/>
            </p:nvSpPr>
            <p:spPr bwMode="auto">
              <a:xfrm>
                <a:off x="5985272" y="2052239"/>
                <a:ext cx="36828" cy="30515"/>
              </a:xfrm>
              <a:custGeom>
                <a:avLst/>
                <a:gdLst>
                  <a:gd name="T0" fmla="*/ 0 w 35"/>
                  <a:gd name="T1" fmla="*/ 2 h 29"/>
                  <a:gd name="T2" fmla="*/ 0 w 35"/>
                  <a:gd name="T3" fmla="*/ 1 h 29"/>
                  <a:gd name="T4" fmla="*/ 1 w 35"/>
                  <a:gd name="T5" fmla="*/ 1 h 29"/>
                  <a:gd name="T6" fmla="*/ 2 w 35"/>
                  <a:gd name="T7" fmla="*/ 1 h 29"/>
                  <a:gd name="T8" fmla="*/ 17 w 35"/>
                  <a:gd name="T9" fmla="*/ 0 h 29"/>
                  <a:gd name="T10" fmla="*/ 17 w 35"/>
                  <a:gd name="T11" fmla="*/ 0 h 29"/>
                  <a:gd name="T12" fmla="*/ 22 w 35"/>
                  <a:gd name="T13" fmla="*/ 0 h 29"/>
                  <a:gd name="T14" fmla="*/ 26 w 35"/>
                  <a:gd name="T15" fmla="*/ 1 h 29"/>
                  <a:gd name="T16" fmla="*/ 28 w 35"/>
                  <a:gd name="T17" fmla="*/ 4 h 29"/>
                  <a:gd name="T18" fmla="*/ 30 w 35"/>
                  <a:gd name="T19" fmla="*/ 10 h 29"/>
                  <a:gd name="T20" fmla="*/ 34 w 35"/>
                  <a:gd name="T21" fmla="*/ 20 h 29"/>
                  <a:gd name="T22" fmla="*/ 35 w 35"/>
                  <a:gd name="T23" fmla="*/ 22 h 29"/>
                  <a:gd name="T24" fmla="*/ 35 w 35"/>
                  <a:gd name="T25" fmla="*/ 25 h 29"/>
                  <a:gd name="T26" fmla="*/ 34 w 35"/>
                  <a:gd name="T27" fmla="*/ 26 h 29"/>
                  <a:gd name="T28" fmla="*/ 33 w 35"/>
                  <a:gd name="T29" fmla="*/ 27 h 29"/>
                  <a:gd name="T30" fmla="*/ 32 w 35"/>
                  <a:gd name="T31" fmla="*/ 27 h 29"/>
                  <a:gd name="T32" fmla="*/ 17 w 35"/>
                  <a:gd name="T33" fmla="*/ 29 h 29"/>
                  <a:gd name="T34" fmla="*/ 16 w 35"/>
                  <a:gd name="T35" fmla="*/ 29 h 29"/>
                  <a:gd name="T36" fmla="*/ 15 w 35"/>
                  <a:gd name="T37" fmla="*/ 29 h 29"/>
                  <a:gd name="T38" fmla="*/ 13 w 35"/>
                  <a:gd name="T39" fmla="*/ 28 h 29"/>
                  <a:gd name="T40" fmla="*/ 11 w 35"/>
                  <a:gd name="T41" fmla="*/ 28 h 29"/>
                  <a:gd name="T42" fmla="*/ 10 w 35"/>
                  <a:gd name="T43" fmla="*/ 27 h 29"/>
                  <a:gd name="T44" fmla="*/ 9 w 35"/>
                  <a:gd name="T45" fmla="*/ 25 h 29"/>
                  <a:gd name="T46" fmla="*/ 9 w 35"/>
                  <a:gd name="T47" fmla="*/ 23 h 29"/>
                  <a:gd name="T48" fmla="*/ 8 w 35"/>
                  <a:gd name="T49" fmla="*/ 23 h 29"/>
                  <a:gd name="T50" fmla="*/ 1 w 35"/>
                  <a:gd name="T51" fmla="*/ 8 h 29"/>
                  <a:gd name="T52" fmla="*/ 1 w 35"/>
                  <a:gd name="T53" fmla="*/ 7 h 29"/>
                  <a:gd name="T54" fmla="*/ 0 w 35"/>
                  <a:gd name="T55" fmla="*/ 6 h 29"/>
                  <a:gd name="T56" fmla="*/ 0 w 35"/>
                  <a:gd name="T57" fmla="*/ 3 h 29"/>
                  <a:gd name="T58" fmla="*/ 0 w 35"/>
                  <a:gd name="T59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5" h="29">
                    <a:moveTo>
                      <a:pt x="0" y="2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22" y="0"/>
                    </a:lnTo>
                    <a:lnTo>
                      <a:pt x="26" y="1"/>
                    </a:lnTo>
                    <a:lnTo>
                      <a:pt x="28" y="4"/>
                    </a:lnTo>
                    <a:lnTo>
                      <a:pt x="30" y="10"/>
                    </a:lnTo>
                    <a:lnTo>
                      <a:pt x="34" y="20"/>
                    </a:lnTo>
                    <a:lnTo>
                      <a:pt x="35" y="22"/>
                    </a:lnTo>
                    <a:lnTo>
                      <a:pt x="35" y="25"/>
                    </a:lnTo>
                    <a:lnTo>
                      <a:pt x="34" y="26"/>
                    </a:lnTo>
                    <a:lnTo>
                      <a:pt x="33" y="27"/>
                    </a:lnTo>
                    <a:lnTo>
                      <a:pt x="32" y="27"/>
                    </a:lnTo>
                    <a:lnTo>
                      <a:pt x="17" y="29"/>
                    </a:lnTo>
                    <a:lnTo>
                      <a:pt x="16" y="29"/>
                    </a:lnTo>
                    <a:lnTo>
                      <a:pt x="15" y="29"/>
                    </a:lnTo>
                    <a:lnTo>
                      <a:pt x="13" y="28"/>
                    </a:lnTo>
                    <a:lnTo>
                      <a:pt x="11" y="28"/>
                    </a:lnTo>
                    <a:lnTo>
                      <a:pt x="10" y="27"/>
                    </a:lnTo>
                    <a:lnTo>
                      <a:pt x="9" y="25"/>
                    </a:lnTo>
                    <a:lnTo>
                      <a:pt x="9" y="23"/>
                    </a:lnTo>
                    <a:lnTo>
                      <a:pt x="8" y="23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9" name="Freeform 225"/>
              <p:cNvSpPr>
                <a:spLocks/>
              </p:cNvSpPr>
              <p:nvPr/>
            </p:nvSpPr>
            <p:spPr bwMode="auto">
              <a:xfrm>
                <a:off x="5905303" y="2054343"/>
                <a:ext cx="36828" cy="31567"/>
              </a:xfrm>
              <a:custGeom>
                <a:avLst/>
                <a:gdLst>
                  <a:gd name="T0" fmla="*/ 0 w 35"/>
                  <a:gd name="T1" fmla="*/ 2 h 30"/>
                  <a:gd name="T2" fmla="*/ 1 w 35"/>
                  <a:gd name="T3" fmla="*/ 1 h 30"/>
                  <a:gd name="T4" fmla="*/ 2 w 35"/>
                  <a:gd name="T5" fmla="*/ 1 h 30"/>
                  <a:gd name="T6" fmla="*/ 2 w 35"/>
                  <a:gd name="T7" fmla="*/ 1 h 30"/>
                  <a:gd name="T8" fmla="*/ 17 w 35"/>
                  <a:gd name="T9" fmla="*/ 0 h 30"/>
                  <a:gd name="T10" fmla="*/ 19 w 35"/>
                  <a:gd name="T11" fmla="*/ 0 h 30"/>
                  <a:gd name="T12" fmla="*/ 23 w 35"/>
                  <a:gd name="T13" fmla="*/ 0 h 30"/>
                  <a:gd name="T14" fmla="*/ 26 w 35"/>
                  <a:gd name="T15" fmla="*/ 1 h 30"/>
                  <a:gd name="T16" fmla="*/ 28 w 35"/>
                  <a:gd name="T17" fmla="*/ 5 h 30"/>
                  <a:gd name="T18" fmla="*/ 30 w 35"/>
                  <a:gd name="T19" fmla="*/ 11 h 30"/>
                  <a:gd name="T20" fmla="*/ 34 w 35"/>
                  <a:gd name="T21" fmla="*/ 20 h 30"/>
                  <a:gd name="T22" fmla="*/ 35 w 35"/>
                  <a:gd name="T23" fmla="*/ 23 h 30"/>
                  <a:gd name="T24" fmla="*/ 35 w 35"/>
                  <a:gd name="T25" fmla="*/ 25 h 30"/>
                  <a:gd name="T26" fmla="*/ 35 w 35"/>
                  <a:gd name="T27" fmla="*/ 26 h 30"/>
                  <a:gd name="T28" fmla="*/ 34 w 35"/>
                  <a:gd name="T29" fmla="*/ 27 h 30"/>
                  <a:gd name="T30" fmla="*/ 32 w 35"/>
                  <a:gd name="T31" fmla="*/ 27 h 30"/>
                  <a:gd name="T32" fmla="*/ 17 w 35"/>
                  <a:gd name="T33" fmla="*/ 30 h 30"/>
                  <a:gd name="T34" fmla="*/ 16 w 35"/>
                  <a:gd name="T35" fmla="*/ 30 h 30"/>
                  <a:gd name="T36" fmla="*/ 14 w 35"/>
                  <a:gd name="T37" fmla="*/ 28 h 30"/>
                  <a:gd name="T38" fmla="*/ 11 w 35"/>
                  <a:gd name="T39" fmla="*/ 28 h 30"/>
                  <a:gd name="T40" fmla="*/ 10 w 35"/>
                  <a:gd name="T41" fmla="*/ 27 h 30"/>
                  <a:gd name="T42" fmla="*/ 10 w 35"/>
                  <a:gd name="T43" fmla="*/ 26 h 30"/>
                  <a:gd name="T44" fmla="*/ 9 w 35"/>
                  <a:gd name="T45" fmla="*/ 24 h 30"/>
                  <a:gd name="T46" fmla="*/ 9 w 35"/>
                  <a:gd name="T47" fmla="*/ 24 h 30"/>
                  <a:gd name="T48" fmla="*/ 2 w 35"/>
                  <a:gd name="T49" fmla="*/ 8 h 30"/>
                  <a:gd name="T50" fmla="*/ 1 w 35"/>
                  <a:gd name="T51" fmla="*/ 7 h 30"/>
                  <a:gd name="T52" fmla="*/ 1 w 35"/>
                  <a:gd name="T53" fmla="*/ 6 h 30"/>
                  <a:gd name="T54" fmla="*/ 0 w 35"/>
                  <a:gd name="T55" fmla="*/ 4 h 30"/>
                  <a:gd name="T56" fmla="*/ 0 w 35"/>
                  <a:gd name="T57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5" h="30">
                    <a:moveTo>
                      <a:pt x="0" y="2"/>
                    </a:moveTo>
                    <a:lnTo>
                      <a:pt x="1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8" y="5"/>
                    </a:lnTo>
                    <a:lnTo>
                      <a:pt x="30" y="11"/>
                    </a:lnTo>
                    <a:lnTo>
                      <a:pt x="34" y="20"/>
                    </a:lnTo>
                    <a:lnTo>
                      <a:pt x="35" y="23"/>
                    </a:lnTo>
                    <a:lnTo>
                      <a:pt x="35" y="25"/>
                    </a:lnTo>
                    <a:lnTo>
                      <a:pt x="35" y="26"/>
                    </a:lnTo>
                    <a:lnTo>
                      <a:pt x="34" y="27"/>
                    </a:lnTo>
                    <a:lnTo>
                      <a:pt x="32" y="27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4" y="28"/>
                    </a:lnTo>
                    <a:lnTo>
                      <a:pt x="11" y="28"/>
                    </a:lnTo>
                    <a:lnTo>
                      <a:pt x="10" y="27"/>
                    </a:lnTo>
                    <a:lnTo>
                      <a:pt x="10" y="26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2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0" name="Freeform 226"/>
              <p:cNvSpPr>
                <a:spLocks/>
              </p:cNvSpPr>
              <p:nvPr/>
            </p:nvSpPr>
            <p:spPr bwMode="auto">
              <a:xfrm>
                <a:off x="5827439" y="2060656"/>
                <a:ext cx="37880" cy="31567"/>
              </a:xfrm>
              <a:custGeom>
                <a:avLst/>
                <a:gdLst>
                  <a:gd name="T0" fmla="*/ 0 w 36"/>
                  <a:gd name="T1" fmla="*/ 2 h 30"/>
                  <a:gd name="T2" fmla="*/ 0 w 36"/>
                  <a:gd name="T3" fmla="*/ 1 h 30"/>
                  <a:gd name="T4" fmla="*/ 1 w 36"/>
                  <a:gd name="T5" fmla="*/ 1 h 30"/>
                  <a:gd name="T6" fmla="*/ 3 w 36"/>
                  <a:gd name="T7" fmla="*/ 1 h 30"/>
                  <a:gd name="T8" fmla="*/ 17 w 36"/>
                  <a:gd name="T9" fmla="*/ 0 h 30"/>
                  <a:gd name="T10" fmla="*/ 18 w 36"/>
                  <a:gd name="T11" fmla="*/ 0 h 30"/>
                  <a:gd name="T12" fmla="*/ 23 w 36"/>
                  <a:gd name="T13" fmla="*/ 0 h 30"/>
                  <a:gd name="T14" fmla="*/ 26 w 36"/>
                  <a:gd name="T15" fmla="*/ 1 h 30"/>
                  <a:gd name="T16" fmla="*/ 27 w 36"/>
                  <a:gd name="T17" fmla="*/ 5 h 30"/>
                  <a:gd name="T18" fmla="*/ 30 w 36"/>
                  <a:gd name="T19" fmla="*/ 11 h 30"/>
                  <a:gd name="T20" fmla="*/ 35 w 36"/>
                  <a:gd name="T21" fmla="*/ 20 h 30"/>
                  <a:gd name="T22" fmla="*/ 36 w 36"/>
                  <a:gd name="T23" fmla="*/ 24 h 30"/>
                  <a:gd name="T24" fmla="*/ 36 w 36"/>
                  <a:gd name="T25" fmla="*/ 25 h 30"/>
                  <a:gd name="T26" fmla="*/ 35 w 36"/>
                  <a:gd name="T27" fmla="*/ 26 h 30"/>
                  <a:gd name="T28" fmla="*/ 33 w 36"/>
                  <a:gd name="T29" fmla="*/ 27 h 30"/>
                  <a:gd name="T30" fmla="*/ 32 w 36"/>
                  <a:gd name="T31" fmla="*/ 28 h 30"/>
                  <a:gd name="T32" fmla="*/ 17 w 36"/>
                  <a:gd name="T33" fmla="*/ 30 h 30"/>
                  <a:gd name="T34" fmla="*/ 16 w 36"/>
                  <a:gd name="T35" fmla="*/ 30 h 30"/>
                  <a:gd name="T36" fmla="*/ 14 w 36"/>
                  <a:gd name="T37" fmla="*/ 30 h 30"/>
                  <a:gd name="T38" fmla="*/ 12 w 36"/>
                  <a:gd name="T39" fmla="*/ 28 h 30"/>
                  <a:gd name="T40" fmla="*/ 11 w 36"/>
                  <a:gd name="T41" fmla="*/ 27 h 30"/>
                  <a:gd name="T42" fmla="*/ 10 w 36"/>
                  <a:gd name="T43" fmla="*/ 26 h 30"/>
                  <a:gd name="T44" fmla="*/ 8 w 36"/>
                  <a:gd name="T45" fmla="*/ 24 h 30"/>
                  <a:gd name="T46" fmla="*/ 8 w 36"/>
                  <a:gd name="T47" fmla="*/ 24 h 30"/>
                  <a:gd name="T48" fmla="*/ 1 w 36"/>
                  <a:gd name="T49" fmla="*/ 8 h 30"/>
                  <a:gd name="T50" fmla="*/ 1 w 36"/>
                  <a:gd name="T51" fmla="*/ 7 h 30"/>
                  <a:gd name="T52" fmla="*/ 0 w 36"/>
                  <a:gd name="T53" fmla="*/ 6 h 30"/>
                  <a:gd name="T54" fmla="*/ 0 w 36"/>
                  <a:gd name="T55" fmla="*/ 4 h 30"/>
                  <a:gd name="T56" fmla="*/ 0 w 36"/>
                  <a:gd name="T57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" h="30">
                    <a:moveTo>
                      <a:pt x="0" y="2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3" y="1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7" y="5"/>
                    </a:lnTo>
                    <a:lnTo>
                      <a:pt x="30" y="11"/>
                    </a:lnTo>
                    <a:lnTo>
                      <a:pt x="35" y="20"/>
                    </a:lnTo>
                    <a:lnTo>
                      <a:pt x="36" y="24"/>
                    </a:lnTo>
                    <a:lnTo>
                      <a:pt x="36" y="25"/>
                    </a:lnTo>
                    <a:lnTo>
                      <a:pt x="35" y="26"/>
                    </a:lnTo>
                    <a:lnTo>
                      <a:pt x="33" y="27"/>
                    </a:lnTo>
                    <a:lnTo>
                      <a:pt x="32" y="28"/>
                    </a:lnTo>
                    <a:lnTo>
                      <a:pt x="17" y="30"/>
                    </a:lnTo>
                    <a:lnTo>
                      <a:pt x="16" y="30"/>
                    </a:lnTo>
                    <a:lnTo>
                      <a:pt x="14" y="30"/>
                    </a:lnTo>
                    <a:lnTo>
                      <a:pt x="12" y="28"/>
                    </a:lnTo>
                    <a:lnTo>
                      <a:pt x="11" y="27"/>
                    </a:lnTo>
                    <a:lnTo>
                      <a:pt x="10" y="26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1" name="Freeform 227"/>
              <p:cNvSpPr>
                <a:spLocks/>
              </p:cNvSpPr>
              <p:nvPr/>
            </p:nvSpPr>
            <p:spPr bwMode="auto">
              <a:xfrm>
                <a:off x="5745366" y="2066970"/>
                <a:ext cx="36828" cy="31567"/>
              </a:xfrm>
              <a:custGeom>
                <a:avLst/>
                <a:gdLst>
                  <a:gd name="T0" fmla="*/ 0 w 35"/>
                  <a:gd name="T1" fmla="*/ 2 h 30"/>
                  <a:gd name="T2" fmla="*/ 0 w 35"/>
                  <a:gd name="T3" fmla="*/ 1 h 30"/>
                  <a:gd name="T4" fmla="*/ 1 w 35"/>
                  <a:gd name="T5" fmla="*/ 1 h 30"/>
                  <a:gd name="T6" fmla="*/ 2 w 35"/>
                  <a:gd name="T7" fmla="*/ 1 h 30"/>
                  <a:gd name="T8" fmla="*/ 18 w 35"/>
                  <a:gd name="T9" fmla="*/ 0 h 30"/>
                  <a:gd name="T10" fmla="*/ 18 w 35"/>
                  <a:gd name="T11" fmla="*/ 0 h 30"/>
                  <a:gd name="T12" fmla="*/ 22 w 35"/>
                  <a:gd name="T13" fmla="*/ 0 h 30"/>
                  <a:gd name="T14" fmla="*/ 26 w 35"/>
                  <a:gd name="T15" fmla="*/ 2 h 30"/>
                  <a:gd name="T16" fmla="*/ 28 w 35"/>
                  <a:gd name="T17" fmla="*/ 5 h 30"/>
                  <a:gd name="T18" fmla="*/ 31 w 35"/>
                  <a:gd name="T19" fmla="*/ 11 h 30"/>
                  <a:gd name="T20" fmla="*/ 34 w 35"/>
                  <a:gd name="T21" fmla="*/ 20 h 30"/>
                  <a:gd name="T22" fmla="*/ 35 w 35"/>
                  <a:gd name="T23" fmla="*/ 24 h 30"/>
                  <a:gd name="T24" fmla="*/ 35 w 35"/>
                  <a:gd name="T25" fmla="*/ 25 h 30"/>
                  <a:gd name="T26" fmla="*/ 34 w 35"/>
                  <a:gd name="T27" fmla="*/ 27 h 30"/>
                  <a:gd name="T28" fmla="*/ 33 w 35"/>
                  <a:gd name="T29" fmla="*/ 27 h 30"/>
                  <a:gd name="T30" fmla="*/ 32 w 35"/>
                  <a:gd name="T31" fmla="*/ 28 h 30"/>
                  <a:gd name="T32" fmla="*/ 18 w 35"/>
                  <a:gd name="T33" fmla="*/ 30 h 30"/>
                  <a:gd name="T34" fmla="*/ 16 w 35"/>
                  <a:gd name="T35" fmla="*/ 30 h 30"/>
                  <a:gd name="T36" fmla="*/ 14 w 35"/>
                  <a:gd name="T37" fmla="*/ 30 h 30"/>
                  <a:gd name="T38" fmla="*/ 12 w 35"/>
                  <a:gd name="T39" fmla="*/ 28 h 30"/>
                  <a:gd name="T40" fmla="*/ 11 w 35"/>
                  <a:gd name="T41" fmla="*/ 27 h 30"/>
                  <a:gd name="T42" fmla="*/ 9 w 35"/>
                  <a:gd name="T43" fmla="*/ 26 h 30"/>
                  <a:gd name="T44" fmla="*/ 9 w 35"/>
                  <a:gd name="T45" fmla="*/ 25 h 30"/>
                  <a:gd name="T46" fmla="*/ 9 w 35"/>
                  <a:gd name="T47" fmla="*/ 24 h 30"/>
                  <a:gd name="T48" fmla="*/ 1 w 35"/>
                  <a:gd name="T49" fmla="*/ 8 h 30"/>
                  <a:gd name="T50" fmla="*/ 1 w 35"/>
                  <a:gd name="T51" fmla="*/ 7 h 30"/>
                  <a:gd name="T52" fmla="*/ 1 w 35"/>
                  <a:gd name="T53" fmla="*/ 6 h 30"/>
                  <a:gd name="T54" fmla="*/ 0 w 35"/>
                  <a:gd name="T55" fmla="*/ 5 h 30"/>
                  <a:gd name="T56" fmla="*/ 0 w 35"/>
                  <a:gd name="T57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5" h="30">
                    <a:moveTo>
                      <a:pt x="0" y="2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2"/>
                    </a:lnTo>
                    <a:lnTo>
                      <a:pt x="28" y="5"/>
                    </a:lnTo>
                    <a:lnTo>
                      <a:pt x="31" y="11"/>
                    </a:lnTo>
                    <a:lnTo>
                      <a:pt x="34" y="20"/>
                    </a:lnTo>
                    <a:lnTo>
                      <a:pt x="35" y="24"/>
                    </a:lnTo>
                    <a:lnTo>
                      <a:pt x="35" y="25"/>
                    </a:lnTo>
                    <a:lnTo>
                      <a:pt x="34" y="27"/>
                    </a:lnTo>
                    <a:lnTo>
                      <a:pt x="33" y="27"/>
                    </a:lnTo>
                    <a:lnTo>
                      <a:pt x="32" y="28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4" y="30"/>
                    </a:lnTo>
                    <a:lnTo>
                      <a:pt x="12" y="28"/>
                    </a:lnTo>
                    <a:lnTo>
                      <a:pt x="11" y="27"/>
                    </a:lnTo>
                    <a:lnTo>
                      <a:pt x="9" y="26"/>
                    </a:lnTo>
                    <a:lnTo>
                      <a:pt x="9" y="25"/>
                    </a:lnTo>
                    <a:lnTo>
                      <a:pt x="9" y="24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2" name="Freeform 228"/>
              <p:cNvSpPr>
                <a:spLocks/>
              </p:cNvSpPr>
              <p:nvPr/>
            </p:nvSpPr>
            <p:spPr bwMode="auto">
              <a:xfrm>
                <a:off x="6055771" y="2048030"/>
                <a:ext cx="38933" cy="31567"/>
              </a:xfrm>
              <a:custGeom>
                <a:avLst/>
                <a:gdLst>
                  <a:gd name="T0" fmla="*/ 0 w 37"/>
                  <a:gd name="T1" fmla="*/ 2 h 30"/>
                  <a:gd name="T2" fmla="*/ 1 w 37"/>
                  <a:gd name="T3" fmla="*/ 1 h 30"/>
                  <a:gd name="T4" fmla="*/ 2 w 37"/>
                  <a:gd name="T5" fmla="*/ 1 h 30"/>
                  <a:gd name="T6" fmla="*/ 2 w 37"/>
                  <a:gd name="T7" fmla="*/ 0 h 30"/>
                  <a:gd name="T8" fmla="*/ 18 w 37"/>
                  <a:gd name="T9" fmla="*/ 0 h 30"/>
                  <a:gd name="T10" fmla="*/ 19 w 37"/>
                  <a:gd name="T11" fmla="*/ 0 h 30"/>
                  <a:gd name="T12" fmla="*/ 24 w 37"/>
                  <a:gd name="T13" fmla="*/ 0 h 30"/>
                  <a:gd name="T14" fmla="*/ 26 w 37"/>
                  <a:gd name="T15" fmla="*/ 1 h 30"/>
                  <a:gd name="T16" fmla="*/ 29 w 37"/>
                  <a:gd name="T17" fmla="*/ 5 h 30"/>
                  <a:gd name="T18" fmla="*/ 31 w 37"/>
                  <a:gd name="T19" fmla="*/ 11 h 30"/>
                  <a:gd name="T20" fmla="*/ 34 w 37"/>
                  <a:gd name="T21" fmla="*/ 20 h 30"/>
                  <a:gd name="T22" fmla="*/ 36 w 37"/>
                  <a:gd name="T23" fmla="*/ 23 h 30"/>
                  <a:gd name="T24" fmla="*/ 37 w 37"/>
                  <a:gd name="T25" fmla="*/ 25 h 30"/>
                  <a:gd name="T26" fmla="*/ 36 w 37"/>
                  <a:gd name="T27" fmla="*/ 26 h 30"/>
                  <a:gd name="T28" fmla="*/ 34 w 37"/>
                  <a:gd name="T29" fmla="*/ 27 h 30"/>
                  <a:gd name="T30" fmla="*/ 32 w 37"/>
                  <a:gd name="T31" fmla="*/ 27 h 30"/>
                  <a:gd name="T32" fmla="*/ 18 w 37"/>
                  <a:gd name="T33" fmla="*/ 30 h 30"/>
                  <a:gd name="T34" fmla="*/ 18 w 37"/>
                  <a:gd name="T35" fmla="*/ 30 h 30"/>
                  <a:gd name="T36" fmla="*/ 15 w 37"/>
                  <a:gd name="T37" fmla="*/ 30 h 30"/>
                  <a:gd name="T38" fmla="*/ 14 w 37"/>
                  <a:gd name="T39" fmla="*/ 29 h 30"/>
                  <a:gd name="T40" fmla="*/ 13 w 37"/>
                  <a:gd name="T41" fmla="*/ 29 h 30"/>
                  <a:gd name="T42" fmla="*/ 12 w 37"/>
                  <a:gd name="T43" fmla="*/ 27 h 30"/>
                  <a:gd name="T44" fmla="*/ 11 w 37"/>
                  <a:gd name="T45" fmla="*/ 25 h 30"/>
                  <a:gd name="T46" fmla="*/ 10 w 37"/>
                  <a:gd name="T47" fmla="*/ 24 h 30"/>
                  <a:gd name="T48" fmla="*/ 10 w 37"/>
                  <a:gd name="T49" fmla="*/ 24 h 30"/>
                  <a:gd name="T50" fmla="*/ 2 w 37"/>
                  <a:gd name="T51" fmla="*/ 8 h 30"/>
                  <a:gd name="T52" fmla="*/ 2 w 37"/>
                  <a:gd name="T53" fmla="*/ 7 h 30"/>
                  <a:gd name="T54" fmla="*/ 1 w 37"/>
                  <a:gd name="T55" fmla="*/ 6 h 30"/>
                  <a:gd name="T56" fmla="*/ 1 w 37"/>
                  <a:gd name="T57" fmla="*/ 4 h 30"/>
                  <a:gd name="T58" fmla="*/ 0 w 37"/>
                  <a:gd name="T59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7" h="30">
                    <a:moveTo>
                      <a:pt x="0" y="2"/>
                    </a:moveTo>
                    <a:lnTo>
                      <a:pt x="1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6" y="1"/>
                    </a:lnTo>
                    <a:lnTo>
                      <a:pt x="29" y="5"/>
                    </a:lnTo>
                    <a:lnTo>
                      <a:pt x="31" y="11"/>
                    </a:lnTo>
                    <a:lnTo>
                      <a:pt x="34" y="20"/>
                    </a:lnTo>
                    <a:lnTo>
                      <a:pt x="36" y="23"/>
                    </a:lnTo>
                    <a:lnTo>
                      <a:pt x="37" y="25"/>
                    </a:lnTo>
                    <a:lnTo>
                      <a:pt x="36" y="26"/>
                    </a:lnTo>
                    <a:lnTo>
                      <a:pt x="34" y="27"/>
                    </a:lnTo>
                    <a:lnTo>
                      <a:pt x="32" y="27"/>
                    </a:lnTo>
                    <a:lnTo>
                      <a:pt x="18" y="30"/>
                    </a:lnTo>
                    <a:lnTo>
                      <a:pt x="18" y="30"/>
                    </a:lnTo>
                    <a:lnTo>
                      <a:pt x="15" y="30"/>
                    </a:lnTo>
                    <a:lnTo>
                      <a:pt x="14" y="29"/>
                    </a:lnTo>
                    <a:lnTo>
                      <a:pt x="13" y="29"/>
                    </a:lnTo>
                    <a:lnTo>
                      <a:pt x="12" y="27"/>
                    </a:lnTo>
                    <a:lnTo>
                      <a:pt x="11" y="25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3" name="Freeform 229"/>
              <p:cNvSpPr>
                <a:spLocks/>
              </p:cNvSpPr>
              <p:nvPr/>
            </p:nvSpPr>
            <p:spPr bwMode="auto">
              <a:xfrm>
                <a:off x="6129427" y="2046977"/>
                <a:ext cx="37880" cy="31567"/>
              </a:xfrm>
              <a:custGeom>
                <a:avLst/>
                <a:gdLst>
                  <a:gd name="T0" fmla="*/ 0 w 36"/>
                  <a:gd name="T1" fmla="*/ 2 h 30"/>
                  <a:gd name="T2" fmla="*/ 1 w 36"/>
                  <a:gd name="T3" fmla="*/ 1 h 30"/>
                  <a:gd name="T4" fmla="*/ 2 w 36"/>
                  <a:gd name="T5" fmla="*/ 1 h 30"/>
                  <a:gd name="T6" fmla="*/ 2 w 36"/>
                  <a:gd name="T7" fmla="*/ 0 h 30"/>
                  <a:gd name="T8" fmla="*/ 18 w 36"/>
                  <a:gd name="T9" fmla="*/ 0 h 30"/>
                  <a:gd name="T10" fmla="*/ 18 w 36"/>
                  <a:gd name="T11" fmla="*/ 0 h 30"/>
                  <a:gd name="T12" fmla="*/ 23 w 36"/>
                  <a:gd name="T13" fmla="*/ 0 h 30"/>
                  <a:gd name="T14" fmla="*/ 26 w 36"/>
                  <a:gd name="T15" fmla="*/ 1 h 30"/>
                  <a:gd name="T16" fmla="*/ 28 w 36"/>
                  <a:gd name="T17" fmla="*/ 5 h 30"/>
                  <a:gd name="T18" fmla="*/ 31 w 36"/>
                  <a:gd name="T19" fmla="*/ 11 h 30"/>
                  <a:gd name="T20" fmla="*/ 34 w 36"/>
                  <a:gd name="T21" fmla="*/ 20 h 30"/>
                  <a:gd name="T22" fmla="*/ 36 w 36"/>
                  <a:gd name="T23" fmla="*/ 22 h 30"/>
                  <a:gd name="T24" fmla="*/ 36 w 36"/>
                  <a:gd name="T25" fmla="*/ 25 h 30"/>
                  <a:gd name="T26" fmla="*/ 36 w 36"/>
                  <a:gd name="T27" fmla="*/ 26 h 30"/>
                  <a:gd name="T28" fmla="*/ 33 w 36"/>
                  <a:gd name="T29" fmla="*/ 27 h 30"/>
                  <a:gd name="T30" fmla="*/ 32 w 36"/>
                  <a:gd name="T31" fmla="*/ 27 h 30"/>
                  <a:gd name="T32" fmla="*/ 18 w 36"/>
                  <a:gd name="T33" fmla="*/ 30 h 30"/>
                  <a:gd name="T34" fmla="*/ 17 w 36"/>
                  <a:gd name="T35" fmla="*/ 30 h 30"/>
                  <a:gd name="T36" fmla="*/ 14 w 36"/>
                  <a:gd name="T37" fmla="*/ 28 h 30"/>
                  <a:gd name="T38" fmla="*/ 12 w 36"/>
                  <a:gd name="T39" fmla="*/ 28 h 30"/>
                  <a:gd name="T40" fmla="*/ 11 w 36"/>
                  <a:gd name="T41" fmla="*/ 27 h 30"/>
                  <a:gd name="T42" fmla="*/ 10 w 36"/>
                  <a:gd name="T43" fmla="*/ 25 h 30"/>
                  <a:gd name="T44" fmla="*/ 10 w 36"/>
                  <a:gd name="T45" fmla="*/ 24 h 30"/>
                  <a:gd name="T46" fmla="*/ 10 w 36"/>
                  <a:gd name="T47" fmla="*/ 24 h 30"/>
                  <a:gd name="T48" fmla="*/ 1 w 36"/>
                  <a:gd name="T49" fmla="*/ 8 h 30"/>
                  <a:gd name="T50" fmla="*/ 1 w 36"/>
                  <a:gd name="T51" fmla="*/ 7 h 30"/>
                  <a:gd name="T52" fmla="*/ 1 w 36"/>
                  <a:gd name="T53" fmla="*/ 6 h 30"/>
                  <a:gd name="T54" fmla="*/ 0 w 36"/>
                  <a:gd name="T55" fmla="*/ 3 h 30"/>
                  <a:gd name="T56" fmla="*/ 0 w 36"/>
                  <a:gd name="T57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" h="30">
                    <a:moveTo>
                      <a:pt x="0" y="2"/>
                    </a:moveTo>
                    <a:lnTo>
                      <a:pt x="1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8" y="5"/>
                    </a:lnTo>
                    <a:lnTo>
                      <a:pt x="31" y="11"/>
                    </a:lnTo>
                    <a:lnTo>
                      <a:pt x="34" y="20"/>
                    </a:lnTo>
                    <a:lnTo>
                      <a:pt x="36" y="22"/>
                    </a:lnTo>
                    <a:lnTo>
                      <a:pt x="36" y="25"/>
                    </a:lnTo>
                    <a:lnTo>
                      <a:pt x="36" y="26"/>
                    </a:lnTo>
                    <a:lnTo>
                      <a:pt x="33" y="27"/>
                    </a:lnTo>
                    <a:lnTo>
                      <a:pt x="32" y="27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4" y="28"/>
                    </a:lnTo>
                    <a:lnTo>
                      <a:pt x="12" y="28"/>
                    </a:lnTo>
                    <a:lnTo>
                      <a:pt x="11" y="27"/>
                    </a:lnTo>
                    <a:lnTo>
                      <a:pt x="10" y="25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4" name="Freeform 230"/>
              <p:cNvSpPr>
                <a:spLocks/>
              </p:cNvSpPr>
              <p:nvPr/>
            </p:nvSpPr>
            <p:spPr bwMode="auto">
              <a:xfrm>
                <a:off x="6203082" y="2046977"/>
                <a:ext cx="35776" cy="31567"/>
              </a:xfrm>
              <a:custGeom>
                <a:avLst/>
                <a:gdLst>
                  <a:gd name="T0" fmla="*/ 0 w 34"/>
                  <a:gd name="T1" fmla="*/ 2 h 30"/>
                  <a:gd name="T2" fmla="*/ 0 w 34"/>
                  <a:gd name="T3" fmla="*/ 1 h 30"/>
                  <a:gd name="T4" fmla="*/ 1 w 34"/>
                  <a:gd name="T5" fmla="*/ 1 h 30"/>
                  <a:gd name="T6" fmla="*/ 2 w 34"/>
                  <a:gd name="T7" fmla="*/ 0 h 30"/>
                  <a:gd name="T8" fmla="*/ 17 w 34"/>
                  <a:gd name="T9" fmla="*/ 0 h 30"/>
                  <a:gd name="T10" fmla="*/ 18 w 34"/>
                  <a:gd name="T11" fmla="*/ 0 h 30"/>
                  <a:gd name="T12" fmla="*/ 23 w 34"/>
                  <a:gd name="T13" fmla="*/ 0 h 30"/>
                  <a:gd name="T14" fmla="*/ 25 w 34"/>
                  <a:gd name="T15" fmla="*/ 1 h 30"/>
                  <a:gd name="T16" fmla="*/ 27 w 34"/>
                  <a:gd name="T17" fmla="*/ 5 h 30"/>
                  <a:gd name="T18" fmla="*/ 30 w 34"/>
                  <a:gd name="T19" fmla="*/ 11 h 30"/>
                  <a:gd name="T20" fmla="*/ 33 w 34"/>
                  <a:gd name="T21" fmla="*/ 20 h 30"/>
                  <a:gd name="T22" fmla="*/ 34 w 34"/>
                  <a:gd name="T23" fmla="*/ 22 h 30"/>
                  <a:gd name="T24" fmla="*/ 34 w 34"/>
                  <a:gd name="T25" fmla="*/ 25 h 30"/>
                  <a:gd name="T26" fmla="*/ 34 w 34"/>
                  <a:gd name="T27" fmla="*/ 26 h 30"/>
                  <a:gd name="T28" fmla="*/ 33 w 34"/>
                  <a:gd name="T29" fmla="*/ 27 h 30"/>
                  <a:gd name="T30" fmla="*/ 31 w 34"/>
                  <a:gd name="T31" fmla="*/ 27 h 30"/>
                  <a:gd name="T32" fmla="*/ 17 w 34"/>
                  <a:gd name="T33" fmla="*/ 30 h 30"/>
                  <a:gd name="T34" fmla="*/ 15 w 34"/>
                  <a:gd name="T35" fmla="*/ 30 h 30"/>
                  <a:gd name="T36" fmla="*/ 14 w 34"/>
                  <a:gd name="T37" fmla="*/ 28 h 30"/>
                  <a:gd name="T38" fmla="*/ 12 w 34"/>
                  <a:gd name="T39" fmla="*/ 28 h 30"/>
                  <a:gd name="T40" fmla="*/ 11 w 34"/>
                  <a:gd name="T41" fmla="*/ 27 h 30"/>
                  <a:gd name="T42" fmla="*/ 9 w 34"/>
                  <a:gd name="T43" fmla="*/ 25 h 30"/>
                  <a:gd name="T44" fmla="*/ 8 w 34"/>
                  <a:gd name="T45" fmla="*/ 24 h 30"/>
                  <a:gd name="T46" fmla="*/ 8 w 34"/>
                  <a:gd name="T47" fmla="*/ 24 h 30"/>
                  <a:gd name="T48" fmla="*/ 1 w 34"/>
                  <a:gd name="T49" fmla="*/ 8 h 30"/>
                  <a:gd name="T50" fmla="*/ 1 w 34"/>
                  <a:gd name="T51" fmla="*/ 7 h 30"/>
                  <a:gd name="T52" fmla="*/ 0 w 34"/>
                  <a:gd name="T53" fmla="*/ 6 h 30"/>
                  <a:gd name="T54" fmla="*/ 0 w 34"/>
                  <a:gd name="T55" fmla="*/ 3 h 30"/>
                  <a:gd name="T56" fmla="*/ 0 w 34"/>
                  <a:gd name="T57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4" h="30">
                    <a:moveTo>
                      <a:pt x="0" y="2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17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5" y="1"/>
                    </a:lnTo>
                    <a:lnTo>
                      <a:pt x="27" y="5"/>
                    </a:lnTo>
                    <a:lnTo>
                      <a:pt x="30" y="11"/>
                    </a:lnTo>
                    <a:lnTo>
                      <a:pt x="33" y="20"/>
                    </a:lnTo>
                    <a:lnTo>
                      <a:pt x="34" y="22"/>
                    </a:lnTo>
                    <a:lnTo>
                      <a:pt x="34" y="25"/>
                    </a:lnTo>
                    <a:lnTo>
                      <a:pt x="34" y="26"/>
                    </a:lnTo>
                    <a:lnTo>
                      <a:pt x="33" y="27"/>
                    </a:lnTo>
                    <a:lnTo>
                      <a:pt x="31" y="27"/>
                    </a:lnTo>
                    <a:lnTo>
                      <a:pt x="17" y="30"/>
                    </a:lnTo>
                    <a:lnTo>
                      <a:pt x="15" y="30"/>
                    </a:lnTo>
                    <a:lnTo>
                      <a:pt x="14" y="28"/>
                    </a:lnTo>
                    <a:lnTo>
                      <a:pt x="12" y="28"/>
                    </a:lnTo>
                    <a:lnTo>
                      <a:pt x="11" y="27"/>
                    </a:lnTo>
                    <a:lnTo>
                      <a:pt x="9" y="25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5" name="Freeform 231"/>
              <p:cNvSpPr>
                <a:spLocks/>
              </p:cNvSpPr>
              <p:nvPr/>
            </p:nvSpPr>
            <p:spPr bwMode="auto">
              <a:xfrm>
                <a:off x="6275685" y="2046977"/>
                <a:ext cx="36828" cy="31567"/>
              </a:xfrm>
              <a:custGeom>
                <a:avLst/>
                <a:gdLst>
                  <a:gd name="T0" fmla="*/ 0 w 35"/>
                  <a:gd name="T1" fmla="*/ 2 h 30"/>
                  <a:gd name="T2" fmla="*/ 1 w 35"/>
                  <a:gd name="T3" fmla="*/ 1 h 30"/>
                  <a:gd name="T4" fmla="*/ 2 w 35"/>
                  <a:gd name="T5" fmla="*/ 1 h 30"/>
                  <a:gd name="T6" fmla="*/ 2 w 35"/>
                  <a:gd name="T7" fmla="*/ 0 h 30"/>
                  <a:gd name="T8" fmla="*/ 18 w 35"/>
                  <a:gd name="T9" fmla="*/ 0 h 30"/>
                  <a:gd name="T10" fmla="*/ 18 w 35"/>
                  <a:gd name="T11" fmla="*/ 0 h 30"/>
                  <a:gd name="T12" fmla="*/ 22 w 35"/>
                  <a:gd name="T13" fmla="*/ 0 h 30"/>
                  <a:gd name="T14" fmla="*/ 26 w 35"/>
                  <a:gd name="T15" fmla="*/ 1 h 30"/>
                  <a:gd name="T16" fmla="*/ 28 w 35"/>
                  <a:gd name="T17" fmla="*/ 5 h 30"/>
                  <a:gd name="T18" fmla="*/ 31 w 35"/>
                  <a:gd name="T19" fmla="*/ 11 h 30"/>
                  <a:gd name="T20" fmla="*/ 34 w 35"/>
                  <a:gd name="T21" fmla="*/ 20 h 30"/>
                  <a:gd name="T22" fmla="*/ 35 w 35"/>
                  <a:gd name="T23" fmla="*/ 22 h 30"/>
                  <a:gd name="T24" fmla="*/ 35 w 35"/>
                  <a:gd name="T25" fmla="*/ 25 h 30"/>
                  <a:gd name="T26" fmla="*/ 34 w 35"/>
                  <a:gd name="T27" fmla="*/ 26 h 30"/>
                  <a:gd name="T28" fmla="*/ 33 w 35"/>
                  <a:gd name="T29" fmla="*/ 27 h 30"/>
                  <a:gd name="T30" fmla="*/ 32 w 35"/>
                  <a:gd name="T31" fmla="*/ 27 h 30"/>
                  <a:gd name="T32" fmla="*/ 18 w 35"/>
                  <a:gd name="T33" fmla="*/ 30 h 30"/>
                  <a:gd name="T34" fmla="*/ 16 w 35"/>
                  <a:gd name="T35" fmla="*/ 30 h 30"/>
                  <a:gd name="T36" fmla="*/ 14 w 35"/>
                  <a:gd name="T37" fmla="*/ 28 h 30"/>
                  <a:gd name="T38" fmla="*/ 12 w 35"/>
                  <a:gd name="T39" fmla="*/ 28 h 30"/>
                  <a:gd name="T40" fmla="*/ 10 w 35"/>
                  <a:gd name="T41" fmla="*/ 27 h 30"/>
                  <a:gd name="T42" fmla="*/ 9 w 35"/>
                  <a:gd name="T43" fmla="*/ 25 h 30"/>
                  <a:gd name="T44" fmla="*/ 9 w 35"/>
                  <a:gd name="T45" fmla="*/ 24 h 30"/>
                  <a:gd name="T46" fmla="*/ 9 w 35"/>
                  <a:gd name="T47" fmla="*/ 24 h 30"/>
                  <a:gd name="T48" fmla="*/ 1 w 35"/>
                  <a:gd name="T49" fmla="*/ 8 h 30"/>
                  <a:gd name="T50" fmla="*/ 1 w 35"/>
                  <a:gd name="T51" fmla="*/ 7 h 30"/>
                  <a:gd name="T52" fmla="*/ 1 w 35"/>
                  <a:gd name="T53" fmla="*/ 6 h 30"/>
                  <a:gd name="T54" fmla="*/ 0 w 35"/>
                  <a:gd name="T55" fmla="*/ 3 h 30"/>
                  <a:gd name="T56" fmla="*/ 0 w 35"/>
                  <a:gd name="T57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5" h="30">
                    <a:moveTo>
                      <a:pt x="0" y="2"/>
                    </a:moveTo>
                    <a:lnTo>
                      <a:pt x="1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1"/>
                    </a:lnTo>
                    <a:lnTo>
                      <a:pt x="28" y="5"/>
                    </a:lnTo>
                    <a:lnTo>
                      <a:pt x="31" y="11"/>
                    </a:lnTo>
                    <a:lnTo>
                      <a:pt x="34" y="20"/>
                    </a:lnTo>
                    <a:lnTo>
                      <a:pt x="35" y="22"/>
                    </a:lnTo>
                    <a:lnTo>
                      <a:pt x="35" y="25"/>
                    </a:lnTo>
                    <a:lnTo>
                      <a:pt x="34" y="26"/>
                    </a:lnTo>
                    <a:lnTo>
                      <a:pt x="33" y="27"/>
                    </a:lnTo>
                    <a:lnTo>
                      <a:pt x="32" y="27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4" y="28"/>
                    </a:lnTo>
                    <a:lnTo>
                      <a:pt x="12" y="28"/>
                    </a:lnTo>
                    <a:lnTo>
                      <a:pt x="10" y="27"/>
                    </a:lnTo>
                    <a:lnTo>
                      <a:pt x="9" y="25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6" name="Freeform 232"/>
              <p:cNvSpPr>
                <a:spLocks/>
              </p:cNvSpPr>
              <p:nvPr/>
            </p:nvSpPr>
            <p:spPr bwMode="auto">
              <a:xfrm>
                <a:off x="6350393" y="2049082"/>
                <a:ext cx="36828" cy="31567"/>
              </a:xfrm>
              <a:custGeom>
                <a:avLst/>
                <a:gdLst>
                  <a:gd name="T0" fmla="*/ 0 w 35"/>
                  <a:gd name="T1" fmla="*/ 3 h 30"/>
                  <a:gd name="T2" fmla="*/ 0 w 35"/>
                  <a:gd name="T3" fmla="*/ 1 h 30"/>
                  <a:gd name="T4" fmla="*/ 1 w 35"/>
                  <a:gd name="T5" fmla="*/ 1 h 30"/>
                  <a:gd name="T6" fmla="*/ 2 w 35"/>
                  <a:gd name="T7" fmla="*/ 1 h 30"/>
                  <a:gd name="T8" fmla="*/ 16 w 35"/>
                  <a:gd name="T9" fmla="*/ 0 h 30"/>
                  <a:gd name="T10" fmla="*/ 18 w 35"/>
                  <a:gd name="T11" fmla="*/ 0 h 30"/>
                  <a:gd name="T12" fmla="*/ 22 w 35"/>
                  <a:gd name="T13" fmla="*/ 0 h 30"/>
                  <a:gd name="T14" fmla="*/ 25 w 35"/>
                  <a:gd name="T15" fmla="*/ 1 h 30"/>
                  <a:gd name="T16" fmla="*/ 27 w 35"/>
                  <a:gd name="T17" fmla="*/ 5 h 30"/>
                  <a:gd name="T18" fmla="*/ 30 w 35"/>
                  <a:gd name="T19" fmla="*/ 11 h 30"/>
                  <a:gd name="T20" fmla="*/ 34 w 35"/>
                  <a:gd name="T21" fmla="*/ 20 h 30"/>
                  <a:gd name="T22" fmla="*/ 35 w 35"/>
                  <a:gd name="T23" fmla="*/ 23 h 30"/>
                  <a:gd name="T24" fmla="*/ 35 w 35"/>
                  <a:gd name="T25" fmla="*/ 25 h 30"/>
                  <a:gd name="T26" fmla="*/ 34 w 35"/>
                  <a:gd name="T27" fmla="*/ 26 h 30"/>
                  <a:gd name="T28" fmla="*/ 33 w 35"/>
                  <a:gd name="T29" fmla="*/ 28 h 30"/>
                  <a:gd name="T30" fmla="*/ 32 w 35"/>
                  <a:gd name="T31" fmla="*/ 28 h 30"/>
                  <a:gd name="T32" fmla="*/ 16 w 35"/>
                  <a:gd name="T33" fmla="*/ 30 h 30"/>
                  <a:gd name="T34" fmla="*/ 15 w 35"/>
                  <a:gd name="T35" fmla="*/ 30 h 30"/>
                  <a:gd name="T36" fmla="*/ 14 w 35"/>
                  <a:gd name="T37" fmla="*/ 29 h 30"/>
                  <a:gd name="T38" fmla="*/ 12 w 35"/>
                  <a:gd name="T39" fmla="*/ 29 h 30"/>
                  <a:gd name="T40" fmla="*/ 11 w 35"/>
                  <a:gd name="T41" fmla="*/ 28 h 30"/>
                  <a:gd name="T42" fmla="*/ 9 w 35"/>
                  <a:gd name="T43" fmla="*/ 25 h 30"/>
                  <a:gd name="T44" fmla="*/ 8 w 35"/>
                  <a:gd name="T45" fmla="*/ 24 h 30"/>
                  <a:gd name="T46" fmla="*/ 8 w 35"/>
                  <a:gd name="T47" fmla="*/ 24 h 30"/>
                  <a:gd name="T48" fmla="*/ 1 w 35"/>
                  <a:gd name="T49" fmla="*/ 9 h 30"/>
                  <a:gd name="T50" fmla="*/ 1 w 35"/>
                  <a:gd name="T51" fmla="*/ 7 h 30"/>
                  <a:gd name="T52" fmla="*/ 0 w 35"/>
                  <a:gd name="T53" fmla="*/ 6 h 30"/>
                  <a:gd name="T54" fmla="*/ 0 w 35"/>
                  <a:gd name="T55" fmla="*/ 4 h 30"/>
                  <a:gd name="T56" fmla="*/ 0 w 35"/>
                  <a:gd name="T57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5" h="30">
                    <a:moveTo>
                      <a:pt x="0" y="3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7" y="5"/>
                    </a:lnTo>
                    <a:lnTo>
                      <a:pt x="30" y="11"/>
                    </a:lnTo>
                    <a:lnTo>
                      <a:pt x="34" y="20"/>
                    </a:lnTo>
                    <a:lnTo>
                      <a:pt x="35" y="23"/>
                    </a:lnTo>
                    <a:lnTo>
                      <a:pt x="35" y="25"/>
                    </a:lnTo>
                    <a:lnTo>
                      <a:pt x="34" y="26"/>
                    </a:lnTo>
                    <a:lnTo>
                      <a:pt x="33" y="28"/>
                    </a:lnTo>
                    <a:lnTo>
                      <a:pt x="32" y="28"/>
                    </a:lnTo>
                    <a:lnTo>
                      <a:pt x="16" y="30"/>
                    </a:lnTo>
                    <a:lnTo>
                      <a:pt x="15" y="30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1" y="28"/>
                    </a:lnTo>
                    <a:lnTo>
                      <a:pt x="9" y="25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7" name="Freeform 233"/>
              <p:cNvSpPr>
                <a:spLocks/>
              </p:cNvSpPr>
              <p:nvPr/>
            </p:nvSpPr>
            <p:spPr bwMode="auto">
              <a:xfrm>
                <a:off x="6430362" y="2056448"/>
                <a:ext cx="36828" cy="31567"/>
              </a:xfrm>
              <a:custGeom>
                <a:avLst/>
                <a:gdLst>
                  <a:gd name="T0" fmla="*/ 0 w 35"/>
                  <a:gd name="T1" fmla="*/ 3 h 30"/>
                  <a:gd name="T2" fmla="*/ 1 w 35"/>
                  <a:gd name="T3" fmla="*/ 2 h 30"/>
                  <a:gd name="T4" fmla="*/ 2 w 35"/>
                  <a:gd name="T5" fmla="*/ 2 h 30"/>
                  <a:gd name="T6" fmla="*/ 2 w 35"/>
                  <a:gd name="T7" fmla="*/ 2 h 30"/>
                  <a:gd name="T8" fmla="*/ 18 w 35"/>
                  <a:gd name="T9" fmla="*/ 0 h 30"/>
                  <a:gd name="T10" fmla="*/ 19 w 35"/>
                  <a:gd name="T11" fmla="*/ 0 h 30"/>
                  <a:gd name="T12" fmla="*/ 23 w 35"/>
                  <a:gd name="T13" fmla="*/ 0 h 30"/>
                  <a:gd name="T14" fmla="*/ 26 w 35"/>
                  <a:gd name="T15" fmla="*/ 2 h 30"/>
                  <a:gd name="T16" fmla="*/ 28 w 35"/>
                  <a:gd name="T17" fmla="*/ 5 h 30"/>
                  <a:gd name="T18" fmla="*/ 31 w 35"/>
                  <a:gd name="T19" fmla="*/ 11 h 30"/>
                  <a:gd name="T20" fmla="*/ 34 w 35"/>
                  <a:gd name="T21" fmla="*/ 21 h 30"/>
                  <a:gd name="T22" fmla="*/ 35 w 35"/>
                  <a:gd name="T23" fmla="*/ 23 h 30"/>
                  <a:gd name="T24" fmla="*/ 35 w 35"/>
                  <a:gd name="T25" fmla="*/ 25 h 30"/>
                  <a:gd name="T26" fmla="*/ 35 w 35"/>
                  <a:gd name="T27" fmla="*/ 26 h 30"/>
                  <a:gd name="T28" fmla="*/ 34 w 35"/>
                  <a:gd name="T29" fmla="*/ 28 h 30"/>
                  <a:gd name="T30" fmla="*/ 32 w 35"/>
                  <a:gd name="T31" fmla="*/ 28 h 30"/>
                  <a:gd name="T32" fmla="*/ 18 w 35"/>
                  <a:gd name="T33" fmla="*/ 30 h 30"/>
                  <a:gd name="T34" fmla="*/ 16 w 35"/>
                  <a:gd name="T35" fmla="*/ 30 h 30"/>
                  <a:gd name="T36" fmla="*/ 14 w 35"/>
                  <a:gd name="T37" fmla="*/ 29 h 30"/>
                  <a:gd name="T38" fmla="*/ 13 w 35"/>
                  <a:gd name="T39" fmla="*/ 29 h 30"/>
                  <a:gd name="T40" fmla="*/ 12 w 35"/>
                  <a:gd name="T41" fmla="*/ 28 h 30"/>
                  <a:gd name="T42" fmla="*/ 10 w 35"/>
                  <a:gd name="T43" fmla="*/ 26 h 30"/>
                  <a:gd name="T44" fmla="*/ 9 w 35"/>
                  <a:gd name="T45" fmla="*/ 24 h 30"/>
                  <a:gd name="T46" fmla="*/ 9 w 35"/>
                  <a:gd name="T47" fmla="*/ 24 h 30"/>
                  <a:gd name="T48" fmla="*/ 2 w 35"/>
                  <a:gd name="T49" fmla="*/ 9 h 30"/>
                  <a:gd name="T50" fmla="*/ 1 w 35"/>
                  <a:gd name="T51" fmla="*/ 8 h 30"/>
                  <a:gd name="T52" fmla="*/ 1 w 35"/>
                  <a:gd name="T53" fmla="*/ 6 h 30"/>
                  <a:gd name="T54" fmla="*/ 0 w 35"/>
                  <a:gd name="T55" fmla="*/ 4 h 30"/>
                  <a:gd name="T56" fmla="*/ 0 w 35"/>
                  <a:gd name="T57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5" h="30">
                    <a:moveTo>
                      <a:pt x="0" y="3"/>
                    </a:moveTo>
                    <a:lnTo>
                      <a:pt x="1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8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2"/>
                    </a:lnTo>
                    <a:lnTo>
                      <a:pt x="28" y="5"/>
                    </a:lnTo>
                    <a:lnTo>
                      <a:pt x="31" y="11"/>
                    </a:lnTo>
                    <a:lnTo>
                      <a:pt x="34" y="21"/>
                    </a:lnTo>
                    <a:lnTo>
                      <a:pt x="35" y="23"/>
                    </a:lnTo>
                    <a:lnTo>
                      <a:pt x="35" y="25"/>
                    </a:lnTo>
                    <a:lnTo>
                      <a:pt x="35" y="26"/>
                    </a:lnTo>
                    <a:lnTo>
                      <a:pt x="34" y="28"/>
                    </a:lnTo>
                    <a:lnTo>
                      <a:pt x="32" y="28"/>
                    </a:lnTo>
                    <a:lnTo>
                      <a:pt x="18" y="30"/>
                    </a:lnTo>
                    <a:lnTo>
                      <a:pt x="16" y="30"/>
                    </a:lnTo>
                    <a:lnTo>
                      <a:pt x="14" y="29"/>
                    </a:lnTo>
                    <a:lnTo>
                      <a:pt x="13" y="29"/>
                    </a:lnTo>
                    <a:lnTo>
                      <a:pt x="12" y="28"/>
                    </a:lnTo>
                    <a:lnTo>
                      <a:pt x="10" y="26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2" y="9"/>
                    </a:lnTo>
                    <a:lnTo>
                      <a:pt x="1" y="8"/>
                    </a:lnTo>
                    <a:lnTo>
                      <a:pt x="1" y="6"/>
                    </a:lnTo>
                    <a:lnTo>
                      <a:pt x="0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8" name="Freeform 234"/>
              <p:cNvSpPr>
                <a:spLocks/>
              </p:cNvSpPr>
              <p:nvPr/>
            </p:nvSpPr>
            <p:spPr bwMode="auto">
              <a:xfrm>
                <a:off x="5762201" y="2146939"/>
                <a:ext cx="703937" cy="4209"/>
              </a:xfrm>
              <a:custGeom>
                <a:avLst/>
                <a:gdLst>
                  <a:gd name="T0" fmla="*/ 0 w 669"/>
                  <a:gd name="T1" fmla="*/ 2 h 4"/>
                  <a:gd name="T2" fmla="*/ 79 w 669"/>
                  <a:gd name="T3" fmla="*/ 3 h 4"/>
                  <a:gd name="T4" fmla="*/ 152 w 669"/>
                  <a:gd name="T5" fmla="*/ 4 h 4"/>
                  <a:gd name="T6" fmla="*/ 220 w 669"/>
                  <a:gd name="T7" fmla="*/ 4 h 4"/>
                  <a:gd name="T8" fmla="*/ 285 w 669"/>
                  <a:gd name="T9" fmla="*/ 4 h 4"/>
                  <a:gd name="T10" fmla="*/ 347 w 669"/>
                  <a:gd name="T11" fmla="*/ 4 h 4"/>
                  <a:gd name="T12" fmla="*/ 408 w 669"/>
                  <a:gd name="T13" fmla="*/ 3 h 4"/>
                  <a:gd name="T14" fmla="*/ 470 w 669"/>
                  <a:gd name="T15" fmla="*/ 2 h 4"/>
                  <a:gd name="T16" fmla="*/ 534 w 669"/>
                  <a:gd name="T17" fmla="*/ 1 h 4"/>
                  <a:gd name="T18" fmla="*/ 599 w 669"/>
                  <a:gd name="T19" fmla="*/ 0 h 4"/>
                  <a:gd name="T20" fmla="*/ 669 w 669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69" h="4">
                    <a:moveTo>
                      <a:pt x="0" y="2"/>
                    </a:moveTo>
                    <a:lnTo>
                      <a:pt x="79" y="3"/>
                    </a:lnTo>
                    <a:lnTo>
                      <a:pt x="152" y="4"/>
                    </a:lnTo>
                    <a:lnTo>
                      <a:pt x="220" y="4"/>
                    </a:lnTo>
                    <a:lnTo>
                      <a:pt x="285" y="4"/>
                    </a:lnTo>
                    <a:lnTo>
                      <a:pt x="347" y="4"/>
                    </a:lnTo>
                    <a:lnTo>
                      <a:pt x="408" y="3"/>
                    </a:lnTo>
                    <a:lnTo>
                      <a:pt x="470" y="2"/>
                    </a:lnTo>
                    <a:lnTo>
                      <a:pt x="534" y="1"/>
                    </a:lnTo>
                    <a:lnTo>
                      <a:pt x="599" y="0"/>
                    </a:lnTo>
                    <a:lnTo>
                      <a:pt x="669" y="0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9" name="Freeform 235"/>
              <p:cNvSpPr>
                <a:spLocks/>
              </p:cNvSpPr>
              <p:nvPr/>
            </p:nvSpPr>
            <p:spPr bwMode="auto">
              <a:xfrm>
                <a:off x="6373542" y="1773400"/>
                <a:ext cx="22097" cy="31567"/>
              </a:xfrm>
              <a:custGeom>
                <a:avLst/>
                <a:gdLst>
                  <a:gd name="T0" fmla="*/ 0 w 21"/>
                  <a:gd name="T1" fmla="*/ 13 h 30"/>
                  <a:gd name="T2" fmla="*/ 2 w 21"/>
                  <a:gd name="T3" fmla="*/ 9 h 30"/>
                  <a:gd name="T4" fmla="*/ 4 w 21"/>
                  <a:gd name="T5" fmla="*/ 5 h 30"/>
                  <a:gd name="T6" fmla="*/ 6 w 21"/>
                  <a:gd name="T7" fmla="*/ 1 h 30"/>
                  <a:gd name="T8" fmla="*/ 10 w 21"/>
                  <a:gd name="T9" fmla="*/ 0 h 30"/>
                  <a:gd name="T10" fmla="*/ 12 w 21"/>
                  <a:gd name="T11" fmla="*/ 0 h 30"/>
                  <a:gd name="T12" fmla="*/ 16 w 21"/>
                  <a:gd name="T13" fmla="*/ 1 h 30"/>
                  <a:gd name="T14" fmla="*/ 18 w 21"/>
                  <a:gd name="T15" fmla="*/ 4 h 30"/>
                  <a:gd name="T16" fmla="*/ 21 w 21"/>
                  <a:gd name="T17" fmla="*/ 7 h 30"/>
                  <a:gd name="T18" fmla="*/ 21 w 21"/>
                  <a:gd name="T19" fmla="*/ 11 h 30"/>
                  <a:gd name="T20" fmla="*/ 21 w 21"/>
                  <a:gd name="T21" fmla="*/ 16 h 30"/>
                  <a:gd name="T22" fmla="*/ 19 w 21"/>
                  <a:gd name="T23" fmla="*/ 20 h 30"/>
                  <a:gd name="T24" fmla="*/ 18 w 21"/>
                  <a:gd name="T25" fmla="*/ 25 h 30"/>
                  <a:gd name="T26" fmla="*/ 15 w 21"/>
                  <a:gd name="T27" fmla="*/ 28 h 30"/>
                  <a:gd name="T28" fmla="*/ 12 w 21"/>
                  <a:gd name="T29" fmla="*/ 29 h 30"/>
                  <a:gd name="T30" fmla="*/ 9 w 21"/>
                  <a:gd name="T31" fmla="*/ 30 h 30"/>
                  <a:gd name="T32" fmla="*/ 5 w 21"/>
                  <a:gd name="T33" fmla="*/ 29 h 30"/>
                  <a:gd name="T34" fmla="*/ 3 w 21"/>
                  <a:gd name="T35" fmla="*/ 26 h 30"/>
                  <a:gd name="T36" fmla="*/ 2 w 21"/>
                  <a:gd name="T37" fmla="*/ 23 h 30"/>
                  <a:gd name="T38" fmla="*/ 0 w 21"/>
                  <a:gd name="T39" fmla="*/ 18 h 30"/>
                  <a:gd name="T40" fmla="*/ 0 w 21"/>
                  <a:gd name="T41" fmla="*/ 1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" h="30">
                    <a:moveTo>
                      <a:pt x="0" y="13"/>
                    </a:moveTo>
                    <a:lnTo>
                      <a:pt x="2" y="9"/>
                    </a:lnTo>
                    <a:lnTo>
                      <a:pt x="4" y="5"/>
                    </a:lnTo>
                    <a:lnTo>
                      <a:pt x="6" y="1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6" y="1"/>
                    </a:lnTo>
                    <a:lnTo>
                      <a:pt x="18" y="4"/>
                    </a:lnTo>
                    <a:lnTo>
                      <a:pt x="21" y="7"/>
                    </a:lnTo>
                    <a:lnTo>
                      <a:pt x="21" y="11"/>
                    </a:lnTo>
                    <a:lnTo>
                      <a:pt x="21" y="16"/>
                    </a:lnTo>
                    <a:lnTo>
                      <a:pt x="19" y="20"/>
                    </a:lnTo>
                    <a:lnTo>
                      <a:pt x="18" y="25"/>
                    </a:lnTo>
                    <a:lnTo>
                      <a:pt x="15" y="28"/>
                    </a:lnTo>
                    <a:lnTo>
                      <a:pt x="12" y="29"/>
                    </a:lnTo>
                    <a:lnTo>
                      <a:pt x="9" y="30"/>
                    </a:lnTo>
                    <a:lnTo>
                      <a:pt x="5" y="29"/>
                    </a:lnTo>
                    <a:lnTo>
                      <a:pt x="3" y="26"/>
                    </a:lnTo>
                    <a:lnTo>
                      <a:pt x="2" y="23"/>
                    </a:lnTo>
                    <a:lnTo>
                      <a:pt x="0" y="18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0" name="Freeform 236"/>
              <p:cNvSpPr>
                <a:spLocks/>
              </p:cNvSpPr>
              <p:nvPr/>
            </p:nvSpPr>
            <p:spPr bwMode="auto">
              <a:xfrm>
                <a:off x="6601874" y="1846003"/>
                <a:ext cx="26306" cy="33671"/>
              </a:xfrm>
              <a:custGeom>
                <a:avLst/>
                <a:gdLst>
                  <a:gd name="T0" fmla="*/ 5 w 25"/>
                  <a:gd name="T1" fmla="*/ 11 h 32"/>
                  <a:gd name="T2" fmla="*/ 7 w 25"/>
                  <a:gd name="T3" fmla="*/ 7 h 32"/>
                  <a:gd name="T4" fmla="*/ 11 w 25"/>
                  <a:gd name="T5" fmla="*/ 5 h 32"/>
                  <a:gd name="T6" fmla="*/ 15 w 25"/>
                  <a:gd name="T7" fmla="*/ 2 h 32"/>
                  <a:gd name="T8" fmla="*/ 18 w 25"/>
                  <a:gd name="T9" fmla="*/ 1 h 32"/>
                  <a:gd name="T10" fmla="*/ 20 w 25"/>
                  <a:gd name="T11" fmla="*/ 0 h 32"/>
                  <a:gd name="T12" fmla="*/ 23 w 25"/>
                  <a:gd name="T13" fmla="*/ 1 h 32"/>
                  <a:gd name="T14" fmla="*/ 25 w 25"/>
                  <a:gd name="T15" fmla="*/ 4 h 32"/>
                  <a:gd name="T16" fmla="*/ 3 w 25"/>
                  <a:gd name="T17" fmla="*/ 32 h 32"/>
                  <a:gd name="T18" fmla="*/ 0 w 25"/>
                  <a:gd name="T19" fmla="*/ 27 h 32"/>
                  <a:gd name="T20" fmla="*/ 2 w 25"/>
                  <a:gd name="T21" fmla="*/ 20 h 32"/>
                  <a:gd name="T22" fmla="*/ 5 w 25"/>
                  <a:gd name="T23" fmla="*/ 1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" h="32">
                    <a:moveTo>
                      <a:pt x="5" y="11"/>
                    </a:moveTo>
                    <a:lnTo>
                      <a:pt x="7" y="7"/>
                    </a:lnTo>
                    <a:lnTo>
                      <a:pt x="11" y="5"/>
                    </a:lnTo>
                    <a:lnTo>
                      <a:pt x="15" y="2"/>
                    </a:lnTo>
                    <a:lnTo>
                      <a:pt x="18" y="1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5" y="4"/>
                    </a:lnTo>
                    <a:lnTo>
                      <a:pt x="3" y="32"/>
                    </a:lnTo>
                    <a:lnTo>
                      <a:pt x="0" y="27"/>
                    </a:lnTo>
                    <a:lnTo>
                      <a:pt x="2" y="2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1" name="Freeform 237"/>
              <p:cNvSpPr>
                <a:spLocks/>
              </p:cNvSpPr>
              <p:nvPr/>
            </p:nvSpPr>
            <p:spPr bwMode="auto">
              <a:xfrm>
                <a:off x="6110487" y="1750251"/>
                <a:ext cx="23149" cy="30515"/>
              </a:xfrm>
              <a:custGeom>
                <a:avLst/>
                <a:gdLst>
                  <a:gd name="T0" fmla="*/ 0 w 22"/>
                  <a:gd name="T1" fmla="*/ 14 h 29"/>
                  <a:gd name="T2" fmla="*/ 1 w 22"/>
                  <a:gd name="T3" fmla="*/ 9 h 29"/>
                  <a:gd name="T4" fmla="*/ 4 w 22"/>
                  <a:gd name="T5" fmla="*/ 5 h 29"/>
                  <a:gd name="T6" fmla="*/ 6 w 22"/>
                  <a:gd name="T7" fmla="*/ 2 h 29"/>
                  <a:gd name="T8" fmla="*/ 10 w 22"/>
                  <a:gd name="T9" fmla="*/ 1 h 29"/>
                  <a:gd name="T10" fmla="*/ 13 w 22"/>
                  <a:gd name="T11" fmla="*/ 0 h 29"/>
                  <a:gd name="T12" fmla="*/ 16 w 22"/>
                  <a:gd name="T13" fmla="*/ 1 h 29"/>
                  <a:gd name="T14" fmla="*/ 18 w 22"/>
                  <a:gd name="T15" fmla="*/ 3 h 29"/>
                  <a:gd name="T16" fmla="*/ 20 w 22"/>
                  <a:gd name="T17" fmla="*/ 7 h 29"/>
                  <a:gd name="T18" fmla="*/ 22 w 22"/>
                  <a:gd name="T19" fmla="*/ 12 h 29"/>
                  <a:gd name="T20" fmla="*/ 22 w 22"/>
                  <a:gd name="T21" fmla="*/ 16 h 29"/>
                  <a:gd name="T22" fmla="*/ 20 w 22"/>
                  <a:gd name="T23" fmla="*/ 21 h 29"/>
                  <a:gd name="T24" fmla="*/ 18 w 22"/>
                  <a:gd name="T25" fmla="*/ 25 h 29"/>
                  <a:gd name="T26" fmla="*/ 16 w 22"/>
                  <a:gd name="T27" fmla="*/ 28 h 29"/>
                  <a:gd name="T28" fmla="*/ 12 w 22"/>
                  <a:gd name="T29" fmla="*/ 29 h 29"/>
                  <a:gd name="T30" fmla="*/ 9 w 22"/>
                  <a:gd name="T31" fmla="*/ 29 h 29"/>
                  <a:gd name="T32" fmla="*/ 6 w 22"/>
                  <a:gd name="T33" fmla="*/ 28 h 29"/>
                  <a:gd name="T34" fmla="*/ 3 w 22"/>
                  <a:gd name="T35" fmla="*/ 26 h 29"/>
                  <a:gd name="T36" fmla="*/ 1 w 22"/>
                  <a:gd name="T37" fmla="*/ 22 h 29"/>
                  <a:gd name="T38" fmla="*/ 0 w 22"/>
                  <a:gd name="T39" fmla="*/ 19 h 29"/>
                  <a:gd name="T40" fmla="*/ 0 w 22"/>
                  <a:gd name="T41" fmla="*/ 1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" h="29">
                    <a:moveTo>
                      <a:pt x="0" y="14"/>
                    </a:moveTo>
                    <a:lnTo>
                      <a:pt x="1" y="9"/>
                    </a:lnTo>
                    <a:lnTo>
                      <a:pt x="4" y="5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3" y="0"/>
                    </a:lnTo>
                    <a:lnTo>
                      <a:pt x="16" y="1"/>
                    </a:lnTo>
                    <a:lnTo>
                      <a:pt x="18" y="3"/>
                    </a:lnTo>
                    <a:lnTo>
                      <a:pt x="20" y="7"/>
                    </a:lnTo>
                    <a:lnTo>
                      <a:pt x="22" y="12"/>
                    </a:lnTo>
                    <a:lnTo>
                      <a:pt x="22" y="16"/>
                    </a:lnTo>
                    <a:lnTo>
                      <a:pt x="20" y="21"/>
                    </a:lnTo>
                    <a:lnTo>
                      <a:pt x="18" y="25"/>
                    </a:lnTo>
                    <a:lnTo>
                      <a:pt x="16" y="28"/>
                    </a:lnTo>
                    <a:lnTo>
                      <a:pt x="12" y="29"/>
                    </a:lnTo>
                    <a:lnTo>
                      <a:pt x="9" y="29"/>
                    </a:lnTo>
                    <a:lnTo>
                      <a:pt x="6" y="28"/>
                    </a:lnTo>
                    <a:lnTo>
                      <a:pt x="3" y="26"/>
                    </a:lnTo>
                    <a:lnTo>
                      <a:pt x="1" y="22"/>
                    </a:lnTo>
                    <a:lnTo>
                      <a:pt x="0" y="19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2" name="Freeform 238"/>
              <p:cNvSpPr>
                <a:spLocks/>
              </p:cNvSpPr>
              <p:nvPr/>
            </p:nvSpPr>
            <p:spPr bwMode="auto">
              <a:xfrm>
                <a:off x="6109434" y="1491404"/>
                <a:ext cx="33671" cy="35776"/>
              </a:xfrm>
              <a:custGeom>
                <a:avLst/>
                <a:gdLst>
                  <a:gd name="T0" fmla="*/ 0 w 32"/>
                  <a:gd name="T1" fmla="*/ 17 h 34"/>
                  <a:gd name="T2" fmla="*/ 1 w 32"/>
                  <a:gd name="T3" fmla="*/ 11 h 34"/>
                  <a:gd name="T4" fmla="*/ 4 w 32"/>
                  <a:gd name="T5" fmla="*/ 6 h 34"/>
                  <a:gd name="T6" fmla="*/ 7 w 32"/>
                  <a:gd name="T7" fmla="*/ 3 h 34"/>
                  <a:gd name="T8" fmla="*/ 11 w 32"/>
                  <a:gd name="T9" fmla="*/ 0 h 34"/>
                  <a:gd name="T10" fmla="*/ 17 w 32"/>
                  <a:gd name="T11" fmla="*/ 0 h 34"/>
                  <a:gd name="T12" fmla="*/ 21 w 32"/>
                  <a:gd name="T13" fmla="*/ 0 h 34"/>
                  <a:gd name="T14" fmla="*/ 26 w 32"/>
                  <a:gd name="T15" fmla="*/ 3 h 34"/>
                  <a:gd name="T16" fmla="*/ 30 w 32"/>
                  <a:gd name="T17" fmla="*/ 6 h 34"/>
                  <a:gd name="T18" fmla="*/ 32 w 32"/>
                  <a:gd name="T19" fmla="*/ 11 h 34"/>
                  <a:gd name="T20" fmla="*/ 32 w 32"/>
                  <a:gd name="T21" fmla="*/ 17 h 34"/>
                  <a:gd name="T22" fmla="*/ 32 w 32"/>
                  <a:gd name="T23" fmla="*/ 22 h 34"/>
                  <a:gd name="T24" fmla="*/ 30 w 32"/>
                  <a:gd name="T25" fmla="*/ 26 h 34"/>
                  <a:gd name="T26" fmla="*/ 26 w 32"/>
                  <a:gd name="T27" fmla="*/ 30 h 34"/>
                  <a:gd name="T28" fmla="*/ 21 w 32"/>
                  <a:gd name="T29" fmla="*/ 32 h 34"/>
                  <a:gd name="T30" fmla="*/ 17 w 32"/>
                  <a:gd name="T31" fmla="*/ 34 h 34"/>
                  <a:gd name="T32" fmla="*/ 11 w 32"/>
                  <a:gd name="T33" fmla="*/ 32 h 34"/>
                  <a:gd name="T34" fmla="*/ 7 w 32"/>
                  <a:gd name="T35" fmla="*/ 30 h 34"/>
                  <a:gd name="T36" fmla="*/ 4 w 32"/>
                  <a:gd name="T37" fmla="*/ 26 h 34"/>
                  <a:gd name="T38" fmla="*/ 1 w 32"/>
                  <a:gd name="T39" fmla="*/ 22 h 34"/>
                  <a:gd name="T40" fmla="*/ 0 w 32"/>
                  <a:gd name="T41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34">
                    <a:moveTo>
                      <a:pt x="0" y="17"/>
                    </a:moveTo>
                    <a:lnTo>
                      <a:pt x="1" y="11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26" y="3"/>
                    </a:lnTo>
                    <a:lnTo>
                      <a:pt x="30" y="6"/>
                    </a:lnTo>
                    <a:lnTo>
                      <a:pt x="32" y="11"/>
                    </a:lnTo>
                    <a:lnTo>
                      <a:pt x="32" y="17"/>
                    </a:lnTo>
                    <a:lnTo>
                      <a:pt x="32" y="22"/>
                    </a:lnTo>
                    <a:lnTo>
                      <a:pt x="30" y="26"/>
                    </a:lnTo>
                    <a:lnTo>
                      <a:pt x="26" y="30"/>
                    </a:lnTo>
                    <a:lnTo>
                      <a:pt x="21" y="32"/>
                    </a:lnTo>
                    <a:lnTo>
                      <a:pt x="17" y="34"/>
                    </a:lnTo>
                    <a:lnTo>
                      <a:pt x="11" y="32"/>
                    </a:lnTo>
                    <a:lnTo>
                      <a:pt x="7" y="30"/>
                    </a:lnTo>
                    <a:lnTo>
                      <a:pt x="4" y="26"/>
                    </a:lnTo>
                    <a:lnTo>
                      <a:pt x="1" y="22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3" name="Freeform 239"/>
              <p:cNvSpPr>
                <a:spLocks/>
              </p:cNvSpPr>
              <p:nvPr/>
            </p:nvSpPr>
            <p:spPr bwMode="auto">
              <a:xfrm>
                <a:off x="6108382" y="1436689"/>
                <a:ext cx="34724" cy="34724"/>
              </a:xfrm>
              <a:custGeom>
                <a:avLst/>
                <a:gdLst>
                  <a:gd name="T0" fmla="*/ 0 w 33"/>
                  <a:gd name="T1" fmla="*/ 17 h 33"/>
                  <a:gd name="T2" fmla="*/ 1 w 33"/>
                  <a:gd name="T3" fmla="*/ 12 h 33"/>
                  <a:gd name="T4" fmla="*/ 3 w 33"/>
                  <a:gd name="T5" fmla="*/ 7 h 33"/>
                  <a:gd name="T6" fmla="*/ 7 w 33"/>
                  <a:gd name="T7" fmla="*/ 4 h 33"/>
                  <a:gd name="T8" fmla="*/ 12 w 33"/>
                  <a:gd name="T9" fmla="*/ 1 h 33"/>
                  <a:gd name="T10" fmla="*/ 16 w 33"/>
                  <a:gd name="T11" fmla="*/ 0 h 33"/>
                  <a:gd name="T12" fmla="*/ 21 w 33"/>
                  <a:gd name="T13" fmla="*/ 1 h 33"/>
                  <a:gd name="T14" fmla="*/ 26 w 33"/>
                  <a:gd name="T15" fmla="*/ 4 h 33"/>
                  <a:gd name="T16" fmla="*/ 30 w 33"/>
                  <a:gd name="T17" fmla="*/ 7 h 33"/>
                  <a:gd name="T18" fmla="*/ 32 w 33"/>
                  <a:gd name="T19" fmla="*/ 12 h 33"/>
                  <a:gd name="T20" fmla="*/ 33 w 33"/>
                  <a:gd name="T21" fmla="*/ 17 h 33"/>
                  <a:gd name="T22" fmla="*/ 32 w 33"/>
                  <a:gd name="T23" fmla="*/ 23 h 33"/>
                  <a:gd name="T24" fmla="*/ 30 w 33"/>
                  <a:gd name="T25" fmla="*/ 26 h 33"/>
                  <a:gd name="T26" fmla="*/ 26 w 33"/>
                  <a:gd name="T27" fmla="*/ 31 h 33"/>
                  <a:gd name="T28" fmla="*/ 21 w 33"/>
                  <a:gd name="T29" fmla="*/ 33 h 33"/>
                  <a:gd name="T30" fmla="*/ 16 w 33"/>
                  <a:gd name="T31" fmla="*/ 33 h 33"/>
                  <a:gd name="T32" fmla="*/ 12 w 33"/>
                  <a:gd name="T33" fmla="*/ 33 h 33"/>
                  <a:gd name="T34" fmla="*/ 7 w 33"/>
                  <a:gd name="T35" fmla="*/ 31 h 33"/>
                  <a:gd name="T36" fmla="*/ 3 w 33"/>
                  <a:gd name="T37" fmla="*/ 26 h 33"/>
                  <a:gd name="T38" fmla="*/ 1 w 33"/>
                  <a:gd name="T39" fmla="*/ 23 h 33"/>
                  <a:gd name="T40" fmla="*/ 0 w 33"/>
                  <a:gd name="T41" fmla="*/ 1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" h="33">
                    <a:moveTo>
                      <a:pt x="0" y="17"/>
                    </a:moveTo>
                    <a:lnTo>
                      <a:pt x="1" y="12"/>
                    </a:lnTo>
                    <a:lnTo>
                      <a:pt x="3" y="7"/>
                    </a:lnTo>
                    <a:lnTo>
                      <a:pt x="7" y="4"/>
                    </a:lnTo>
                    <a:lnTo>
                      <a:pt x="12" y="1"/>
                    </a:lnTo>
                    <a:lnTo>
                      <a:pt x="16" y="0"/>
                    </a:lnTo>
                    <a:lnTo>
                      <a:pt x="21" y="1"/>
                    </a:lnTo>
                    <a:lnTo>
                      <a:pt x="26" y="4"/>
                    </a:lnTo>
                    <a:lnTo>
                      <a:pt x="30" y="7"/>
                    </a:lnTo>
                    <a:lnTo>
                      <a:pt x="32" y="12"/>
                    </a:lnTo>
                    <a:lnTo>
                      <a:pt x="33" y="17"/>
                    </a:lnTo>
                    <a:lnTo>
                      <a:pt x="32" y="23"/>
                    </a:lnTo>
                    <a:lnTo>
                      <a:pt x="30" y="26"/>
                    </a:lnTo>
                    <a:lnTo>
                      <a:pt x="26" y="31"/>
                    </a:lnTo>
                    <a:lnTo>
                      <a:pt x="21" y="33"/>
                    </a:lnTo>
                    <a:lnTo>
                      <a:pt x="16" y="33"/>
                    </a:lnTo>
                    <a:lnTo>
                      <a:pt x="12" y="33"/>
                    </a:lnTo>
                    <a:lnTo>
                      <a:pt x="7" y="31"/>
                    </a:lnTo>
                    <a:lnTo>
                      <a:pt x="3" y="26"/>
                    </a:lnTo>
                    <a:lnTo>
                      <a:pt x="1" y="23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4" name="Freeform 240"/>
              <p:cNvSpPr>
                <a:spLocks/>
              </p:cNvSpPr>
              <p:nvPr/>
            </p:nvSpPr>
            <p:spPr bwMode="auto">
              <a:xfrm>
                <a:off x="6108382" y="1536650"/>
                <a:ext cx="33671" cy="35776"/>
              </a:xfrm>
              <a:custGeom>
                <a:avLst/>
                <a:gdLst>
                  <a:gd name="T0" fmla="*/ 0 w 32"/>
                  <a:gd name="T1" fmla="*/ 18 h 34"/>
                  <a:gd name="T2" fmla="*/ 1 w 32"/>
                  <a:gd name="T3" fmla="*/ 12 h 34"/>
                  <a:gd name="T4" fmla="*/ 3 w 32"/>
                  <a:gd name="T5" fmla="*/ 7 h 34"/>
                  <a:gd name="T6" fmla="*/ 6 w 32"/>
                  <a:gd name="T7" fmla="*/ 4 h 34"/>
                  <a:gd name="T8" fmla="*/ 11 w 32"/>
                  <a:gd name="T9" fmla="*/ 1 h 34"/>
                  <a:gd name="T10" fmla="*/ 16 w 32"/>
                  <a:gd name="T11" fmla="*/ 0 h 34"/>
                  <a:gd name="T12" fmla="*/ 21 w 32"/>
                  <a:gd name="T13" fmla="*/ 1 h 34"/>
                  <a:gd name="T14" fmla="*/ 26 w 32"/>
                  <a:gd name="T15" fmla="*/ 4 h 34"/>
                  <a:gd name="T16" fmla="*/ 30 w 32"/>
                  <a:gd name="T17" fmla="*/ 7 h 34"/>
                  <a:gd name="T18" fmla="*/ 32 w 32"/>
                  <a:gd name="T19" fmla="*/ 12 h 34"/>
                  <a:gd name="T20" fmla="*/ 32 w 32"/>
                  <a:gd name="T21" fmla="*/ 18 h 34"/>
                  <a:gd name="T22" fmla="*/ 32 w 32"/>
                  <a:gd name="T23" fmla="*/ 23 h 34"/>
                  <a:gd name="T24" fmla="*/ 30 w 32"/>
                  <a:gd name="T25" fmla="*/ 27 h 34"/>
                  <a:gd name="T26" fmla="*/ 26 w 32"/>
                  <a:gd name="T27" fmla="*/ 31 h 34"/>
                  <a:gd name="T28" fmla="*/ 21 w 32"/>
                  <a:gd name="T29" fmla="*/ 33 h 34"/>
                  <a:gd name="T30" fmla="*/ 16 w 32"/>
                  <a:gd name="T31" fmla="*/ 34 h 34"/>
                  <a:gd name="T32" fmla="*/ 11 w 32"/>
                  <a:gd name="T33" fmla="*/ 33 h 34"/>
                  <a:gd name="T34" fmla="*/ 6 w 32"/>
                  <a:gd name="T35" fmla="*/ 31 h 34"/>
                  <a:gd name="T36" fmla="*/ 3 w 32"/>
                  <a:gd name="T37" fmla="*/ 27 h 34"/>
                  <a:gd name="T38" fmla="*/ 1 w 32"/>
                  <a:gd name="T39" fmla="*/ 23 h 34"/>
                  <a:gd name="T40" fmla="*/ 0 w 32"/>
                  <a:gd name="T41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34">
                    <a:moveTo>
                      <a:pt x="0" y="18"/>
                    </a:moveTo>
                    <a:lnTo>
                      <a:pt x="1" y="12"/>
                    </a:lnTo>
                    <a:lnTo>
                      <a:pt x="3" y="7"/>
                    </a:lnTo>
                    <a:lnTo>
                      <a:pt x="6" y="4"/>
                    </a:lnTo>
                    <a:lnTo>
                      <a:pt x="11" y="1"/>
                    </a:lnTo>
                    <a:lnTo>
                      <a:pt x="16" y="0"/>
                    </a:lnTo>
                    <a:lnTo>
                      <a:pt x="21" y="1"/>
                    </a:lnTo>
                    <a:lnTo>
                      <a:pt x="26" y="4"/>
                    </a:lnTo>
                    <a:lnTo>
                      <a:pt x="30" y="7"/>
                    </a:lnTo>
                    <a:lnTo>
                      <a:pt x="32" y="12"/>
                    </a:lnTo>
                    <a:lnTo>
                      <a:pt x="32" y="18"/>
                    </a:lnTo>
                    <a:lnTo>
                      <a:pt x="32" y="23"/>
                    </a:lnTo>
                    <a:lnTo>
                      <a:pt x="30" y="27"/>
                    </a:lnTo>
                    <a:lnTo>
                      <a:pt x="26" y="31"/>
                    </a:lnTo>
                    <a:lnTo>
                      <a:pt x="21" y="33"/>
                    </a:lnTo>
                    <a:lnTo>
                      <a:pt x="16" y="34"/>
                    </a:lnTo>
                    <a:lnTo>
                      <a:pt x="11" y="33"/>
                    </a:lnTo>
                    <a:lnTo>
                      <a:pt x="6" y="31"/>
                    </a:lnTo>
                    <a:lnTo>
                      <a:pt x="3" y="27"/>
                    </a:lnTo>
                    <a:lnTo>
                      <a:pt x="1" y="23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5" name="Freeform 241"/>
              <p:cNvSpPr>
                <a:spLocks/>
              </p:cNvSpPr>
              <p:nvPr/>
            </p:nvSpPr>
            <p:spPr bwMode="auto">
              <a:xfrm>
                <a:off x="6111539" y="1582948"/>
                <a:ext cx="36828" cy="41037"/>
              </a:xfrm>
              <a:custGeom>
                <a:avLst/>
                <a:gdLst>
                  <a:gd name="T0" fmla="*/ 0 w 35"/>
                  <a:gd name="T1" fmla="*/ 20 h 39"/>
                  <a:gd name="T2" fmla="*/ 3 w 35"/>
                  <a:gd name="T3" fmla="*/ 9 h 39"/>
                  <a:gd name="T4" fmla="*/ 9 w 35"/>
                  <a:gd name="T5" fmla="*/ 2 h 39"/>
                  <a:gd name="T6" fmla="*/ 18 w 35"/>
                  <a:gd name="T7" fmla="*/ 0 h 39"/>
                  <a:gd name="T8" fmla="*/ 27 w 35"/>
                  <a:gd name="T9" fmla="*/ 2 h 39"/>
                  <a:gd name="T10" fmla="*/ 34 w 35"/>
                  <a:gd name="T11" fmla="*/ 9 h 39"/>
                  <a:gd name="T12" fmla="*/ 35 w 35"/>
                  <a:gd name="T13" fmla="*/ 20 h 39"/>
                  <a:gd name="T14" fmla="*/ 34 w 35"/>
                  <a:gd name="T15" fmla="*/ 30 h 39"/>
                  <a:gd name="T16" fmla="*/ 27 w 35"/>
                  <a:gd name="T17" fmla="*/ 37 h 39"/>
                  <a:gd name="T18" fmla="*/ 18 w 35"/>
                  <a:gd name="T19" fmla="*/ 39 h 39"/>
                  <a:gd name="T20" fmla="*/ 9 w 35"/>
                  <a:gd name="T21" fmla="*/ 37 h 39"/>
                  <a:gd name="T22" fmla="*/ 3 w 35"/>
                  <a:gd name="T23" fmla="*/ 30 h 39"/>
                  <a:gd name="T24" fmla="*/ 0 w 35"/>
                  <a:gd name="T25" fmla="*/ 2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" h="39">
                    <a:moveTo>
                      <a:pt x="0" y="20"/>
                    </a:moveTo>
                    <a:lnTo>
                      <a:pt x="3" y="9"/>
                    </a:lnTo>
                    <a:lnTo>
                      <a:pt x="9" y="2"/>
                    </a:lnTo>
                    <a:lnTo>
                      <a:pt x="18" y="0"/>
                    </a:lnTo>
                    <a:lnTo>
                      <a:pt x="27" y="2"/>
                    </a:lnTo>
                    <a:lnTo>
                      <a:pt x="34" y="9"/>
                    </a:lnTo>
                    <a:lnTo>
                      <a:pt x="35" y="20"/>
                    </a:lnTo>
                    <a:lnTo>
                      <a:pt x="34" y="30"/>
                    </a:lnTo>
                    <a:lnTo>
                      <a:pt x="27" y="37"/>
                    </a:lnTo>
                    <a:lnTo>
                      <a:pt x="18" y="39"/>
                    </a:lnTo>
                    <a:lnTo>
                      <a:pt x="9" y="37"/>
                    </a:lnTo>
                    <a:lnTo>
                      <a:pt x="3" y="3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6" name="Freeform 242"/>
              <p:cNvSpPr>
                <a:spLocks/>
              </p:cNvSpPr>
              <p:nvPr/>
            </p:nvSpPr>
            <p:spPr bwMode="auto">
              <a:xfrm>
                <a:off x="6114696" y="1446159"/>
                <a:ext cx="21044" cy="22097"/>
              </a:xfrm>
              <a:custGeom>
                <a:avLst/>
                <a:gdLst>
                  <a:gd name="T0" fmla="*/ 0 w 20"/>
                  <a:gd name="T1" fmla="*/ 10 h 21"/>
                  <a:gd name="T2" fmla="*/ 1 w 20"/>
                  <a:gd name="T3" fmla="*/ 5 h 21"/>
                  <a:gd name="T4" fmla="*/ 3 w 20"/>
                  <a:gd name="T5" fmla="*/ 2 h 21"/>
                  <a:gd name="T6" fmla="*/ 7 w 20"/>
                  <a:gd name="T7" fmla="*/ 0 h 21"/>
                  <a:gd name="T8" fmla="*/ 10 w 20"/>
                  <a:gd name="T9" fmla="*/ 0 h 21"/>
                  <a:gd name="T10" fmla="*/ 14 w 20"/>
                  <a:gd name="T11" fmla="*/ 0 h 21"/>
                  <a:gd name="T12" fmla="*/ 18 w 20"/>
                  <a:gd name="T13" fmla="*/ 2 h 21"/>
                  <a:gd name="T14" fmla="*/ 20 w 20"/>
                  <a:gd name="T15" fmla="*/ 5 h 21"/>
                  <a:gd name="T16" fmla="*/ 20 w 20"/>
                  <a:gd name="T17" fmla="*/ 10 h 21"/>
                  <a:gd name="T18" fmla="*/ 20 w 20"/>
                  <a:gd name="T19" fmla="*/ 15 h 21"/>
                  <a:gd name="T20" fmla="*/ 18 w 20"/>
                  <a:gd name="T21" fmla="*/ 18 h 21"/>
                  <a:gd name="T22" fmla="*/ 14 w 20"/>
                  <a:gd name="T23" fmla="*/ 21 h 21"/>
                  <a:gd name="T24" fmla="*/ 10 w 20"/>
                  <a:gd name="T25" fmla="*/ 21 h 21"/>
                  <a:gd name="T26" fmla="*/ 7 w 20"/>
                  <a:gd name="T27" fmla="*/ 21 h 21"/>
                  <a:gd name="T28" fmla="*/ 3 w 20"/>
                  <a:gd name="T29" fmla="*/ 18 h 21"/>
                  <a:gd name="T30" fmla="*/ 1 w 20"/>
                  <a:gd name="T31" fmla="*/ 15 h 21"/>
                  <a:gd name="T32" fmla="*/ 0 w 20"/>
                  <a:gd name="T33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" h="21">
                    <a:moveTo>
                      <a:pt x="0" y="10"/>
                    </a:moveTo>
                    <a:lnTo>
                      <a:pt x="1" y="5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8" y="2"/>
                    </a:lnTo>
                    <a:lnTo>
                      <a:pt x="20" y="5"/>
                    </a:lnTo>
                    <a:lnTo>
                      <a:pt x="20" y="10"/>
                    </a:lnTo>
                    <a:lnTo>
                      <a:pt x="20" y="15"/>
                    </a:lnTo>
                    <a:lnTo>
                      <a:pt x="18" y="18"/>
                    </a:lnTo>
                    <a:lnTo>
                      <a:pt x="14" y="21"/>
                    </a:lnTo>
                    <a:lnTo>
                      <a:pt x="10" y="21"/>
                    </a:lnTo>
                    <a:lnTo>
                      <a:pt x="7" y="21"/>
                    </a:lnTo>
                    <a:lnTo>
                      <a:pt x="3" y="18"/>
                    </a:lnTo>
                    <a:lnTo>
                      <a:pt x="1" y="15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7" name="Freeform 243"/>
              <p:cNvSpPr>
                <a:spLocks/>
              </p:cNvSpPr>
              <p:nvPr/>
            </p:nvSpPr>
            <p:spPr bwMode="auto">
              <a:xfrm>
                <a:off x="6114696" y="1494561"/>
                <a:ext cx="21044" cy="23149"/>
              </a:xfrm>
              <a:custGeom>
                <a:avLst/>
                <a:gdLst>
                  <a:gd name="T0" fmla="*/ 0 w 20"/>
                  <a:gd name="T1" fmla="*/ 12 h 22"/>
                  <a:gd name="T2" fmla="*/ 1 w 20"/>
                  <a:gd name="T3" fmla="*/ 7 h 22"/>
                  <a:gd name="T4" fmla="*/ 3 w 20"/>
                  <a:gd name="T5" fmla="*/ 3 h 22"/>
                  <a:gd name="T6" fmla="*/ 7 w 20"/>
                  <a:gd name="T7" fmla="*/ 1 h 22"/>
                  <a:gd name="T8" fmla="*/ 10 w 20"/>
                  <a:gd name="T9" fmla="*/ 0 h 22"/>
                  <a:gd name="T10" fmla="*/ 14 w 20"/>
                  <a:gd name="T11" fmla="*/ 1 h 22"/>
                  <a:gd name="T12" fmla="*/ 18 w 20"/>
                  <a:gd name="T13" fmla="*/ 3 h 22"/>
                  <a:gd name="T14" fmla="*/ 20 w 20"/>
                  <a:gd name="T15" fmla="*/ 7 h 22"/>
                  <a:gd name="T16" fmla="*/ 20 w 20"/>
                  <a:gd name="T17" fmla="*/ 12 h 22"/>
                  <a:gd name="T18" fmla="*/ 20 w 20"/>
                  <a:gd name="T19" fmla="*/ 15 h 22"/>
                  <a:gd name="T20" fmla="*/ 18 w 20"/>
                  <a:gd name="T21" fmla="*/ 19 h 22"/>
                  <a:gd name="T22" fmla="*/ 14 w 20"/>
                  <a:gd name="T23" fmla="*/ 21 h 22"/>
                  <a:gd name="T24" fmla="*/ 10 w 20"/>
                  <a:gd name="T25" fmla="*/ 22 h 22"/>
                  <a:gd name="T26" fmla="*/ 7 w 20"/>
                  <a:gd name="T27" fmla="*/ 21 h 22"/>
                  <a:gd name="T28" fmla="*/ 3 w 20"/>
                  <a:gd name="T29" fmla="*/ 19 h 22"/>
                  <a:gd name="T30" fmla="*/ 1 w 20"/>
                  <a:gd name="T31" fmla="*/ 15 h 22"/>
                  <a:gd name="T32" fmla="*/ 0 w 20"/>
                  <a:gd name="T33" fmla="*/ 1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" h="22">
                    <a:moveTo>
                      <a:pt x="0" y="12"/>
                    </a:moveTo>
                    <a:lnTo>
                      <a:pt x="1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0" y="0"/>
                    </a:lnTo>
                    <a:lnTo>
                      <a:pt x="14" y="1"/>
                    </a:lnTo>
                    <a:lnTo>
                      <a:pt x="18" y="3"/>
                    </a:lnTo>
                    <a:lnTo>
                      <a:pt x="20" y="7"/>
                    </a:lnTo>
                    <a:lnTo>
                      <a:pt x="20" y="12"/>
                    </a:lnTo>
                    <a:lnTo>
                      <a:pt x="20" y="15"/>
                    </a:lnTo>
                    <a:lnTo>
                      <a:pt x="18" y="19"/>
                    </a:lnTo>
                    <a:lnTo>
                      <a:pt x="14" y="21"/>
                    </a:lnTo>
                    <a:lnTo>
                      <a:pt x="10" y="22"/>
                    </a:lnTo>
                    <a:lnTo>
                      <a:pt x="7" y="21"/>
                    </a:lnTo>
                    <a:lnTo>
                      <a:pt x="3" y="19"/>
                    </a:lnTo>
                    <a:lnTo>
                      <a:pt x="1" y="15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8" name="Freeform 244"/>
              <p:cNvSpPr>
                <a:spLocks/>
              </p:cNvSpPr>
              <p:nvPr/>
            </p:nvSpPr>
            <p:spPr bwMode="auto">
              <a:xfrm>
                <a:off x="6114696" y="1542963"/>
                <a:ext cx="21044" cy="24201"/>
              </a:xfrm>
              <a:custGeom>
                <a:avLst/>
                <a:gdLst>
                  <a:gd name="T0" fmla="*/ 0 w 20"/>
                  <a:gd name="T1" fmla="*/ 12 h 23"/>
                  <a:gd name="T2" fmla="*/ 1 w 20"/>
                  <a:gd name="T3" fmla="*/ 7 h 23"/>
                  <a:gd name="T4" fmla="*/ 3 w 20"/>
                  <a:gd name="T5" fmla="*/ 4 h 23"/>
                  <a:gd name="T6" fmla="*/ 7 w 20"/>
                  <a:gd name="T7" fmla="*/ 1 h 23"/>
                  <a:gd name="T8" fmla="*/ 10 w 20"/>
                  <a:gd name="T9" fmla="*/ 0 h 23"/>
                  <a:gd name="T10" fmla="*/ 14 w 20"/>
                  <a:gd name="T11" fmla="*/ 1 h 23"/>
                  <a:gd name="T12" fmla="*/ 18 w 20"/>
                  <a:gd name="T13" fmla="*/ 4 h 23"/>
                  <a:gd name="T14" fmla="*/ 20 w 20"/>
                  <a:gd name="T15" fmla="*/ 7 h 23"/>
                  <a:gd name="T16" fmla="*/ 20 w 20"/>
                  <a:gd name="T17" fmla="*/ 12 h 23"/>
                  <a:gd name="T18" fmla="*/ 20 w 20"/>
                  <a:gd name="T19" fmla="*/ 15 h 23"/>
                  <a:gd name="T20" fmla="*/ 18 w 20"/>
                  <a:gd name="T21" fmla="*/ 19 h 23"/>
                  <a:gd name="T22" fmla="*/ 14 w 20"/>
                  <a:gd name="T23" fmla="*/ 21 h 23"/>
                  <a:gd name="T24" fmla="*/ 10 w 20"/>
                  <a:gd name="T25" fmla="*/ 23 h 23"/>
                  <a:gd name="T26" fmla="*/ 7 w 20"/>
                  <a:gd name="T27" fmla="*/ 21 h 23"/>
                  <a:gd name="T28" fmla="*/ 3 w 20"/>
                  <a:gd name="T29" fmla="*/ 19 h 23"/>
                  <a:gd name="T30" fmla="*/ 1 w 20"/>
                  <a:gd name="T31" fmla="*/ 15 h 23"/>
                  <a:gd name="T32" fmla="*/ 0 w 20"/>
                  <a:gd name="T33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" h="23">
                    <a:moveTo>
                      <a:pt x="0" y="12"/>
                    </a:moveTo>
                    <a:lnTo>
                      <a:pt x="1" y="7"/>
                    </a:lnTo>
                    <a:lnTo>
                      <a:pt x="3" y="4"/>
                    </a:lnTo>
                    <a:lnTo>
                      <a:pt x="7" y="1"/>
                    </a:lnTo>
                    <a:lnTo>
                      <a:pt x="10" y="0"/>
                    </a:lnTo>
                    <a:lnTo>
                      <a:pt x="14" y="1"/>
                    </a:lnTo>
                    <a:lnTo>
                      <a:pt x="18" y="4"/>
                    </a:lnTo>
                    <a:lnTo>
                      <a:pt x="20" y="7"/>
                    </a:lnTo>
                    <a:lnTo>
                      <a:pt x="20" y="12"/>
                    </a:lnTo>
                    <a:lnTo>
                      <a:pt x="20" y="15"/>
                    </a:lnTo>
                    <a:lnTo>
                      <a:pt x="18" y="19"/>
                    </a:lnTo>
                    <a:lnTo>
                      <a:pt x="14" y="21"/>
                    </a:lnTo>
                    <a:lnTo>
                      <a:pt x="10" y="23"/>
                    </a:lnTo>
                    <a:lnTo>
                      <a:pt x="7" y="21"/>
                    </a:lnTo>
                    <a:lnTo>
                      <a:pt x="3" y="19"/>
                    </a:lnTo>
                    <a:lnTo>
                      <a:pt x="1" y="15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9" name="Freeform 245"/>
              <p:cNvSpPr>
                <a:spLocks/>
              </p:cNvSpPr>
              <p:nvPr/>
            </p:nvSpPr>
            <p:spPr bwMode="auto">
              <a:xfrm>
                <a:off x="6121009" y="1592418"/>
                <a:ext cx="21044" cy="24201"/>
              </a:xfrm>
              <a:custGeom>
                <a:avLst/>
                <a:gdLst>
                  <a:gd name="T0" fmla="*/ 0 w 20"/>
                  <a:gd name="T1" fmla="*/ 12 h 23"/>
                  <a:gd name="T2" fmla="*/ 1 w 20"/>
                  <a:gd name="T3" fmla="*/ 8 h 23"/>
                  <a:gd name="T4" fmla="*/ 3 w 20"/>
                  <a:gd name="T5" fmla="*/ 4 h 23"/>
                  <a:gd name="T6" fmla="*/ 6 w 20"/>
                  <a:gd name="T7" fmla="*/ 2 h 23"/>
                  <a:gd name="T8" fmla="*/ 10 w 20"/>
                  <a:gd name="T9" fmla="*/ 0 h 23"/>
                  <a:gd name="T10" fmla="*/ 14 w 20"/>
                  <a:gd name="T11" fmla="*/ 2 h 23"/>
                  <a:gd name="T12" fmla="*/ 18 w 20"/>
                  <a:gd name="T13" fmla="*/ 4 h 23"/>
                  <a:gd name="T14" fmla="*/ 19 w 20"/>
                  <a:gd name="T15" fmla="*/ 8 h 23"/>
                  <a:gd name="T16" fmla="*/ 20 w 20"/>
                  <a:gd name="T17" fmla="*/ 12 h 23"/>
                  <a:gd name="T18" fmla="*/ 19 w 20"/>
                  <a:gd name="T19" fmla="*/ 17 h 23"/>
                  <a:gd name="T20" fmla="*/ 18 w 20"/>
                  <a:gd name="T21" fmla="*/ 21 h 23"/>
                  <a:gd name="T22" fmla="*/ 14 w 20"/>
                  <a:gd name="T23" fmla="*/ 23 h 23"/>
                  <a:gd name="T24" fmla="*/ 10 w 20"/>
                  <a:gd name="T25" fmla="*/ 23 h 23"/>
                  <a:gd name="T26" fmla="*/ 6 w 20"/>
                  <a:gd name="T27" fmla="*/ 23 h 23"/>
                  <a:gd name="T28" fmla="*/ 3 w 20"/>
                  <a:gd name="T29" fmla="*/ 21 h 23"/>
                  <a:gd name="T30" fmla="*/ 1 w 20"/>
                  <a:gd name="T31" fmla="*/ 17 h 23"/>
                  <a:gd name="T32" fmla="*/ 0 w 20"/>
                  <a:gd name="T33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" h="23">
                    <a:moveTo>
                      <a:pt x="0" y="12"/>
                    </a:moveTo>
                    <a:lnTo>
                      <a:pt x="1" y="8"/>
                    </a:lnTo>
                    <a:lnTo>
                      <a:pt x="3" y="4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14" y="2"/>
                    </a:lnTo>
                    <a:lnTo>
                      <a:pt x="18" y="4"/>
                    </a:lnTo>
                    <a:lnTo>
                      <a:pt x="19" y="8"/>
                    </a:lnTo>
                    <a:lnTo>
                      <a:pt x="20" y="12"/>
                    </a:lnTo>
                    <a:lnTo>
                      <a:pt x="19" y="17"/>
                    </a:lnTo>
                    <a:lnTo>
                      <a:pt x="18" y="21"/>
                    </a:lnTo>
                    <a:lnTo>
                      <a:pt x="14" y="23"/>
                    </a:lnTo>
                    <a:lnTo>
                      <a:pt x="10" y="23"/>
                    </a:lnTo>
                    <a:lnTo>
                      <a:pt x="6" y="23"/>
                    </a:lnTo>
                    <a:lnTo>
                      <a:pt x="3" y="21"/>
                    </a:lnTo>
                    <a:lnTo>
                      <a:pt x="1" y="1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0" name="Freeform 246"/>
              <p:cNvSpPr>
                <a:spLocks/>
              </p:cNvSpPr>
              <p:nvPr/>
            </p:nvSpPr>
            <p:spPr bwMode="auto">
              <a:xfrm>
                <a:off x="6115748" y="1323049"/>
                <a:ext cx="7366" cy="9470"/>
              </a:xfrm>
              <a:custGeom>
                <a:avLst/>
                <a:gdLst>
                  <a:gd name="T0" fmla="*/ 0 w 7"/>
                  <a:gd name="T1" fmla="*/ 5 h 9"/>
                  <a:gd name="T2" fmla="*/ 1 w 7"/>
                  <a:gd name="T3" fmla="*/ 3 h 9"/>
                  <a:gd name="T4" fmla="*/ 2 w 7"/>
                  <a:gd name="T5" fmla="*/ 2 h 9"/>
                  <a:gd name="T6" fmla="*/ 4 w 7"/>
                  <a:gd name="T7" fmla="*/ 0 h 9"/>
                  <a:gd name="T8" fmla="*/ 6 w 7"/>
                  <a:gd name="T9" fmla="*/ 2 h 9"/>
                  <a:gd name="T10" fmla="*/ 7 w 7"/>
                  <a:gd name="T11" fmla="*/ 3 h 9"/>
                  <a:gd name="T12" fmla="*/ 7 w 7"/>
                  <a:gd name="T13" fmla="*/ 5 h 9"/>
                  <a:gd name="T14" fmla="*/ 7 w 7"/>
                  <a:gd name="T15" fmla="*/ 7 h 9"/>
                  <a:gd name="T16" fmla="*/ 6 w 7"/>
                  <a:gd name="T17" fmla="*/ 9 h 9"/>
                  <a:gd name="T18" fmla="*/ 4 w 7"/>
                  <a:gd name="T19" fmla="*/ 9 h 9"/>
                  <a:gd name="T20" fmla="*/ 2 w 7"/>
                  <a:gd name="T21" fmla="*/ 9 h 9"/>
                  <a:gd name="T22" fmla="*/ 1 w 7"/>
                  <a:gd name="T23" fmla="*/ 7 h 9"/>
                  <a:gd name="T24" fmla="*/ 0 w 7"/>
                  <a:gd name="T25" fmla="*/ 5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9">
                    <a:moveTo>
                      <a:pt x="0" y="5"/>
                    </a:moveTo>
                    <a:lnTo>
                      <a:pt x="1" y="3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2" y="9"/>
                    </a:lnTo>
                    <a:lnTo>
                      <a:pt x="1" y="7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1" name="Freeform 247"/>
              <p:cNvSpPr>
                <a:spLocks/>
              </p:cNvSpPr>
              <p:nvPr/>
            </p:nvSpPr>
            <p:spPr bwMode="auto">
              <a:xfrm>
                <a:off x="6115748" y="1347250"/>
                <a:ext cx="5261" cy="6313"/>
              </a:xfrm>
              <a:custGeom>
                <a:avLst/>
                <a:gdLst>
                  <a:gd name="T0" fmla="*/ 0 w 5"/>
                  <a:gd name="T1" fmla="*/ 2 h 6"/>
                  <a:gd name="T2" fmla="*/ 0 w 5"/>
                  <a:gd name="T3" fmla="*/ 1 h 6"/>
                  <a:gd name="T4" fmla="*/ 1 w 5"/>
                  <a:gd name="T5" fmla="*/ 0 h 6"/>
                  <a:gd name="T6" fmla="*/ 2 w 5"/>
                  <a:gd name="T7" fmla="*/ 0 h 6"/>
                  <a:gd name="T8" fmla="*/ 4 w 5"/>
                  <a:gd name="T9" fmla="*/ 0 h 6"/>
                  <a:gd name="T10" fmla="*/ 5 w 5"/>
                  <a:gd name="T11" fmla="*/ 1 h 6"/>
                  <a:gd name="T12" fmla="*/ 5 w 5"/>
                  <a:gd name="T13" fmla="*/ 2 h 6"/>
                  <a:gd name="T14" fmla="*/ 5 w 5"/>
                  <a:gd name="T15" fmla="*/ 5 h 6"/>
                  <a:gd name="T16" fmla="*/ 4 w 5"/>
                  <a:gd name="T17" fmla="*/ 6 h 6"/>
                  <a:gd name="T18" fmla="*/ 2 w 5"/>
                  <a:gd name="T19" fmla="*/ 6 h 6"/>
                  <a:gd name="T20" fmla="*/ 1 w 5"/>
                  <a:gd name="T21" fmla="*/ 6 h 6"/>
                  <a:gd name="T22" fmla="*/ 0 w 5"/>
                  <a:gd name="T23" fmla="*/ 5 h 6"/>
                  <a:gd name="T24" fmla="*/ 0 w 5"/>
                  <a:gd name="T25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6">
                    <a:moveTo>
                      <a:pt x="0" y="2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4" y="6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2" name="Freeform 248"/>
              <p:cNvSpPr>
                <a:spLocks/>
              </p:cNvSpPr>
              <p:nvPr/>
            </p:nvSpPr>
            <p:spPr bwMode="auto">
              <a:xfrm>
                <a:off x="6099965" y="1343041"/>
                <a:ext cx="7366" cy="7366"/>
              </a:xfrm>
              <a:custGeom>
                <a:avLst/>
                <a:gdLst>
                  <a:gd name="T0" fmla="*/ 0 w 7"/>
                  <a:gd name="T1" fmla="*/ 4 h 7"/>
                  <a:gd name="T2" fmla="*/ 1 w 7"/>
                  <a:gd name="T3" fmla="*/ 3 h 7"/>
                  <a:gd name="T4" fmla="*/ 2 w 7"/>
                  <a:gd name="T5" fmla="*/ 0 h 7"/>
                  <a:gd name="T6" fmla="*/ 3 w 7"/>
                  <a:gd name="T7" fmla="*/ 0 h 7"/>
                  <a:gd name="T8" fmla="*/ 4 w 7"/>
                  <a:gd name="T9" fmla="*/ 0 h 7"/>
                  <a:gd name="T10" fmla="*/ 6 w 7"/>
                  <a:gd name="T11" fmla="*/ 3 h 7"/>
                  <a:gd name="T12" fmla="*/ 7 w 7"/>
                  <a:gd name="T13" fmla="*/ 4 h 7"/>
                  <a:gd name="T14" fmla="*/ 6 w 7"/>
                  <a:gd name="T15" fmla="*/ 6 h 7"/>
                  <a:gd name="T16" fmla="*/ 4 w 7"/>
                  <a:gd name="T17" fmla="*/ 7 h 7"/>
                  <a:gd name="T18" fmla="*/ 3 w 7"/>
                  <a:gd name="T19" fmla="*/ 7 h 7"/>
                  <a:gd name="T20" fmla="*/ 2 w 7"/>
                  <a:gd name="T21" fmla="*/ 7 h 7"/>
                  <a:gd name="T22" fmla="*/ 1 w 7"/>
                  <a:gd name="T23" fmla="*/ 6 h 7"/>
                  <a:gd name="T24" fmla="*/ 0 w 7"/>
                  <a:gd name="T2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7">
                    <a:moveTo>
                      <a:pt x="0" y="4"/>
                    </a:moveTo>
                    <a:lnTo>
                      <a:pt x="1" y="3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6" y="3"/>
                    </a:lnTo>
                    <a:lnTo>
                      <a:pt x="7" y="4"/>
                    </a:lnTo>
                    <a:lnTo>
                      <a:pt x="6" y="6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3" name="Freeform 249"/>
              <p:cNvSpPr>
                <a:spLocks/>
              </p:cNvSpPr>
              <p:nvPr/>
            </p:nvSpPr>
            <p:spPr bwMode="auto">
              <a:xfrm>
                <a:off x="6124165" y="1336728"/>
                <a:ext cx="7366" cy="7366"/>
              </a:xfrm>
              <a:custGeom>
                <a:avLst/>
                <a:gdLst>
                  <a:gd name="T0" fmla="*/ 0 w 7"/>
                  <a:gd name="T1" fmla="*/ 4 h 7"/>
                  <a:gd name="T2" fmla="*/ 1 w 7"/>
                  <a:gd name="T3" fmla="*/ 3 h 7"/>
                  <a:gd name="T4" fmla="*/ 3 w 7"/>
                  <a:gd name="T5" fmla="*/ 2 h 7"/>
                  <a:gd name="T6" fmla="*/ 4 w 7"/>
                  <a:gd name="T7" fmla="*/ 0 h 7"/>
                  <a:gd name="T8" fmla="*/ 6 w 7"/>
                  <a:gd name="T9" fmla="*/ 2 h 7"/>
                  <a:gd name="T10" fmla="*/ 7 w 7"/>
                  <a:gd name="T11" fmla="*/ 3 h 7"/>
                  <a:gd name="T12" fmla="*/ 7 w 7"/>
                  <a:gd name="T13" fmla="*/ 4 h 7"/>
                  <a:gd name="T14" fmla="*/ 7 w 7"/>
                  <a:gd name="T15" fmla="*/ 6 h 7"/>
                  <a:gd name="T16" fmla="*/ 6 w 7"/>
                  <a:gd name="T17" fmla="*/ 7 h 7"/>
                  <a:gd name="T18" fmla="*/ 4 w 7"/>
                  <a:gd name="T19" fmla="*/ 7 h 7"/>
                  <a:gd name="T20" fmla="*/ 3 w 7"/>
                  <a:gd name="T21" fmla="*/ 7 h 7"/>
                  <a:gd name="T22" fmla="*/ 1 w 7"/>
                  <a:gd name="T23" fmla="*/ 6 h 7"/>
                  <a:gd name="T24" fmla="*/ 0 w 7"/>
                  <a:gd name="T2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7">
                    <a:moveTo>
                      <a:pt x="0" y="4"/>
                    </a:moveTo>
                    <a:lnTo>
                      <a:pt x="1" y="3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7" y="6"/>
                    </a:lnTo>
                    <a:lnTo>
                      <a:pt x="6" y="7"/>
                    </a:lnTo>
                    <a:lnTo>
                      <a:pt x="4" y="7"/>
                    </a:lnTo>
                    <a:lnTo>
                      <a:pt x="3" y="7"/>
                    </a:lnTo>
                    <a:lnTo>
                      <a:pt x="1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4" name="Freeform 250"/>
              <p:cNvSpPr>
                <a:spLocks/>
              </p:cNvSpPr>
              <p:nvPr/>
            </p:nvSpPr>
            <p:spPr bwMode="auto">
              <a:xfrm>
                <a:off x="6124165" y="1360929"/>
                <a:ext cx="7366" cy="8418"/>
              </a:xfrm>
              <a:custGeom>
                <a:avLst/>
                <a:gdLst>
                  <a:gd name="T0" fmla="*/ 0 w 7"/>
                  <a:gd name="T1" fmla="*/ 3 h 8"/>
                  <a:gd name="T2" fmla="*/ 1 w 7"/>
                  <a:gd name="T3" fmla="*/ 1 h 8"/>
                  <a:gd name="T4" fmla="*/ 3 w 7"/>
                  <a:gd name="T5" fmla="*/ 0 h 8"/>
                  <a:gd name="T6" fmla="*/ 4 w 7"/>
                  <a:gd name="T7" fmla="*/ 0 h 8"/>
                  <a:gd name="T8" fmla="*/ 6 w 7"/>
                  <a:gd name="T9" fmla="*/ 0 h 8"/>
                  <a:gd name="T10" fmla="*/ 7 w 7"/>
                  <a:gd name="T11" fmla="*/ 1 h 8"/>
                  <a:gd name="T12" fmla="*/ 7 w 7"/>
                  <a:gd name="T13" fmla="*/ 3 h 8"/>
                  <a:gd name="T14" fmla="*/ 7 w 7"/>
                  <a:gd name="T15" fmla="*/ 6 h 8"/>
                  <a:gd name="T16" fmla="*/ 6 w 7"/>
                  <a:gd name="T17" fmla="*/ 7 h 8"/>
                  <a:gd name="T18" fmla="*/ 4 w 7"/>
                  <a:gd name="T19" fmla="*/ 8 h 8"/>
                  <a:gd name="T20" fmla="*/ 3 w 7"/>
                  <a:gd name="T21" fmla="*/ 7 h 8"/>
                  <a:gd name="T22" fmla="*/ 1 w 7"/>
                  <a:gd name="T23" fmla="*/ 6 h 8"/>
                  <a:gd name="T24" fmla="*/ 0 w 7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1" y="1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7" y="3"/>
                    </a:lnTo>
                    <a:lnTo>
                      <a:pt x="7" y="6"/>
                    </a:lnTo>
                    <a:lnTo>
                      <a:pt x="6" y="7"/>
                    </a:lnTo>
                    <a:lnTo>
                      <a:pt x="4" y="8"/>
                    </a:lnTo>
                    <a:lnTo>
                      <a:pt x="3" y="7"/>
                    </a:lnTo>
                    <a:lnTo>
                      <a:pt x="1" y="6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5" name="Freeform 251"/>
              <p:cNvSpPr>
                <a:spLocks/>
              </p:cNvSpPr>
              <p:nvPr/>
            </p:nvSpPr>
            <p:spPr bwMode="auto">
              <a:xfrm>
                <a:off x="6114696" y="1360929"/>
                <a:ext cx="7366" cy="8418"/>
              </a:xfrm>
              <a:custGeom>
                <a:avLst/>
                <a:gdLst>
                  <a:gd name="T0" fmla="*/ 0 w 7"/>
                  <a:gd name="T1" fmla="*/ 3 h 8"/>
                  <a:gd name="T2" fmla="*/ 0 w 7"/>
                  <a:gd name="T3" fmla="*/ 1 h 8"/>
                  <a:gd name="T4" fmla="*/ 2 w 7"/>
                  <a:gd name="T5" fmla="*/ 0 h 8"/>
                  <a:gd name="T6" fmla="*/ 3 w 7"/>
                  <a:gd name="T7" fmla="*/ 0 h 8"/>
                  <a:gd name="T8" fmla="*/ 6 w 7"/>
                  <a:gd name="T9" fmla="*/ 0 h 8"/>
                  <a:gd name="T10" fmla="*/ 7 w 7"/>
                  <a:gd name="T11" fmla="*/ 1 h 8"/>
                  <a:gd name="T12" fmla="*/ 7 w 7"/>
                  <a:gd name="T13" fmla="*/ 3 h 8"/>
                  <a:gd name="T14" fmla="*/ 7 w 7"/>
                  <a:gd name="T15" fmla="*/ 6 h 8"/>
                  <a:gd name="T16" fmla="*/ 6 w 7"/>
                  <a:gd name="T17" fmla="*/ 7 h 8"/>
                  <a:gd name="T18" fmla="*/ 3 w 7"/>
                  <a:gd name="T19" fmla="*/ 8 h 8"/>
                  <a:gd name="T20" fmla="*/ 2 w 7"/>
                  <a:gd name="T21" fmla="*/ 7 h 8"/>
                  <a:gd name="T22" fmla="*/ 0 w 7"/>
                  <a:gd name="T23" fmla="*/ 6 h 8"/>
                  <a:gd name="T24" fmla="*/ 0 w 7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7" y="3"/>
                    </a:lnTo>
                    <a:lnTo>
                      <a:pt x="7" y="6"/>
                    </a:lnTo>
                    <a:lnTo>
                      <a:pt x="6" y="7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0" y="6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6" name="Freeform 252"/>
              <p:cNvSpPr>
                <a:spLocks/>
              </p:cNvSpPr>
              <p:nvPr/>
            </p:nvSpPr>
            <p:spPr bwMode="auto">
              <a:xfrm>
                <a:off x="6123113" y="1373555"/>
                <a:ext cx="7366" cy="3157"/>
              </a:xfrm>
              <a:custGeom>
                <a:avLst/>
                <a:gdLst>
                  <a:gd name="T0" fmla="*/ 0 w 7"/>
                  <a:gd name="T1" fmla="*/ 2 h 3"/>
                  <a:gd name="T2" fmla="*/ 1 w 7"/>
                  <a:gd name="T3" fmla="*/ 1 h 3"/>
                  <a:gd name="T4" fmla="*/ 2 w 7"/>
                  <a:gd name="T5" fmla="*/ 0 h 3"/>
                  <a:gd name="T6" fmla="*/ 4 w 7"/>
                  <a:gd name="T7" fmla="*/ 0 h 3"/>
                  <a:gd name="T8" fmla="*/ 6 w 7"/>
                  <a:gd name="T9" fmla="*/ 0 h 3"/>
                  <a:gd name="T10" fmla="*/ 7 w 7"/>
                  <a:gd name="T11" fmla="*/ 1 h 3"/>
                  <a:gd name="T12" fmla="*/ 7 w 7"/>
                  <a:gd name="T13" fmla="*/ 2 h 3"/>
                  <a:gd name="T14" fmla="*/ 7 w 7"/>
                  <a:gd name="T15" fmla="*/ 2 h 3"/>
                  <a:gd name="T16" fmla="*/ 6 w 7"/>
                  <a:gd name="T17" fmla="*/ 3 h 3"/>
                  <a:gd name="T18" fmla="*/ 4 w 7"/>
                  <a:gd name="T19" fmla="*/ 3 h 3"/>
                  <a:gd name="T20" fmla="*/ 2 w 7"/>
                  <a:gd name="T21" fmla="*/ 3 h 3"/>
                  <a:gd name="T22" fmla="*/ 1 w 7"/>
                  <a:gd name="T23" fmla="*/ 2 h 3"/>
                  <a:gd name="T24" fmla="*/ 0 w 7"/>
                  <a:gd name="T2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3">
                    <a:moveTo>
                      <a:pt x="0" y="2"/>
                    </a:moveTo>
                    <a:lnTo>
                      <a:pt x="1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4" y="3"/>
                    </a:lnTo>
                    <a:lnTo>
                      <a:pt x="2" y="3"/>
                    </a:lnTo>
                    <a:lnTo>
                      <a:pt x="1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7" name="Freeform 253"/>
              <p:cNvSpPr>
                <a:spLocks/>
              </p:cNvSpPr>
              <p:nvPr/>
            </p:nvSpPr>
            <p:spPr bwMode="auto">
              <a:xfrm>
                <a:off x="6106278" y="1370399"/>
                <a:ext cx="7366" cy="4209"/>
              </a:xfrm>
              <a:custGeom>
                <a:avLst/>
                <a:gdLst>
                  <a:gd name="T0" fmla="*/ 0 w 7"/>
                  <a:gd name="T1" fmla="*/ 3 h 4"/>
                  <a:gd name="T2" fmla="*/ 1 w 7"/>
                  <a:gd name="T3" fmla="*/ 2 h 4"/>
                  <a:gd name="T4" fmla="*/ 2 w 7"/>
                  <a:gd name="T5" fmla="*/ 0 h 4"/>
                  <a:gd name="T6" fmla="*/ 3 w 7"/>
                  <a:gd name="T7" fmla="*/ 0 h 4"/>
                  <a:gd name="T8" fmla="*/ 4 w 7"/>
                  <a:gd name="T9" fmla="*/ 0 h 4"/>
                  <a:gd name="T10" fmla="*/ 5 w 7"/>
                  <a:gd name="T11" fmla="*/ 2 h 4"/>
                  <a:gd name="T12" fmla="*/ 7 w 7"/>
                  <a:gd name="T13" fmla="*/ 3 h 4"/>
                  <a:gd name="T14" fmla="*/ 5 w 7"/>
                  <a:gd name="T15" fmla="*/ 3 h 4"/>
                  <a:gd name="T16" fmla="*/ 4 w 7"/>
                  <a:gd name="T17" fmla="*/ 4 h 4"/>
                  <a:gd name="T18" fmla="*/ 3 w 7"/>
                  <a:gd name="T19" fmla="*/ 4 h 4"/>
                  <a:gd name="T20" fmla="*/ 2 w 7"/>
                  <a:gd name="T21" fmla="*/ 4 h 4"/>
                  <a:gd name="T22" fmla="*/ 1 w 7"/>
                  <a:gd name="T23" fmla="*/ 3 h 4"/>
                  <a:gd name="T24" fmla="*/ 0 w 7"/>
                  <a:gd name="T2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4">
                    <a:moveTo>
                      <a:pt x="0" y="3"/>
                    </a:moveTo>
                    <a:lnTo>
                      <a:pt x="1" y="2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7" y="3"/>
                    </a:lnTo>
                    <a:lnTo>
                      <a:pt x="5" y="3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8" name="Freeform 254"/>
              <p:cNvSpPr>
                <a:spLocks/>
              </p:cNvSpPr>
              <p:nvPr/>
            </p:nvSpPr>
            <p:spPr bwMode="auto">
              <a:xfrm>
                <a:off x="6139949" y="1328310"/>
                <a:ext cx="7366" cy="5261"/>
              </a:xfrm>
              <a:custGeom>
                <a:avLst/>
                <a:gdLst>
                  <a:gd name="T0" fmla="*/ 0 w 7"/>
                  <a:gd name="T1" fmla="*/ 2 h 5"/>
                  <a:gd name="T2" fmla="*/ 1 w 7"/>
                  <a:gd name="T3" fmla="*/ 1 h 5"/>
                  <a:gd name="T4" fmla="*/ 2 w 7"/>
                  <a:gd name="T5" fmla="*/ 1 h 5"/>
                  <a:gd name="T6" fmla="*/ 3 w 7"/>
                  <a:gd name="T7" fmla="*/ 0 h 5"/>
                  <a:gd name="T8" fmla="*/ 5 w 7"/>
                  <a:gd name="T9" fmla="*/ 1 h 5"/>
                  <a:gd name="T10" fmla="*/ 5 w 7"/>
                  <a:gd name="T11" fmla="*/ 1 h 5"/>
                  <a:gd name="T12" fmla="*/ 7 w 7"/>
                  <a:gd name="T13" fmla="*/ 2 h 5"/>
                  <a:gd name="T14" fmla="*/ 5 w 7"/>
                  <a:gd name="T15" fmla="*/ 4 h 5"/>
                  <a:gd name="T16" fmla="*/ 5 w 7"/>
                  <a:gd name="T17" fmla="*/ 5 h 5"/>
                  <a:gd name="T18" fmla="*/ 3 w 7"/>
                  <a:gd name="T19" fmla="*/ 5 h 5"/>
                  <a:gd name="T20" fmla="*/ 2 w 7"/>
                  <a:gd name="T21" fmla="*/ 5 h 5"/>
                  <a:gd name="T22" fmla="*/ 1 w 7"/>
                  <a:gd name="T23" fmla="*/ 4 h 5"/>
                  <a:gd name="T24" fmla="*/ 0 w 7"/>
                  <a:gd name="T2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5">
                    <a:moveTo>
                      <a:pt x="0" y="2"/>
                    </a:moveTo>
                    <a:lnTo>
                      <a:pt x="1" y="1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7" y="2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9" name="Freeform 255"/>
              <p:cNvSpPr>
                <a:spLocks/>
              </p:cNvSpPr>
              <p:nvPr/>
            </p:nvSpPr>
            <p:spPr bwMode="auto">
              <a:xfrm>
                <a:off x="6108382" y="1386182"/>
                <a:ext cx="7366" cy="3157"/>
              </a:xfrm>
              <a:custGeom>
                <a:avLst/>
                <a:gdLst>
                  <a:gd name="T0" fmla="*/ 0 w 7"/>
                  <a:gd name="T1" fmla="*/ 2 h 3"/>
                  <a:gd name="T2" fmla="*/ 1 w 7"/>
                  <a:gd name="T3" fmla="*/ 1 h 3"/>
                  <a:gd name="T4" fmla="*/ 2 w 7"/>
                  <a:gd name="T5" fmla="*/ 0 h 3"/>
                  <a:gd name="T6" fmla="*/ 3 w 7"/>
                  <a:gd name="T7" fmla="*/ 0 h 3"/>
                  <a:gd name="T8" fmla="*/ 5 w 7"/>
                  <a:gd name="T9" fmla="*/ 0 h 3"/>
                  <a:gd name="T10" fmla="*/ 6 w 7"/>
                  <a:gd name="T11" fmla="*/ 1 h 3"/>
                  <a:gd name="T12" fmla="*/ 7 w 7"/>
                  <a:gd name="T13" fmla="*/ 2 h 3"/>
                  <a:gd name="T14" fmla="*/ 6 w 7"/>
                  <a:gd name="T15" fmla="*/ 3 h 3"/>
                  <a:gd name="T16" fmla="*/ 5 w 7"/>
                  <a:gd name="T17" fmla="*/ 3 h 3"/>
                  <a:gd name="T18" fmla="*/ 3 w 7"/>
                  <a:gd name="T19" fmla="*/ 3 h 3"/>
                  <a:gd name="T20" fmla="*/ 2 w 7"/>
                  <a:gd name="T21" fmla="*/ 3 h 3"/>
                  <a:gd name="T22" fmla="*/ 1 w 7"/>
                  <a:gd name="T23" fmla="*/ 3 h 3"/>
                  <a:gd name="T24" fmla="*/ 0 w 7"/>
                  <a:gd name="T2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3">
                    <a:moveTo>
                      <a:pt x="0" y="2"/>
                    </a:move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6" y="1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0" name="Freeform 256"/>
              <p:cNvSpPr>
                <a:spLocks/>
              </p:cNvSpPr>
              <p:nvPr/>
            </p:nvSpPr>
            <p:spPr bwMode="auto">
              <a:xfrm>
                <a:off x="6129427" y="1310422"/>
                <a:ext cx="6313" cy="8418"/>
              </a:xfrm>
              <a:custGeom>
                <a:avLst/>
                <a:gdLst>
                  <a:gd name="T0" fmla="*/ 0 w 6"/>
                  <a:gd name="T1" fmla="*/ 4 h 8"/>
                  <a:gd name="T2" fmla="*/ 0 w 6"/>
                  <a:gd name="T3" fmla="*/ 2 h 8"/>
                  <a:gd name="T4" fmla="*/ 1 w 6"/>
                  <a:gd name="T5" fmla="*/ 0 h 8"/>
                  <a:gd name="T6" fmla="*/ 4 w 6"/>
                  <a:gd name="T7" fmla="*/ 0 h 8"/>
                  <a:gd name="T8" fmla="*/ 5 w 6"/>
                  <a:gd name="T9" fmla="*/ 0 h 8"/>
                  <a:gd name="T10" fmla="*/ 6 w 6"/>
                  <a:gd name="T11" fmla="*/ 2 h 8"/>
                  <a:gd name="T12" fmla="*/ 6 w 6"/>
                  <a:gd name="T13" fmla="*/ 4 h 8"/>
                  <a:gd name="T14" fmla="*/ 6 w 6"/>
                  <a:gd name="T15" fmla="*/ 5 h 8"/>
                  <a:gd name="T16" fmla="*/ 5 w 6"/>
                  <a:gd name="T17" fmla="*/ 6 h 8"/>
                  <a:gd name="T18" fmla="*/ 4 w 6"/>
                  <a:gd name="T19" fmla="*/ 8 h 8"/>
                  <a:gd name="T20" fmla="*/ 1 w 6"/>
                  <a:gd name="T21" fmla="*/ 6 h 8"/>
                  <a:gd name="T22" fmla="*/ 0 w 6"/>
                  <a:gd name="T23" fmla="*/ 5 h 8"/>
                  <a:gd name="T24" fmla="*/ 0 w 6"/>
                  <a:gd name="T25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8">
                    <a:moveTo>
                      <a:pt x="0" y="4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2"/>
                    </a:lnTo>
                    <a:lnTo>
                      <a:pt x="6" y="4"/>
                    </a:lnTo>
                    <a:lnTo>
                      <a:pt x="6" y="5"/>
                    </a:lnTo>
                    <a:lnTo>
                      <a:pt x="5" y="6"/>
                    </a:lnTo>
                    <a:lnTo>
                      <a:pt x="4" y="8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1" name="Freeform 257"/>
              <p:cNvSpPr>
                <a:spLocks/>
              </p:cNvSpPr>
              <p:nvPr/>
            </p:nvSpPr>
            <p:spPr bwMode="auto">
              <a:xfrm>
                <a:off x="6124165" y="1381973"/>
                <a:ext cx="11575" cy="8418"/>
              </a:xfrm>
              <a:custGeom>
                <a:avLst/>
                <a:gdLst>
                  <a:gd name="T0" fmla="*/ 0 w 11"/>
                  <a:gd name="T1" fmla="*/ 4 h 8"/>
                  <a:gd name="T2" fmla="*/ 1 w 11"/>
                  <a:gd name="T3" fmla="*/ 1 h 8"/>
                  <a:gd name="T4" fmla="*/ 3 w 11"/>
                  <a:gd name="T5" fmla="*/ 0 h 8"/>
                  <a:gd name="T6" fmla="*/ 6 w 11"/>
                  <a:gd name="T7" fmla="*/ 0 h 8"/>
                  <a:gd name="T8" fmla="*/ 9 w 11"/>
                  <a:gd name="T9" fmla="*/ 0 h 8"/>
                  <a:gd name="T10" fmla="*/ 11 w 11"/>
                  <a:gd name="T11" fmla="*/ 1 h 8"/>
                  <a:gd name="T12" fmla="*/ 11 w 11"/>
                  <a:gd name="T13" fmla="*/ 4 h 8"/>
                  <a:gd name="T14" fmla="*/ 11 w 11"/>
                  <a:gd name="T15" fmla="*/ 6 h 8"/>
                  <a:gd name="T16" fmla="*/ 9 w 11"/>
                  <a:gd name="T17" fmla="*/ 8 h 8"/>
                  <a:gd name="T18" fmla="*/ 6 w 11"/>
                  <a:gd name="T19" fmla="*/ 8 h 8"/>
                  <a:gd name="T20" fmla="*/ 3 w 11"/>
                  <a:gd name="T21" fmla="*/ 8 h 8"/>
                  <a:gd name="T22" fmla="*/ 1 w 11"/>
                  <a:gd name="T23" fmla="*/ 6 h 8"/>
                  <a:gd name="T24" fmla="*/ 0 w 11"/>
                  <a:gd name="T25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8">
                    <a:moveTo>
                      <a:pt x="0" y="4"/>
                    </a:moveTo>
                    <a:lnTo>
                      <a:pt x="1" y="1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1" y="1"/>
                    </a:lnTo>
                    <a:lnTo>
                      <a:pt x="11" y="4"/>
                    </a:lnTo>
                    <a:lnTo>
                      <a:pt x="11" y="6"/>
                    </a:lnTo>
                    <a:lnTo>
                      <a:pt x="9" y="8"/>
                    </a:lnTo>
                    <a:lnTo>
                      <a:pt x="6" y="8"/>
                    </a:lnTo>
                    <a:lnTo>
                      <a:pt x="3" y="8"/>
                    </a:lnTo>
                    <a:lnTo>
                      <a:pt x="1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2" name="Freeform 258"/>
              <p:cNvSpPr>
                <a:spLocks/>
              </p:cNvSpPr>
              <p:nvPr/>
            </p:nvSpPr>
            <p:spPr bwMode="auto">
              <a:xfrm>
                <a:off x="6135740" y="1358824"/>
                <a:ext cx="6313" cy="8418"/>
              </a:xfrm>
              <a:custGeom>
                <a:avLst/>
                <a:gdLst>
                  <a:gd name="T0" fmla="*/ 0 w 6"/>
                  <a:gd name="T1" fmla="*/ 4 h 8"/>
                  <a:gd name="T2" fmla="*/ 1 w 6"/>
                  <a:gd name="T3" fmla="*/ 2 h 8"/>
                  <a:gd name="T4" fmla="*/ 1 w 6"/>
                  <a:gd name="T5" fmla="*/ 1 h 8"/>
                  <a:gd name="T6" fmla="*/ 2 w 6"/>
                  <a:gd name="T7" fmla="*/ 0 h 8"/>
                  <a:gd name="T8" fmla="*/ 4 w 6"/>
                  <a:gd name="T9" fmla="*/ 1 h 8"/>
                  <a:gd name="T10" fmla="*/ 5 w 6"/>
                  <a:gd name="T11" fmla="*/ 2 h 8"/>
                  <a:gd name="T12" fmla="*/ 6 w 6"/>
                  <a:gd name="T13" fmla="*/ 4 h 8"/>
                  <a:gd name="T14" fmla="*/ 5 w 6"/>
                  <a:gd name="T15" fmla="*/ 7 h 8"/>
                  <a:gd name="T16" fmla="*/ 4 w 6"/>
                  <a:gd name="T17" fmla="*/ 8 h 8"/>
                  <a:gd name="T18" fmla="*/ 2 w 6"/>
                  <a:gd name="T19" fmla="*/ 8 h 8"/>
                  <a:gd name="T20" fmla="*/ 1 w 6"/>
                  <a:gd name="T21" fmla="*/ 8 h 8"/>
                  <a:gd name="T22" fmla="*/ 1 w 6"/>
                  <a:gd name="T23" fmla="*/ 7 h 8"/>
                  <a:gd name="T24" fmla="*/ 0 w 6"/>
                  <a:gd name="T25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8">
                    <a:moveTo>
                      <a:pt x="0" y="4"/>
                    </a:moveTo>
                    <a:lnTo>
                      <a:pt x="1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4" y="1"/>
                    </a:lnTo>
                    <a:lnTo>
                      <a:pt x="5" y="2"/>
                    </a:lnTo>
                    <a:lnTo>
                      <a:pt x="6" y="4"/>
                    </a:lnTo>
                    <a:lnTo>
                      <a:pt x="5" y="7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3" name="Freeform 259"/>
              <p:cNvSpPr>
                <a:spLocks/>
              </p:cNvSpPr>
              <p:nvPr/>
            </p:nvSpPr>
            <p:spPr bwMode="auto">
              <a:xfrm>
                <a:off x="6111539" y="1305161"/>
                <a:ext cx="11575" cy="8418"/>
              </a:xfrm>
              <a:custGeom>
                <a:avLst/>
                <a:gdLst>
                  <a:gd name="T0" fmla="*/ 0 w 11"/>
                  <a:gd name="T1" fmla="*/ 3 h 8"/>
                  <a:gd name="T2" fmla="*/ 2 w 11"/>
                  <a:gd name="T3" fmla="*/ 2 h 8"/>
                  <a:gd name="T4" fmla="*/ 3 w 11"/>
                  <a:gd name="T5" fmla="*/ 0 h 8"/>
                  <a:gd name="T6" fmla="*/ 6 w 11"/>
                  <a:gd name="T7" fmla="*/ 0 h 8"/>
                  <a:gd name="T8" fmla="*/ 9 w 11"/>
                  <a:gd name="T9" fmla="*/ 0 h 8"/>
                  <a:gd name="T10" fmla="*/ 11 w 11"/>
                  <a:gd name="T11" fmla="*/ 2 h 8"/>
                  <a:gd name="T12" fmla="*/ 11 w 11"/>
                  <a:gd name="T13" fmla="*/ 3 h 8"/>
                  <a:gd name="T14" fmla="*/ 11 w 11"/>
                  <a:gd name="T15" fmla="*/ 5 h 8"/>
                  <a:gd name="T16" fmla="*/ 9 w 11"/>
                  <a:gd name="T17" fmla="*/ 8 h 8"/>
                  <a:gd name="T18" fmla="*/ 6 w 11"/>
                  <a:gd name="T19" fmla="*/ 8 h 8"/>
                  <a:gd name="T20" fmla="*/ 3 w 11"/>
                  <a:gd name="T21" fmla="*/ 8 h 8"/>
                  <a:gd name="T22" fmla="*/ 2 w 11"/>
                  <a:gd name="T23" fmla="*/ 5 h 8"/>
                  <a:gd name="T24" fmla="*/ 0 w 11"/>
                  <a:gd name="T25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8">
                    <a:moveTo>
                      <a:pt x="0" y="3"/>
                    </a:moveTo>
                    <a:lnTo>
                      <a:pt x="2" y="2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1" y="2"/>
                    </a:lnTo>
                    <a:lnTo>
                      <a:pt x="11" y="3"/>
                    </a:lnTo>
                    <a:lnTo>
                      <a:pt x="11" y="5"/>
                    </a:lnTo>
                    <a:lnTo>
                      <a:pt x="9" y="8"/>
                    </a:lnTo>
                    <a:lnTo>
                      <a:pt x="6" y="8"/>
                    </a:lnTo>
                    <a:lnTo>
                      <a:pt x="3" y="8"/>
                    </a:lnTo>
                    <a:lnTo>
                      <a:pt x="2" y="5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4" name="Freeform 260"/>
              <p:cNvSpPr>
                <a:spLocks/>
              </p:cNvSpPr>
              <p:nvPr/>
            </p:nvSpPr>
            <p:spPr bwMode="auto">
              <a:xfrm>
                <a:off x="6127322" y="1295691"/>
                <a:ext cx="6313" cy="4209"/>
              </a:xfrm>
              <a:custGeom>
                <a:avLst/>
                <a:gdLst>
                  <a:gd name="T0" fmla="*/ 0 w 6"/>
                  <a:gd name="T1" fmla="*/ 3 h 4"/>
                  <a:gd name="T2" fmla="*/ 0 w 6"/>
                  <a:gd name="T3" fmla="*/ 1 h 4"/>
                  <a:gd name="T4" fmla="*/ 1 w 6"/>
                  <a:gd name="T5" fmla="*/ 0 h 4"/>
                  <a:gd name="T6" fmla="*/ 2 w 6"/>
                  <a:gd name="T7" fmla="*/ 0 h 4"/>
                  <a:gd name="T8" fmla="*/ 4 w 6"/>
                  <a:gd name="T9" fmla="*/ 0 h 4"/>
                  <a:gd name="T10" fmla="*/ 6 w 6"/>
                  <a:gd name="T11" fmla="*/ 1 h 4"/>
                  <a:gd name="T12" fmla="*/ 6 w 6"/>
                  <a:gd name="T13" fmla="*/ 3 h 4"/>
                  <a:gd name="T14" fmla="*/ 6 w 6"/>
                  <a:gd name="T15" fmla="*/ 3 h 4"/>
                  <a:gd name="T16" fmla="*/ 4 w 6"/>
                  <a:gd name="T17" fmla="*/ 4 h 4"/>
                  <a:gd name="T18" fmla="*/ 2 w 6"/>
                  <a:gd name="T19" fmla="*/ 4 h 4"/>
                  <a:gd name="T20" fmla="*/ 1 w 6"/>
                  <a:gd name="T21" fmla="*/ 4 h 4"/>
                  <a:gd name="T22" fmla="*/ 0 w 6"/>
                  <a:gd name="T23" fmla="*/ 3 h 4"/>
                  <a:gd name="T24" fmla="*/ 0 w 6"/>
                  <a:gd name="T2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4">
                    <a:moveTo>
                      <a:pt x="0" y="3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5" name="Freeform 261"/>
              <p:cNvSpPr>
                <a:spLocks/>
              </p:cNvSpPr>
              <p:nvPr/>
            </p:nvSpPr>
            <p:spPr bwMode="auto">
              <a:xfrm>
                <a:off x="6104173" y="1334624"/>
                <a:ext cx="6313" cy="5261"/>
              </a:xfrm>
              <a:custGeom>
                <a:avLst/>
                <a:gdLst>
                  <a:gd name="T0" fmla="*/ 0 w 6"/>
                  <a:gd name="T1" fmla="*/ 2 h 5"/>
                  <a:gd name="T2" fmla="*/ 0 w 6"/>
                  <a:gd name="T3" fmla="*/ 1 h 5"/>
                  <a:gd name="T4" fmla="*/ 2 w 6"/>
                  <a:gd name="T5" fmla="*/ 0 h 5"/>
                  <a:gd name="T6" fmla="*/ 4 w 6"/>
                  <a:gd name="T7" fmla="*/ 0 h 5"/>
                  <a:gd name="T8" fmla="*/ 5 w 6"/>
                  <a:gd name="T9" fmla="*/ 0 h 5"/>
                  <a:gd name="T10" fmla="*/ 6 w 6"/>
                  <a:gd name="T11" fmla="*/ 1 h 5"/>
                  <a:gd name="T12" fmla="*/ 6 w 6"/>
                  <a:gd name="T13" fmla="*/ 2 h 5"/>
                  <a:gd name="T14" fmla="*/ 6 w 6"/>
                  <a:gd name="T15" fmla="*/ 4 h 5"/>
                  <a:gd name="T16" fmla="*/ 5 w 6"/>
                  <a:gd name="T17" fmla="*/ 4 h 5"/>
                  <a:gd name="T18" fmla="*/ 4 w 6"/>
                  <a:gd name="T19" fmla="*/ 5 h 5"/>
                  <a:gd name="T20" fmla="*/ 2 w 6"/>
                  <a:gd name="T21" fmla="*/ 4 h 5"/>
                  <a:gd name="T22" fmla="*/ 0 w 6"/>
                  <a:gd name="T23" fmla="*/ 4 h 5"/>
                  <a:gd name="T24" fmla="*/ 0 w 6"/>
                  <a:gd name="T2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5">
                    <a:moveTo>
                      <a:pt x="0" y="2"/>
                    </a:moveTo>
                    <a:lnTo>
                      <a:pt x="0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4" y="5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6" name="Freeform 262"/>
              <p:cNvSpPr>
                <a:spLocks/>
              </p:cNvSpPr>
              <p:nvPr/>
            </p:nvSpPr>
            <p:spPr bwMode="auto">
              <a:xfrm>
                <a:off x="6104173" y="1310422"/>
                <a:ext cx="7366" cy="5261"/>
              </a:xfrm>
              <a:custGeom>
                <a:avLst/>
                <a:gdLst>
                  <a:gd name="T0" fmla="*/ 0 w 7"/>
                  <a:gd name="T1" fmla="*/ 3 h 5"/>
                  <a:gd name="T2" fmla="*/ 2 w 7"/>
                  <a:gd name="T3" fmla="*/ 2 h 5"/>
                  <a:gd name="T4" fmla="*/ 3 w 7"/>
                  <a:gd name="T5" fmla="*/ 0 h 5"/>
                  <a:gd name="T6" fmla="*/ 4 w 7"/>
                  <a:gd name="T7" fmla="*/ 0 h 5"/>
                  <a:gd name="T8" fmla="*/ 6 w 7"/>
                  <a:gd name="T9" fmla="*/ 0 h 5"/>
                  <a:gd name="T10" fmla="*/ 7 w 7"/>
                  <a:gd name="T11" fmla="*/ 2 h 5"/>
                  <a:gd name="T12" fmla="*/ 7 w 7"/>
                  <a:gd name="T13" fmla="*/ 3 h 5"/>
                  <a:gd name="T14" fmla="*/ 7 w 7"/>
                  <a:gd name="T15" fmla="*/ 4 h 5"/>
                  <a:gd name="T16" fmla="*/ 6 w 7"/>
                  <a:gd name="T17" fmla="*/ 4 h 5"/>
                  <a:gd name="T18" fmla="*/ 4 w 7"/>
                  <a:gd name="T19" fmla="*/ 5 h 5"/>
                  <a:gd name="T20" fmla="*/ 3 w 7"/>
                  <a:gd name="T21" fmla="*/ 4 h 5"/>
                  <a:gd name="T22" fmla="*/ 2 w 7"/>
                  <a:gd name="T23" fmla="*/ 4 h 5"/>
                  <a:gd name="T24" fmla="*/ 0 w 7"/>
                  <a:gd name="T2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5">
                    <a:moveTo>
                      <a:pt x="0" y="3"/>
                    </a:moveTo>
                    <a:lnTo>
                      <a:pt x="2" y="2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7" y="4"/>
                    </a:lnTo>
                    <a:lnTo>
                      <a:pt x="6" y="4"/>
                    </a:lnTo>
                    <a:lnTo>
                      <a:pt x="4" y="5"/>
                    </a:lnTo>
                    <a:lnTo>
                      <a:pt x="3" y="4"/>
                    </a:lnTo>
                    <a:lnTo>
                      <a:pt x="2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7" name="Freeform 263"/>
              <p:cNvSpPr>
                <a:spLocks/>
              </p:cNvSpPr>
              <p:nvPr/>
            </p:nvSpPr>
            <p:spPr bwMode="auto">
              <a:xfrm>
                <a:off x="6106278" y="1292535"/>
                <a:ext cx="7366" cy="4209"/>
              </a:xfrm>
              <a:custGeom>
                <a:avLst/>
                <a:gdLst>
                  <a:gd name="T0" fmla="*/ 0 w 7"/>
                  <a:gd name="T1" fmla="*/ 2 h 4"/>
                  <a:gd name="T2" fmla="*/ 1 w 7"/>
                  <a:gd name="T3" fmla="*/ 1 h 4"/>
                  <a:gd name="T4" fmla="*/ 1 w 7"/>
                  <a:gd name="T5" fmla="*/ 0 h 4"/>
                  <a:gd name="T6" fmla="*/ 3 w 7"/>
                  <a:gd name="T7" fmla="*/ 0 h 4"/>
                  <a:gd name="T8" fmla="*/ 4 w 7"/>
                  <a:gd name="T9" fmla="*/ 0 h 4"/>
                  <a:gd name="T10" fmla="*/ 5 w 7"/>
                  <a:gd name="T11" fmla="*/ 1 h 4"/>
                  <a:gd name="T12" fmla="*/ 7 w 7"/>
                  <a:gd name="T13" fmla="*/ 2 h 4"/>
                  <a:gd name="T14" fmla="*/ 5 w 7"/>
                  <a:gd name="T15" fmla="*/ 3 h 4"/>
                  <a:gd name="T16" fmla="*/ 4 w 7"/>
                  <a:gd name="T17" fmla="*/ 3 h 4"/>
                  <a:gd name="T18" fmla="*/ 3 w 7"/>
                  <a:gd name="T19" fmla="*/ 4 h 4"/>
                  <a:gd name="T20" fmla="*/ 1 w 7"/>
                  <a:gd name="T21" fmla="*/ 3 h 4"/>
                  <a:gd name="T22" fmla="*/ 1 w 7"/>
                  <a:gd name="T23" fmla="*/ 3 h 4"/>
                  <a:gd name="T24" fmla="*/ 0 w 7"/>
                  <a:gd name="T2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4">
                    <a:moveTo>
                      <a:pt x="0" y="2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7" y="2"/>
                    </a:lnTo>
                    <a:lnTo>
                      <a:pt x="5" y="3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8" name="Freeform 264"/>
              <p:cNvSpPr>
                <a:spLocks/>
              </p:cNvSpPr>
              <p:nvPr/>
            </p:nvSpPr>
            <p:spPr bwMode="auto">
              <a:xfrm>
                <a:off x="6110487" y="1280960"/>
                <a:ext cx="7366" cy="4209"/>
              </a:xfrm>
              <a:custGeom>
                <a:avLst/>
                <a:gdLst>
                  <a:gd name="T0" fmla="*/ 0 w 7"/>
                  <a:gd name="T1" fmla="*/ 1 h 4"/>
                  <a:gd name="T2" fmla="*/ 1 w 7"/>
                  <a:gd name="T3" fmla="*/ 0 h 4"/>
                  <a:gd name="T4" fmla="*/ 3 w 7"/>
                  <a:gd name="T5" fmla="*/ 0 h 4"/>
                  <a:gd name="T6" fmla="*/ 4 w 7"/>
                  <a:gd name="T7" fmla="*/ 0 h 4"/>
                  <a:gd name="T8" fmla="*/ 5 w 7"/>
                  <a:gd name="T9" fmla="*/ 0 h 4"/>
                  <a:gd name="T10" fmla="*/ 6 w 7"/>
                  <a:gd name="T11" fmla="*/ 0 h 4"/>
                  <a:gd name="T12" fmla="*/ 7 w 7"/>
                  <a:gd name="T13" fmla="*/ 1 h 4"/>
                  <a:gd name="T14" fmla="*/ 6 w 7"/>
                  <a:gd name="T15" fmla="*/ 2 h 4"/>
                  <a:gd name="T16" fmla="*/ 5 w 7"/>
                  <a:gd name="T17" fmla="*/ 4 h 4"/>
                  <a:gd name="T18" fmla="*/ 4 w 7"/>
                  <a:gd name="T19" fmla="*/ 4 h 4"/>
                  <a:gd name="T20" fmla="*/ 3 w 7"/>
                  <a:gd name="T21" fmla="*/ 4 h 4"/>
                  <a:gd name="T22" fmla="*/ 1 w 7"/>
                  <a:gd name="T23" fmla="*/ 2 h 4"/>
                  <a:gd name="T24" fmla="*/ 0 w 7"/>
                  <a:gd name="T2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4">
                    <a:moveTo>
                      <a:pt x="0" y="1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6" y="2"/>
                    </a:lnTo>
                    <a:lnTo>
                      <a:pt x="5" y="4"/>
                    </a:lnTo>
                    <a:lnTo>
                      <a:pt x="4" y="4"/>
                    </a:lnTo>
                    <a:lnTo>
                      <a:pt x="3" y="4"/>
                    </a:lnTo>
                    <a:lnTo>
                      <a:pt x="1" y="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9" name="Freeform 265"/>
              <p:cNvSpPr>
                <a:spLocks/>
              </p:cNvSpPr>
              <p:nvPr/>
            </p:nvSpPr>
            <p:spPr bwMode="auto">
              <a:xfrm>
                <a:off x="6122061" y="1280960"/>
                <a:ext cx="7366" cy="7366"/>
              </a:xfrm>
              <a:custGeom>
                <a:avLst/>
                <a:gdLst>
                  <a:gd name="T0" fmla="*/ 0 w 7"/>
                  <a:gd name="T1" fmla="*/ 4 h 7"/>
                  <a:gd name="T2" fmla="*/ 0 w 7"/>
                  <a:gd name="T3" fmla="*/ 2 h 7"/>
                  <a:gd name="T4" fmla="*/ 1 w 7"/>
                  <a:gd name="T5" fmla="*/ 1 h 7"/>
                  <a:gd name="T6" fmla="*/ 3 w 7"/>
                  <a:gd name="T7" fmla="*/ 0 h 7"/>
                  <a:gd name="T8" fmla="*/ 5 w 7"/>
                  <a:gd name="T9" fmla="*/ 1 h 7"/>
                  <a:gd name="T10" fmla="*/ 6 w 7"/>
                  <a:gd name="T11" fmla="*/ 2 h 7"/>
                  <a:gd name="T12" fmla="*/ 7 w 7"/>
                  <a:gd name="T13" fmla="*/ 4 h 7"/>
                  <a:gd name="T14" fmla="*/ 6 w 7"/>
                  <a:gd name="T15" fmla="*/ 5 h 7"/>
                  <a:gd name="T16" fmla="*/ 5 w 7"/>
                  <a:gd name="T17" fmla="*/ 6 h 7"/>
                  <a:gd name="T18" fmla="*/ 3 w 7"/>
                  <a:gd name="T19" fmla="*/ 7 h 7"/>
                  <a:gd name="T20" fmla="*/ 1 w 7"/>
                  <a:gd name="T21" fmla="*/ 6 h 7"/>
                  <a:gd name="T22" fmla="*/ 0 w 7"/>
                  <a:gd name="T23" fmla="*/ 5 h 7"/>
                  <a:gd name="T24" fmla="*/ 0 w 7"/>
                  <a:gd name="T2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7">
                    <a:moveTo>
                      <a:pt x="0" y="4"/>
                    </a:moveTo>
                    <a:lnTo>
                      <a:pt x="0" y="2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5" y="1"/>
                    </a:lnTo>
                    <a:lnTo>
                      <a:pt x="6" y="2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5" y="6"/>
                    </a:lnTo>
                    <a:lnTo>
                      <a:pt x="3" y="7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0" name="Freeform 266"/>
              <p:cNvSpPr>
                <a:spLocks/>
              </p:cNvSpPr>
              <p:nvPr/>
            </p:nvSpPr>
            <p:spPr bwMode="auto">
              <a:xfrm>
                <a:off x="6135740" y="1286221"/>
                <a:ext cx="4209" cy="6313"/>
              </a:xfrm>
              <a:custGeom>
                <a:avLst/>
                <a:gdLst>
                  <a:gd name="T0" fmla="*/ 0 w 4"/>
                  <a:gd name="T1" fmla="*/ 2 h 6"/>
                  <a:gd name="T2" fmla="*/ 1 w 4"/>
                  <a:gd name="T3" fmla="*/ 1 h 6"/>
                  <a:gd name="T4" fmla="*/ 2 w 4"/>
                  <a:gd name="T5" fmla="*/ 0 h 6"/>
                  <a:gd name="T6" fmla="*/ 4 w 4"/>
                  <a:gd name="T7" fmla="*/ 1 h 6"/>
                  <a:gd name="T8" fmla="*/ 4 w 4"/>
                  <a:gd name="T9" fmla="*/ 2 h 6"/>
                  <a:gd name="T10" fmla="*/ 4 w 4"/>
                  <a:gd name="T11" fmla="*/ 5 h 6"/>
                  <a:gd name="T12" fmla="*/ 2 w 4"/>
                  <a:gd name="T13" fmla="*/ 6 h 6"/>
                  <a:gd name="T14" fmla="*/ 1 w 4"/>
                  <a:gd name="T15" fmla="*/ 5 h 6"/>
                  <a:gd name="T16" fmla="*/ 0 w 4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6">
                    <a:moveTo>
                      <a:pt x="0" y="2"/>
                    </a:moveTo>
                    <a:lnTo>
                      <a:pt x="1" y="1"/>
                    </a:lnTo>
                    <a:lnTo>
                      <a:pt x="2" y="0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4" y="5"/>
                    </a:lnTo>
                    <a:lnTo>
                      <a:pt x="2" y="6"/>
                    </a:lnTo>
                    <a:lnTo>
                      <a:pt x="1" y="5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1" name="Freeform 267"/>
              <p:cNvSpPr>
                <a:spLocks/>
              </p:cNvSpPr>
              <p:nvPr/>
            </p:nvSpPr>
            <p:spPr bwMode="auto">
              <a:xfrm>
                <a:off x="6141001" y="1293587"/>
                <a:ext cx="7366" cy="5261"/>
              </a:xfrm>
              <a:custGeom>
                <a:avLst/>
                <a:gdLst>
                  <a:gd name="T0" fmla="*/ 0 w 7"/>
                  <a:gd name="T1" fmla="*/ 2 h 5"/>
                  <a:gd name="T2" fmla="*/ 0 w 7"/>
                  <a:gd name="T3" fmla="*/ 1 h 5"/>
                  <a:gd name="T4" fmla="*/ 1 w 7"/>
                  <a:gd name="T5" fmla="*/ 1 h 5"/>
                  <a:gd name="T6" fmla="*/ 3 w 7"/>
                  <a:gd name="T7" fmla="*/ 0 h 5"/>
                  <a:gd name="T8" fmla="*/ 4 w 7"/>
                  <a:gd name="T9" fmla="*/ 1 h 5"/>
                  <a:gd name="T10" fmla="*/ 6 w 7"/>
                  <a:gd name="T11" fmla="*/ 1 h 5"/>
                  <a:gd name="T12" fmla="*/ 7 w 7"/>
                  <a:gd name="T13" fmla="*/ 2 h 5"/>
                  <a:gd name="T14" fmla="*/ 6 w 7"/>
                  <a:gd name="T15" fmla="*/ 3 h 5"/>
                  <a:gd name="T16" fmla="*/ 4 w 7"/>
                  <a:gd name="T17" fmla="*/ 5 h 5"/>
                  <a:gd name="T18" fmla="*/ 3 w 7"/>
                  <a:gd name="T19" fmla="*/ 5 h 5"/>
                  <a:gd name="T20" fmla="*/ 1 w 7"/>
                  <a:gd name="T21" fmla="*/ 5 h 5"/>
                  <a:gd name="T22" fmla="*/ 0 w 7"/>
                  <a:gd name="T23" fmla="*/ 3 h 5"/>
                  <a:gd name="T24" fmla="*/ 0 w 7"/>
                  <a:gd name="T2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5">
                    <a:moveTo>
                      <a:pt x="0" y="2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6" y="1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1" y="5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2" name="Freeform 268"/>
              <p:cNvSpPr>
                <a:spLocks/>
              </p:cNvSpPr>
              <p:nvPr/>
            </p:nvSpPr>
            <p:spPr bwMode="auto">
              <a:xfrm>
                <a:off x="6143105" y="1308318"/>
                <a:ext cx="7366" cy="5261"/>
              </a:xfrm>
              <a:custGeom>
                <a:avLst/>
                <a:gdLst>
                  <a:gd name="T0" fmla="*/ 0 w 7"/>
                  <a:gd name="T1" fmla="*/ 2 h 5"/>
                  <a:gd name="T2" fmla="*/ 1 w 7"/>
                  <a:gd name="T3" fmla="*/ 1 h 5"/>
                  <a:gd name="T4" fmla="*/ 1 w 7"/>
                  <a:gd name="T5" fmla="*/ 0 h 5"/>
                  <a:gd name="T6" fmla="*/ 4 w 7"/>
                  <a:gd name="T7" fmla="*/ 0 h 5"/>
                  <a:gd name="T8" fmla="*/ 5 w 7"/>
                  <a:gd name="T9" fmla="*/ 0 h 5"/>
                  <a:gd name="T10" fmla="*/ 6 w 7"/>
                  <a:gd name="T11" fmla="*/ 1 h 5"/>
                  <a:gd name="T12" fmla="*/ 7 w 7"/>
                  <a:gd name="T13" fmla="*/ 2 h 5"/>
                  <a:gd name="T14" fmla="*/ 6 w 7"/>
                  <a:gd name="T15" fmla="*/ 4 h 5"/>
                  <a:gd name="T16" fmla="*/ 5 w 7"/>
                  <a:gd name="T17" fmla="*/ 4 h 5"/>
                  <a:gd name="T18" fmla="*/ 4 w 7"/>
                  <a:gd name="T19" fmla="*/ 5 h 5"/>
                  <a:gd name="T20" fmla="*/ 1 w 7"/>
                  <a:gd name="T21" fmla="*/ 4 h 5"/>
                  <a:gd name="T22" fmla="*/ 1 w 7"/>
                  <a:gd name="T23" fmla="*/ 4 h 5"/>
                  <a:gd name="T24" fmla="*/ 0 w 7"/>
                  <a:gd name="T2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5">
                    <a:moveTo>
                      <a:pt x="0" y="2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1"/>
                    </a:lnTo>
                    <a:lnTo>
                      <a:pt x="7" y="2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4" y="5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3" name="Freeform 269"/>
              <p:cNvSpPr>
                <a:spLocks/>
              </p:cNvSpPr>
              <p:nvPr/>
            </p:nvSpPr>
            <p:spPr bwMode="auto">
              <a:xfrm>
                <a:off x="6147314" y="1316736"/>
                <a:ext cx="6313" cy="5261"/>
              </a:xfrm>
              <a:custGeom>
                <a:avLst/>
                <a:gdLst>
                  <a:gd name="T0" fmla="*/ 0 w 6"/>
                  <a:gd name="T1" fmla="*/ 3 h 5"/>
                  <a:gd name="T2" fmla="*/ 0 w 6"/>
                  <a:gd name="T3" fmla="*/ 2 h 5"/>
                  <a:gd name="T4" fmla="*/ 1 w 6"/>
                  <a:gd name="T5" fmla="*/ 2 h 5"/>
                  <a:gd name="T6" fmla="*/ 3 w 6"/>
                  <a:gd name="T7" fmla="*/ 0 h 5"/>
                  <a:gd name="T8" fmla="*/ 4 w 6"/>
                  <a:gd name="T9" fmla="*/ 2 h 5"/>
                  <a:gd name="T10" fmla="*/ 6 w 6"/>
                  <a:gd name="T11" fmla="*/ 2 h 5"/>
                  <a:gd name="T12" fmla="*/ 6 w 6"/>
                  <a:gd name="T13" fmla="*/ 3 h 5"/>
                  <a:gd name="T14" fmla="*/ 6 w 6"/>
                  <a:gd name="T15" fmla="*/ 4 h 5"/>
                  <a:gd name="T16" fmla="*/ 4 w 6"/>
                  <a:gd name="T17" fmla="*/ 5 h 5"/>
                  <a:gd name="T18" fmla="*/ 3 w 6"/>
                  <a:gd name="T19" fmla="*/ 5 h 5"/>
                  <a:gd name="T20" fmla="*/ 1 w 6"/>
                  <a:gd name="T21" fmla="*/ 5 h 5"/>
                  <a:gd name="T22" fmla="*/ 0 w 6"/>
                  <a:gd name="T23" fmla="*/ 4 h 5"/>
                  <a:gd name="T24" fmla="*/ 0 w 6"/>
                  <a:gd name="T2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5">
                    <a:moveTo>
                      <a:pt x="0" y="3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3" y="0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6" y="4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4" name="Freeform 270"/>
              <p:cNvSpPr>
                <a:spLocks/>
              </p:cNvSpPr>
              <p:nvPr/>
            </p:nvSpPr>
            <p:spPr bwMode="auto">
              <a:xfrm>
                <a:off x="6144158" y="1338833"/>
                <a:ext cx="7366" cy="3157"/>
              </a:xfrm>
              <a:custGeom>
                <a:avLst/>
                <a:gdLst>
                  <a:gd name="T0" fmla="*/ 0 w 7"/>
                  <a:gd name="T1" fmla="*/ 2 h 3"/>
                  <a:gd name="T2" fmla="*/ 1 w 7"/>
                  <a:gd name="T3" fmla="*/ 1 h 3"/>
                  <a:gd name="T4" fmla="*/ 3 w 7"/>
                  <a:gd name="T5" fmla="*/ 0 h 3"/>
                  <a:gd name="T6" fmla="*/ 4 w 7"/>
                  <a:gd name="T7" fmla="*/ 0 h 3"/>
                  <a:gd name="T8" fmla="*/ 6 w 7"/>
                  <a:gd name="T9" fmla="*/ 0 h 3"/>
                  <a:gd name="T10" fmla="*/ 7 w 7"/>
                  <a:gd name="T11" fmla="*/ 1 h 3"/>
                  <a:gd name="T12" fmla="*/ 7 w 7"/>
                  <a:gd name="T13" fmla="*/ 2 h 3"/>
                  <a:gd name="T14" fmla="*/ 7 w 7"/>
                  <a:gd name="T15" fmla="*/ 3 h 3"/>
                  <a:gd name="T16" fmla="*/ 6 w 7"/>
                  <a:gd name="T17" fmla="*/ 3 h 3"/>
                  <a:gd name="T18" fmla="*/ 4 w 7"/>
                  <a:gd name="T19" fmla="*/ 3 h 3"/>
                  <a:gd name="T20" fmla="*/ 3 w 7"/>
                  <a:gd name="T21" fmla="*/ 3 h 3"/>
                  <a:gd name="T22" fmla="*/ 1 w 7"/>
                  <a:gd name="T23" fmla="*/ 3 h 3"/>
                  <a:gd name="T24" fmla="*/ 0 w 7"/>
                  <a:gd name="T2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3">
                    <a:moveTo>
                      <a:pt x="0" y="2"/>
                    </a:moveTo>
                    <a:lnTo>
                      <a:pt x="1" y="1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6" y="3"/>
                    </a:lnTo>
                    <a:lnTo>
                      <a:pt x="4" y="3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5" name="Freeform 271"/>
              <p:cNvSpPr>
                <a:spLocks/>
              </p:cNvSpPr>
              <p:nvPr/>
            </p:nvSpPr>
            <p:spPr bwMode="auto">
              <a:xfrm>
                <a:off x="6116800" y="1291482"/>
                <a:ext cx="11575" cy="9470"/>
              </a:xfrm>
              <a:custGeom>
                <a:avLst/>
                <a:gdLst>
                  <a:gd name="T0" fmla="*/ 0 w 11"/>
                  <a:gd name="T1" fmla="*/ 4 h 9"/>
                  <a:gd name="T2" fmla="*/ 1 w 11"/>
                  <a:gd name="T3" fmla="*/ 2 h 9"/>
                  <a:gd name="T4" fmla="*/ 3 w 11"/>
                  <a:gd name="T5" fmla="*/ 1 h 9"/>
                  <a:gd name="T6" fmla="*/ 6 w 11"/>
                  <a:gd name="T7" fmla="*/ 0 h 9"/>
                  <a:gd name="T8" fmla="*/ 8 w 11"/>
                  <a:gd name="T9" fmla="*/ 1 h 9"/>
                  <a:gd name="T10" fmla="*/ 10 w 11"/>
                  <a:gd name="T11" fmla="*/ 2 h 9"/>
                  <a:gd name="T12" fmla="*/ 11 w 11"/>
                  <a:gd name="T13" fmla="*/ 4 h 9"/>
                  <a:gd name="T14" fmla="*/ 10 w 11"/>
                  <a:gd name="T15" fmla="*/ 7 h 9"/>
                  <a:gd name="T16" fmla="*/ 8 w 11"/>
                  <a:gd name="T17" fmla="*/ 9 h 9"/>
                  <a:gd name="T18" fmla="*/ 6 w 11"/>
                  <a:gd name="T19" fmla="*/ 9 h 9"/>
                  <a:gd name="T20" fmla="*/ 3 w 11"/>
                  <a:gd name="T21" fmla="*/ 9 h 9"/>
                  <a:gd name="T22" fmla="*/ 1 w 11"/>
                  <a:gd name="T23" fmla="*/ 7 h 9"/>
                  <a:gd name="T24" fmla="*/ 0 w 11"/>
                  <a:gd name="T2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9">
                    <a:moveTo>
                      <a:pt x="0" y="4"/>
                    </a:moveTo>
                    <a:lnTo>
                      <a:pt x="1" y="2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8" y="1"/>
                    </a:lnTo>
                    <a:lnTo>
                      <a:pt x="10" y="2"/>
                    </a:lnTo>
                    <a:lnTo>
                      <a:pt x="11" y="4"/>
                    </a:lnTo>
                    <a:lnTo>
                      <a:pt x="10" y="7"/>
                    </a:lnTo>
                    <a:lnTo>
                      <a:pt x="8" y="9"/>
                    </a:lnTo>
                    <a:lnTo>
                      <a:pt x="6" y="9"/>
                    </a:lnTo>
                    <a:lnTo>
                      <a:pt x="3" y="9"/>
                    </a:lnTo>
                    <a:lnTo>
                      <a:pt x="1" y="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6" name="Freeform 272"/>
              <p:cNvSpPr>
                <a:spLocks/>
              </p:cNvSpPr>
              <p:nvPr/>
            </p:nvSpPr>
            <p:spPr bwMode="auto">
              <a:xfrm>
                <a:off x="6130479" y="1325153"/>
                <a:ext cx="9470" cy="7366"/>
              </a:xfrm>
              <a:custGeom>
                <a:avLst/>
                <a:gdLst>
                  <a:gd name="T0" fmla="*/ 0 w 9"/>
                  <a:gd name="T1" fmla="*/ 3 h 7"/>
                  <a:gd name="T2" fmla="*/ 1 w 9"/>
                  <a:gd name="T3" fmla="*/ 1 h 7"/>
                  <a:gd name="T4" fmla="*/ 3 w 9"/>
                  <a:gd name="T5" fmla="*/ 0 h 7"/>
                  <a:gd name="T6" fmla="*/ 5 w 9"/>
                  <a:gd name="T7" fmla="*/ 0 h 7"/>
                  <a:gd name="T8" fmla="*/ 7 w 9"/>
                  <a:gd name="T9" fmla="*/ 0 h 7"/>
                  <a:gd name="T10" fmla="*/ 9 w 9"/>
                  <a:gd name="T11" fmla="*/ 1 h 7"/>
                  <a:gd name="T12" fmla="*/ 9 w 9"/>
                  <a:gd name="T13" fmla="*/ 3 h 7"/>
                  <a:gd name="T14" fmla="*/ 9 w 9"/>
                  <a:gd name="T15" fmla="*/ 4 h 7"/>
                  <a:gd name="T16" fmla="*/ 7 w 9"/>
                  <a:gd name="T17" fmla="*/ 5 h 7"/>
                  <a:gd name="T18" fmla="*/ 5 w 9"/>
                  <a:gd name="T19" fmla="*/ 7 h 7"/>
                  <a:gd name="T20" fmla="*/ 3 w 9"/>
                  <a:gd name="T21" fmla="*/ 5 h 7"/>
                  <a:gd name="T22" fmla="*/ 1 w 9"/>
                  <a:gd name="T23" fmla="*/ 4 h 7"/>
                  <a:gd name="T24" fmla="*/ 0 w 9"/>
                  <a:gd name="T2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" h="7">
                    <a:moveTo>
                      <a:pt x="0" y="3"/>
                    </a:moveTo>
                    <a:lnTo>
                      <a:pt x="1" y="1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9" y="1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7" y="5"/>
                    </a:lnTo>
                    <a:lnTo>
                      <a:pt x="5" y="7"/>
                    </a:lnTo>
                    <a:lnTo>
                      <a:pt x="3" y="5"/>
                    </a:lnTo>
                    <a:lnTo>
                      <a:pt x="1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7" name="Freeform 273"/>
              <p:cNvSpPr>
                <a:spLocks/>
              </p:cNvSpPr>
              <p:nvPr/>
            </p:nvSpPr>
            <p:spPr bwMode="auto">
              <a:xfrm>
                <a:off x="6139949" y="1348302"/>
                <a:ext cx="7366" cy="7366"/>
              </a:xfrm>
              <a:custGeom>
                <a:avLst/>
                <a:gdLst>
                  <a:gd name="T0" fmla="*/ 0 w 7"/>
                  <a:gd name="T1" fmla="*/ 4 h 7"/>
                  <a:gd name="T2" fmla="*/ 1 w 7"/>
                  <a:gd name="T3" fmla="*/ 1 h 7"/>
                  <a:gd name="T4" fmla="*/ 2 w 7"/>
                  <a:gd name="T5" fmla="*/ 0 h 7"/>
                  <a:gd name="T6" fmla="*/ 3 w 7"/>
                  <a:gd name="T7" fmla="*/ 0 h 7"/>
                  <a:gd name="T8" fmla="*/ 5 w 7"/>
                  <a:gd name="T9" fmla="*/ 0 h 7"/>
                  <a:gd name="T10" fmla="*/ 7 w 7"/>
                  <a:gd name="T11" fmla="*/ 1 h 7"/>
                  <a:gd name="T12" fmla="*/ 7 w 7"/>
                  <a:gd name="T13" fmla="*/ 4 h 7"/>
                  <a:gd name="T14" fmla="*/ 7 w 7"/>
                  <a:gd name="T15" fmla="*/ 5 h 7"/>
                  <a:gd name="T16" fmla="*/ 5 w 7"/>
                  <a:gd name="T17" fmla="*/ 6 h 7"/>
                  <a:gd name="T18" fmla="*/ 3 w 7"/>
                  <a:gd name="T19" fmla="*/ 7 h 7"/>
                  <a:gd name="T20" fmla="*/ 2 w 7"/>
                  <a:gd name="T21" fmla="*/ 6 h 7"/>
                  <a:gd name="T22" fmla="*/ 1 w 7"/>
                  <a:gd name="T23" fmla="*/ 5 h 7"/>
                  <a:gd name="T24" fmla="*/ 0 w 7"/>
                  <a:gd name="T2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7">
                    <a:moveTo>
                      <a:pt x="0" y="4"/>
                    </a:move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1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5" y="6"/>
                    </a:lnTo>
                    <a:lnTo>
                      <a:pt x="3" y="7"/>
                    </a:lnTo>
                    <a:lnTo>
                      <a:pt x="2" y="6"/>
                    </a:lnTo>
                    <a:lnTo>
                      <a:pt x="1" y="5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8" name="Freeform 274"/>
              <p:cNvSpPr>
                <a:spLocks/>
              </p:cNvSpPr>
              <p:nvPr/>
            </p:nvSpPr>
            <p:spPr bwMode="auto">
              <a:xfrm>
                <a:off x="6133636" y="1372504"/>
                <a:ext cx="8418" cy="7366"/>
              </a:xfrm>
              <a:custGeom>
                <a:avLst/>
                <a:gdLst>
                  <a:gd name="T0" fmla="*/ 0 w 8"/>
                  <a:gd name="T1" fmla="*/ 3 h 7"/>
                  <a:gd name="T2" fmla="*/ 0 w 8"/>
                  <a:gd name="T3" fmla="*/ 2 h 7"/>
                  <a:gd name="T4" fmla="*/ 2 w 8"/>
                  <a:gd name="T5" fmla="*/ 1 h 7"/>
                  <a:gd name="T6" fmla="*/ 3 w 8"/>
                  <a:gd name="T7" fmla="*/ 0 h 7"/>
                  <a:gd name="T8" fmla="*/ 6 w 8"/>
                  <a:gd name="T9" fmla="*/ 1 h 7"/>
                  <a:gd name="T10" fmla="*/ 7 w 8"/>
                  <a:gd name="T11" fmla="*/ 2 h 7"/>
                  <a:gd name="T12" fmla="*/ 8 w 8"/>
                  <a:gd name="T13" fmla="*/ 3 h 7"/>
                  <a:gd name="T14" fmla="*/ 7 w 8"/>
                  <a:gd name="T15" fmla="*/ 4 h 7"/>
                  <a:gd name="T16" fmla="*/ 6 w 8"/>
                  <a:gd name="T17" fmla="*/ 6 h 7"/>
                  <a:gd name="T18" fmla="*/ 3 w 8"/>
                  <a:gd name="T19" fmla="*/ 7 h 7"/>
                  <a:gd name="T20" fmla="*/ 2 w 8"/>
                  <a:gd name="T21" fmla="*/ 6 h 7"/>
                  <a:gd name="T22" fmla="*/ 0 w 8"/>
                  <a:gd name="T23" fmla="*/ 4 h 7"/>
                  <a:gd name="T24" fmla="*/ 0 w 8"/>
                  <a:gd name="T2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2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6" y="1"/>
                    </a:lnTo>
                    <a:lnTo>
                      <a:pt x="7" y="2"/>
                    </a:lnTo>
                    <a:lnTo>
                      <a:pt x="8" y="3"/>
                    </a:lnTo>
                    <a:lnTo>
                      <a:pt x="7" y="4"/>
                    </a:lnTo>
                    <a:lnTo>
                      <a:pt x="6" y="6"/>
                    </a:lnTo>
                    <a:lnTo>
                      <a:pt x="3" y="7"/>
                    </a:lnTo>
                    <a:lnTo>
                      <a:pt x="2" y="6"/>
                    </a:lnTo>
                    <a:lnTo>
                      <a:pt x="0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9" name="Freeform 275"/>
              <p:cNvSpPr>
                <a:spLocks/>
              </p:cNvSpPr>
              <p:nvPr/>
            </p:nvSpPr>
            <p:spPr bwMode="auto">
              <a:xfrm>
                <a:off x="6113643" y="1393548"/>
                <a:ext cx="6313" cy="4209"/>
              </a:xfrm>
              <a:custGeom>
                <a:avLst/>
                <a:gdLst>
                  <a:gd name="T0" fmla="*/ 0 w 6"/>
                  <a:gd name="T1" fmla="*/ 2 h 4"/>
                  <a:gd name="T2" fmla="*/ 0 w 6"/>
                  <a:gd name="T3" fmla="*/ 1 h 4"/>
                  <a:gd name="T4" fmla="*/ 1 w 6"/>
                  <a:gd name="T5" fmla="*/ 0 h 4"/>
                  <a:gd name="T6" fmla="*/ 2 w 6"/>
                  <a:gd name="T7" fmla="*/ 0 h 4"/>
                  <a:gd name="T8" fmla="*/ 4 w 6"/>
                  <a:gd name="T9" fmla="*/ 0 h 4"/>
                  <a:gd name="T10" fmla="*/ 6 w 6"/>
                  <a:gd name="T11" fmla="*/ 1 h 4"/>
                  <a:gd name="T12" fmla="*/ 6 w 6"/>
                  <a:gd name="T13" fmla="*/ 2 h 4"/>
                  <a:gd name="T14" fmla="*/ 6 w 6"/>
                  <a:gd name="T15" fmla="*/ 3 h 4"/>
                  <a:gd name="T16" fmla="*/ 4 w 6"/>
                  <a:gd name="T17" fmla="*/ 3 h 4"/>
                  <a:gd name="T18" fmla="*/ 2 w 6"/>
                  <a:gd name="T19" fmla="*/ 4 h 4"/>
                  <a:gd name="T20" fmla="*/ 1 w 6"/>
                  <a:gd name="T21" fmla="*/ 3 h 4"/>
                  <a:gd name="T22" fmla="*/ 0 w 6"/>
                  <a:gd name="T23" fmla="*/ 3 h 4"/>
                  <a:gd name="T24" fmla="*/ 0 w 6"/>
                  <a:gd name="T2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" h="4">
                    <a:moveTo>
                      <a:pt x="0" y="2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4" y="3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0" name="Freeform 276"/>
              <p:cNvSpPr>
                <a:spLocks/>
              </p:cNvSpPr>
              <p:nvPr/>
            </p:nvSpPr>
            <p:spPr bwMode="auto">
              <a:xfrm>
                <a:off x="6124165" y="1393548"/>
                <a:ext cx="7366" cy="4209"/>
              </a:xfrm>
              <a:custGeom>
                <a:avLst/>
                <a:gdLst>
                  <a:gd name="T0" fmla="*/ 0 w 7"/>
                  <a:gd name="T1" fmla="*/ 2 h 4"/>
                  <a:gd name="T2" fmla="*/ 1 w 7"/>
                  <a:gd name="T3" fmla="*/ 1 h 4"/>
                  <a:gd name="T4" fmla="*/ 3 w 7"/>
                  <a:gd name="T5" fmla="*/ 0 h 4"/>
                  <a:gd name="T6" fmla="*/ 4 w 7"/>
                  <a:gd name="T7" fmla="*/ 0 h 4"/>
                  <a:gd name="T8" fmla="*/ 5 w 7"/>
                  <a:gd name="T9" fmla="*/ 0 h 4"/>
                  <a:gd name="T10" fmla="*/ 6 w 7"/>
                  <a:gd name="T11" fmla="*/ 1 h 4"/>
                  <a:gd name="T12" fmla="*/ 7 w 7"/>
                  <a:gd name="T13" fmla="*/ 2 h 4"/>
                  <a:gd name="T14" fmla="*/ 6 w 7"/>
                  <a:gd name="T15" fmla="*/ 3 h 4"/>
                  <a:gd name="T16" fmla="*/ 5 w 7"/>
                  <a:gd name="T17" fmla="*/ 3 h 4"/>
                  <a:gd name="T18" fmla="*/ 4 w 7"/>
                  <a:gd name="T19" fmla="*/ 4 h 4"/>
                  <a:gd name="T20" fmla="*/ 3 w 7"/>
                  <a:gd name="T21" fmla="*/ 3 h 4"/>
                  <a:gd name="T22" fmla="*/ 1 w 7"/>
                  <a:gd name="T23" fmla="*/ 3 h 4"/>
                  <a:gd name="T24" fmla="*/ 0 w 7"/>
                  <a:gd name="T2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" h="4">
                    <a:moveTo>
                      <a:pt x="0" y="2"/>
                    </a:moveTo>
                    <a:lnTo>
                      <a:pt x="1" y="1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1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5" y="3"/>
                    </a:lnTo>
                    <a:lnTo>
                      <a:pt x="4" y="4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1" name="Freeform 277"/>
              <p:cNvSpPr>
                <a:spLocks/>
              </p:cNvSpPr>
              <p:nvPr/>
            </p:nvSpPr>
            <p:spPr bwMode="auto">
              <a:xfrm>
                <a:off x="6139949" y="1389339"/>
                <a:ext cx="5261" cy="5261"/>
              </a:xfrm>
              <a:custGeom>
                <a:avLst/>
                <a:gdLst>
                  <a:gd name="T0" fmla="*/ 0 w 5"/>
                  <a:gd name="T1" fmla="*/ 3 h 5"/>
                  <a:gd name="T2" fmla="*/ 0 w 5"/>
                  <a:gd name="T3" fmla="*/ 1 h 5"/>
                  <a:gd name="T4" fmla="*/ 1 w 5"/>
                  <a:gd name="T5" fmla="*/ 1 h 5"/>
                  <a:gd name="T6" fmla="*/ 2 w 5"/>
                  <a:gd name="T7" fmla="*/ 0 h 5"/>
                  <a:gd name="T8" fmla="*/ 4 w 5"/>
                  <a:gd name="T9" fmla="*/ 1 h 5"/>
                  <a:gd name="T10" fmla="*/ 5 w 5"/>
                  <a:gd name="T11" fmla="*/ 1 h 5"/>
                  <a:gd name="T12" fmla="*/ 5 w 5"/>
                  <a:gd name="T13" fmla="*/ 3 h 5"/>
                  <a:gd name="T14" fmla="*/ 5 w 5"/>
                  <a:gd name="T15" fmla="*/ 4 h 5"/>
                  <a:gd name="T16" fmla="*/ 4 w 5"/>
                  <a:gd name="T17" fmla="*/ 5 h 5"/>
                  <a:gd name="T18" fmla="*/ 2 w 5"/>
                  <a:gd name="T19" fmla="*/ 5 h 5"/>
                  <a:gd name="T20" fmla="*/ 1 w 5"/>
                  <a:gd name="T21" fmla="*/ 5 h 5"/>
                  <a:gd name="T22" fmla="*/ 0 w 5"/>
                  <a:gd name="T23" fmla="*/ 4 h 5"/>
                  <a:gd name="T24" fmla="*/ 0 w 5"/>
                  <a:gd name="T2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5">
                    <a:moveTo>
                      <a:pt x="0" y="3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3"/>
                    </a:lnTo>
                    <a:lnTo>
                      <a:pt x="5" y="4"/>
                    </a:lnTo>
                    <a:lnTo>
                      <a:pt x="4" y="5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2" name="Freeform 278"/>
              <p:cNvSpPr>
                <a:spLocks/>
              </p:cNvSpPr>
              <p:nvPr/>
            </p:nvSpPr>
            <p:spPr bwMode="auto">
              <a:xfrm>
                <a:off x="6311461" y="1397757"/>
                <a:ext cx="12627" cy="17888"/>
              </a:xfrm>
              <a:custGeom>
                <a:avLst/>
                <a:gdLst>
                  <a:gd name="T0" fmla="*/ 0 w 12"/>
                  <a:gd name="T1" fmla="*/ 9 h 17"/>
                  <a:gd name="T2" fmla="*/ 1 w 12"/>
                  <a:gd name="T3" fmla="*/ 5 h 17"/>
                  <a:gd name="T4" fmla="*/ 2 w 12"/>
                  <a:gd name="T5" fmla="*/ 3 h 17"/>
                  <a:gd name="T6" fmla="*/ 4 w 12"/>
                  <a:gd name="T7" fmla="*/ 2 h 17"/>
                  <a:gd name="T8" fmla="*/ 6 w 12"/>
                  <a:gd name="T9" fmla="*/ 0 h 17"/>
                  <a:gd name="T10" fmla="*/ 8 w 12"/>
                  <a:gd name="T11" fmla="*/ 2 h 17"/>
                  <a:gd name="T12" fmla="*/ 11 w 12"/>
                  <a:gd name="T13" fmla="*/ 3 h 17"/>
                  <a:gd name="T14" fmla="*/ 12 w 12"/>
                  <a:gd name="T15" fmla="*/ 5 h 17"/>
                  <a:gd name="T16" fmla="*/ 12 w 12"/>
                  <a:gd name="T17" fmla="*/ 9 h 17"/>
                  <a:gd name="T18" fmla="*/ 12 w 12"/>
                  <a:gd name="T19" fmla="*/ 12 h 17"/>
                  <a:gd name="T20" fmla="*/ 11 w 12"/>
                  <a:gd name="T21" fmla="*/ 15 h 17"/>
                  <a:gd name="T22" fmla="*/ 8 w 12"/>
                  <a:gd name="T23" fmla="*/ 16 h 17"/>
                  <a:gd name="T24" fmla="*/ 6 w 12"/>
                  <a:gd name="T25" fmla="*/ 17 h 17"/>
                  <a:gd name="T26" fmla="*/ 4 w 12"/>
                  <a:gd name="T27" fmla="*/ 16 h 17"/>
                  <a:gd name="T28" fmla="*/ 2 w 12"/>
                  <a:gd name="T29" fmla="*/ 15 h 17"/>
                  <a:gd name="T30" fmla="*/ 1 w 12"/>
                  <a:gd name="T31" fmla="*/ 12 h 17"/>
                  <a:gd name="T32" fmla="*/ 0 w 12"/>
                  <a:gd name="T33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17">
                    <a:moveTo>
                      <a:pt x="0" y="9"/>
                    </a:moveTo>
                    <a:lnTo>
                      <a:pt x="1" y="5"/>
                    </a:lnTo>
                    <a:lnTo>
                      <a:pt x="2" y="3"/>
                    </a:lnTo>
                    <a:lnTo>
                      <a:pt x="4" y="2"/>
                    </a:lnTo>
                    <a:lnTo>
                      <a:pt x="6" y="0"/>
                    </a:lnTo>
                    <a:lnTo>
                      <a:pt x="8" y="2"/>
                    </a:lnTo>
                    <a:lnTo>
                      <a:pt x="11" y="3"/>
                    </a:lnTo>
                    <a:lnTo>
                      <a:pt x="12" y="5"/>
                    </a:lnTo>
                    <a:lnTo>
                      <a:pt x="12" y="9"/>
                    </a:lnTo>
                    <a:lnTo>
                      <a:pt x="12" y="12"/>
                    </a:lnTo>
                    <a:lnTo>
                      <a:pt x="11" y="15"/>
                    </a:lnTo>
                    <a:lnTo>
                      <a:pt x="8" y="16"/>
                    </a:lnTo>
                    <a:lnTo>
                      <a:pt x="6" y="17"/>
                    </a:lnTo>
                    <a:lnTo>
                      <a:pt x="4" y="16"/>
                    </a:lnTo>
                    <a:lnTo>
                      <a:pt x="2" y="15"/>
                    </a:lnTo>
                    <a:lnTo>
                      <a:pt x="1" y="12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3" name="Freeform 279"/>
              <p:cNvSpPr>
                <a:spLocks/>
              </p:cNvSpPr>
              <p:nvPr/>
            </p:nvSpPr>
            <p:spPr bwMode="auto">
              <a:xfrm>
                <a:off x="6313565" y="1435637"/>
                <a:ext cx="12627" cy="17888"/>
              </a:xfrm>
              <a:custGeom>
                <a:avLst/>
                <a:gdLst>
                  <a:gd name="T0" fmla="*/ 0 w 12"/>
                  <a:gd name="T1" fmla="*/ 8 h 17"/>
                  <a:gd name="T2" fmla="*/ 0 w 12"/>
                  <a:gd name="T3" fmla="*/ 5 h 17"/>
                  <a:gd name="T4" fmla="*/ 2 w 12"/>
                  <a:gd name="T5" fmla="*/ 2 h 17"/>
                  <a:gd name="T6" fmla="*/ 4 w 12"/>
                  <a:gd name="T7" fmla="*/ 0 h 17"/>
                  <a:gd name="T8" fmla="*/ 6 w 12"/>
                  <a:gd name="T9" fmla="*/ 0 h 17"/>
                  <a:gd name="T10" fmla="*/ 9 w 12"/>
                  <a:gd name="T11" fmla="*/ 0 h 17"/>
                  <a:gd name="T12" fmla="*/ 10 w 12"/>
                  <a:gd name="T13" fmla="*/ 2 h 17"/>
                  <a:gd name="T14" fmla="*/ 11 w 12"/>
                  <a:gd name="T15" fmla="*/ 5 h 17"/>
                  <a:gd name="T16" fmla="*/ 12 w 12"/>
                  <a:gd name="T17" fmla="*/ 8 h 17"/>
                  <a:gd name="T18" fmla="*/ 11 w 12"/>
                  <a:gd name="T19" fmla="*/ 12 h 17"/>
                  <a:gd name="T20" fmla="*/ 10 w 12"/>
                  <a:gd name="T21" fmla="*/ 14 h 17"/>
                  <a:gd name="T22" fmla="*/ 9 w 12"/>
                  <a:gd name="T23" fmla="*/ 15 h 17"/>
                  <a:gd name="T24" fmla="*/ 6 w 12"/>
                  <a:gd name="T25" fmla="*/ 17 h 17"/>
                  <a:gd name="T26" fmla="*/ 4 w 12"/>
                  <a:gd name="T27" fmla="*/ 15 h 17"/>
                  <a:gd name="T28" fmla="*/ 2 w 12"/>
                  <a:gd name="T29" fmla="*/ 14 h 17"/>
                  <a:gd name="T30" fmla="*/ 0 w 12"/>
                  <a:gd name="T31" fmla="*/ 12 h 17"/>
                  <a:gd name="T32" fmla="*/ 0 w 12"/>
                  <a:gd name="T33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17">
                    <a:moveTo>
                      <a:pt x="0" y="8"/>
                    </a:moveTo>
                    <a:lnTo>
                      <a:pt x="0" y="5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0" y="2"/>
                    </a:lnTo>
                    <a:lnTo>
                      <a:pt x="11" y="5"/>
                    </a:lnTo>
                    <a:lnTo>
                      <a:pt x="12" y="8"/>
                    </a:lnTo>
                    <a:lnTo>
                      <a:pt x="11" y="12"/>
                    </a:lnTo>
                    <a:lnTo>
                      <a:pt x="10" y="14"/>
                    </a:lnTo>
                    <a:lnTo>
                      <a:pt x="9" y="15"/>
                    </a:lnTo>
                    <a:lnTo>
                      <a:pt x="6" y="17"/>
                    </a:lnTo>
                    <a:lnTo>
                      <a:pt x="4" y="15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4" name="Freeform 280"/>
              <p:cNvSpPr>
                <a:spLocks/>
              </p:cNvSpPr>
              <p:nvPr/>
            </p:nvSpPr>
            <p:spPr bwMode="auto">
              <a:xfrm>
                <a:off x="6316722" y="1473517"/>
                <a:ext cx="12627" cy="16836"/>
              </a:xfrm>
              <a:custGeom>
                <a:avLst/>
                <a:gdLst>
                  <a:gd name="T0" fmla="*/ 0 w 12"/>
                  <a:gd name="T1" fmla="*/ 8 h 16"/>
                  <a:gd name="T2" fmla="*/ 0 w 12"/>
                  <a:gd name="T3" fmla="*/ 4 h 16"/>
                  <a:gd name="T4" fmla="*/ 1 w 12"/>
                  <a:gd name="T5" fmla="*/ 2 h 16"/>
                  <a:gd name="T6" fmla="*/ 3 w 12"/>
                  <a:gd name="T7" fmla="*/ 0 h 16"/>
                  <a:gd name="T8" fmla="*/ 6 w 12"/>
                  <a:gd name="T9" fmla="*/ 0 h 16"/>
                  <a:gd name="T10" fmla="*/ 8 w 12"/>
                  <a:gd name="T11" fmla="*/ 0 h 16"/>
                  <a:gd name="T12" fmla="*/ 9 w 12"/>
                  <a:gd name="T13" fmla="*/ 2 h 16"/>
                  <a:gd name="T14" fmla="*/ 11 w 12"/>
                  <a:gd name="T15" fmla="*/ 4 h 16"/>
                  <a:gd name="T16" fmla="*/ 12 w 12"/>
                  <a:gd name="T17" fmla="*/ 8 h 16"/>
                  <a:gd name="T18" fmla="*/ 11 w 12"/>
                  <a:gd name="T19" fmla="*/ 11 h 16"/>
                  <a:gd name="T20" fmla="*/ 9 w 12"/>
                  <a:gd name="T21" fmla="*/ 14 h 16"/>
                  <a:gd name="T22" fmla="*/ 8 w 12"/>
                  <a:gd name="T23" fmla="*/ 15 h 16"/>
                  <a:gd name="T24" fmla="*/ 6 w 12"/>
                  <a:gd name="T25" fmla="*/ 16 h 16"/>
                  <a:gd name="T26" fmla="*/ 3 w 12"/>
                  <a:gd name="T27" fmla="*/ 15 h 16"/>
                  <a:gd name="T28" fmla="*/ 1 w 12"/>
                  <a:gd name="T29" fmla="*/ 14 h 16"/>
                  <a:gd name="T30" fmla="*/ 0 w 12"/>
                  <a:gd name="T31" fmla="*/ 11 h 16"/>
                  <a:gd name="T32" fmla="*/ 0 w 12"/>
                  <a:gd name="T33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16">
                    <a:moveTo>
                      <a:pt x="0" y="8"/>
                    </a:moveTo>
                    <a:lnTo>
                      <a:pt x="0" y="4"/>
                    </a:lnTo>
                    <a:lnTo>
                      <a:pt x="1" y="2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9" y="2"/>
                    </a:lnTo>
                    <a:lnTo>
                      <a:pt x="11" y="4"/>
                    </a:lnTo>
                    <a:lnTo>
                      <a:pt x="12" y="8"/>
                    </a:lnTo>
                    <a:lnTo>
                      <a:pt x="11" y="11"/>
                    </a:lnTo>
                    <a:lnTo>
                      <a:pt x="9" y="14"/>
                    </a:lnTo>
                    <a:lnTo>
                      <a:pt x="8" y="15"/>
                    </a:lnTo>
                    <a:lnTo>
                      <a:pt x="6" y="16"/>
                    </a:lnTo>
                    <a:lnTo>
                      <a:pt x="3" y="15"/>
                    </a:lnTo>
                    <a:lnTo>
                      <a:pt x="1" y="14"/>
                    </a:lnTo>
                    <a:lnTo>
                      <a:pt x="0" y="11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5" name="Freeform 281"/>
              <p:cNvSpPr>
                <a:spLocks/>
              </p:cNvSpPr>
              <p:nvPr/>
            </p:nvSpPr>
            <p:spPr bwMode="auto">
              <a:xfrm>
                <a:off x="6313565" y="1507188"/>
                <a:ext cx="12627" cy="16836"/>
              </a:xfrm>
              <a:custGeom>
                <a:avLst/>
                <a:gdLst>
                  <a:gd name="T0" fmla="*/ 0 w 12"/>
                  <a:gd name="T1" fmla="*/ 8 h 16"/>
                  <a:gd name="T2" fmla="*/ 2 w 12"/>
                  <a:gd name="T3" fmla="*/ 4 h 16"/>
                  <a:gd name="T4" fmla="*/ 3 w 12"/>
                  <a:gd name="T5" fmla="*/ 2 h 16"/>
                  <a:gd name="T6" fmla="*/ 4 w 12"/>
                  <a:gd name="T7" fmla="*/ 1 h 16"/>
                  <a:gd name="T8" fmla="*/ 6 w 12"/>
                  <a:gd name="T9" fmla="*/ 0 h 16"/>
                  <a:gd name="T10" fmla="*/ 9 w 12"/>
                  <a:gd name="T11" fmla="*/ 1 h 16"/>
                  <a:gd name="T12" fmla="*/ 11 w 12"/>
                  <a:gd name="T13" fmla="*/ 2 h 16"/>
                  <a:gd name="T14" fmla="*/ 12 w 12"/>
                  <a:gd name="T15" fmla="*/ 4 h 16"/>
                  <a:gd name="T16" fmla="*/ 12 w 12"/>
                  <a:gd name="T17" fmla="*/ 8 h 16"/>
                  <a:gd name="T18" fmla="*/ 12 w 12"/>
                  <a:gd name="T19" fmla="*/ 11 h 16"/>
                  <a:gd name="T20" fmla="*/ 11 w 12"/>
                  <a:gd name="T21" fmla="*/ 14 h 16"/>
                  <a:gd name="T22" fmla="*/ 9 w 12"/>
                  <a:gd name="T23" fmla="*/ 16 h 16"/>
                  <a:gd name="T24" fmla="*/ 6 w 12"/>
                  <a:gd name="T25" fmla="*/ 16 h 16"/>
                  <a:gd name="T26" fmla="*/ 4 w 12"/>
                  <a:gd name="T27" fmla="*/ 16 h 16"/>
                  <a:gd name="T28" fmla="*/ 3 w 12"/>
                  <a:gd name="T29" fmla="*/ 14 h 16"/>
                  <a:gd name="T30" fmla="*/ 2 w 12"/>
                  <a:gd name="T31" fmla="*/ 11 h 16"/>
                  <a:gd name="T32" fmla="*/ 0 w 12"/>
                  <a:gd name="T33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16">
                    <a:moveTo>
                      <a:pt x="0" y="8"/>
                    </a:moveTo>
                    <a:lnTo>
                      <a:pt x="2" y="4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9" y="1"/>
                    </a:lnTo>
                    <a:lnTo>
                      <a:pt x="11" y="2"/>
                    </a:lnTo>
                    <a:lnTo>
                      <a:pt x="12" y="4"/>
                    </a:lnTo>
                    <a:lnTo>
                      <a:pt x="12" y="8"/>
                    </a:lnTo>
                    <a:lnTo>
                      <a:pt x="12" y="11"/>
                    </a:lnTo>
                    <a:lnTo>
                      <a:pt x="11" y="14"/>
                    </a:lnTo>
                    <a:lnTo>
                      <a:pt x="9" y="16"/>
                    </a:lnTo>
                    <a:lnTo>
                      <a:pt x="6" y="16"/>
                    </a:lnTo>
                    <a:lnTo>
                      <a:pt x="4" y="16"/>
                    </a:lnTo>
                    <a:lnTo>
                      <a:pt x="3" y="14"/>
                    </a:lnTo>
                    <a:lnTo>
                      <a:pt x="2" y="11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6" name="Freeform 282"/>
              <p:cNvSpPr>
                <a:spLocks/>
              </p:cNvSpPr>
              <p:nvPr/>
            </p:nvSpPr>
            <p:spPr bwMode="auto">
              <a:xfrm>
                <a:off x="6315670" y="1542963"/>
                <a:ext cx="12627" cy="17888"/>
              </a:xfrm>
              <a:custGeom>
                <a:avLst/>
                <a:gdLst>
                  <a:gd name="T0" fmla="*/ 0 w 12"/>
                  <a:gd name="T1" fmla="*/ 8 h 17"/>
                  <a:gd name="T2" fmla="*/ 0 w 12"/>
                  <a:gd name="T3" fmla="*/ 5 h 17"/>
                  <a:gd name="T4" fmla="*/ 2 w 12"/>
                  <a:gd name="T5" fmla="*/ 2 h 17"/>
                  <a:gd name="T6" fmla="*/ 3 w 12"/>
                  <a:gd name="T7" fmla="*/ 0 h 17"/>
                  <a:gd name="T8" fmla="*/ 6 w 12"/>
                  <a:gd name="T9" fmla="*/ 0 h 17"/>
                  <a:gd name="T10" fmla="*/ 8 w 12"/>
                  <a:gd name="T11" fmla="*/ 0 h 17"/>
                  <a:gd name="T12" fmla="*/ 9 w 12"/>
                  <a:gd name="T13" fmla="*/ 2 h 17"/>
                  <a:gd name="T14" fmla="*/ 12 w 12"/>
                  <a:gd name="T15" fmla="*/ 5 h 17"/>
                  <a:gd name="T16" fmla="*/ 12 w 12"/>
                  <a:gd name="T17" fmla="*/ 8 h 17"/>
                  <a:gd name="T18" fmla="*/ 12 w 12"/>
                  <a:gd name="T19" fmla="*/ 11 h 17"/>
                  <a:gd name="T20" fmla="*/ 9 w 12"/>
                  <a:gd name="T21" fmla="*/ 14 h 17"/>
                  <a:gd name="T22" fmla="*/ 8 w 12"/>
                  <a:gd name="T23" fmla="*/ 15 h 17"/>
                  <a:gd name="T24" fmla="*/ 6 w 12"/>
                  <a:gd name="T25" fmla="*/ 17 h 17"/>
                  <a:gd name="T26" fmla="*/ 3 w 12"/>
                  <a:gd name="T27" fmla="*/ 15 h 17"/>
                  <a:gd name="T28" fmla="*/ 2 w 12"/>
                  <a:gd name="T29" fmla="*/ 14 h 17"/>
                  <a:gd name="T30" fmla="*/ 0 w 12"/>
                  <a:gd name="T31" fmla="*/ 11 h 17"/>
                  <a:gd name="T32" fmla="*/ 0 w 12"/>
                  <a:gd name="T33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17">
                    <a:moveTo>
                      <a:pt x="0" y="8"/>
                    </a:moveTo>
                    <a:lnTo>
                      <a:pt x="0" y="5"/>
                    </a:lnTo>
                    <a:lnTo>
                      <a:pt x="2" y="2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9" y="2"/>
                    </a:lnTo>
                    <a:lnTo>
                      <a:pt x="12" y="5"/>
                    </a:lnTo>
                    <a:lnTo>
                      <a:pt x="12" y="8"/>
                    </a:lnTo>
                    <a:lnTo>
                      <a:pt x="12" y="11"/>
                    </a:lnTo>
                    <a:lnTo>
                      <a:pt x="9" y="14"/>
                    </a:lnTo>
                    <a:lnTo>
                      <a:pt x="8" y="15"/>
                    </a:lnTo>
                    <a:lnTo>
                      <a:pt x="6" y="17"/>
                    </a:lnTo>
                    <a:lnTo>
                      <a:pt x="3" y="15"/>
                    </a:lnTo>
                    <a:lnTo>
                      <a:pt x="2" y="14"/>
                    </a:lnTo>
                    <a:lnTo>
                      <a:pt x="0" y="11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7" name="Freeform 283"/>
              <p:cNvSpPr>
                <a:spLocks/>
              </p:cNvSpPr>
              <p:nvPr/>
            </p:nvSpPr>
            <p:spPr bwMode="auto">
              <a:xfrm>
                <a:off x="6316722" y="1581895"/>
                <a:ext cx="12627" cy="16836"/>
              </a:xfrm>
              <a:custGeom>
                <a:avLst/>
                <a:gdLst>
                  <a:gd name="T0" fmla="*/ 0 w 12"/>
                  <a:gd name="T1" fmla="*/ 8 h 16"/>
                  <a:gd name="T2" fmla="*/ 0 w 12"/>
                  <a:gd name="T3" fmla="*/ 4 h 16"/>
                  <a:gd name="T4" fmla="*/ 1 w 12"/>
                  <a:gd name="T5" fmla="*/ 2 h 16"/>
                  <a:gd name="T6" fmla="*/ 3 w 12"/>
                  <a:gd name="T7" fmla="*/ 1 h 16"/>
                  <a:gd name="T8" fmla="*/ 6 w 12"/>
                  <a:gd name="T9" fmla="*/ 0 h 16"/>
                  <a:gd name="T10" fmla="*/ 8 w 12"/>
                  <a:gd name="T11" fmla="*/ 1 h 16"/>
                  <a:gd name="T12" fmla="*/ 9 w 12"/>
                  <a:gd name="T13" fmla="*/ 2 h 16"/>
                  <a:gd name="T14" fmla="*/ 11 w 12"/>
                  <a:gd name="T15" fmla="*/ 4 h 16"/>
                  <a:gd name="T16" fmla="*/ 12 w 12"/>
                  <a:gd name="T17" fmla="*/ 8 h 16"/>
                  <a:gd name="T18" fmla="*/ 11 w 12"/>
                  <a:gd name="T19" fmla="*/ 12 h 16"/>
                  <a:gd name="T20" fmla="*/ 9 w 12"/>
                  <a:gd name="T21" fmla="*/ 14 h 16"/>
                  <a:gd name="T22" fmla="*/ 8 w 12"/>
                  <a:gd name="T23" fmla="*/ 16 h 16"/>
                  <a:gd name="T24" fmla="*/ 6 w 12"/>
                  <a:gd name="T25" fmla="*/ 16 h 16"/>
                  <a:gd name="T26" fmla="*/ 3 w 12"/>
                  <a:gd name="T27" fmla="*/ 16 h 16"/>
                  <a:gd name="T28" fmla="*/ 1 w 12"/>
                  <a:gd name="T29" fmla="*/ 14 h 16"/>
                  <a:gd name="T30" fmla="*/ 0 w 12"/>
                  <a:gd name="T31" fmla="*/ 12 h 16"/>
                  <a:gd name="T32" fmla="*/ 0 w 12"/>
                  <a:gd name="T33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16">
                    <a:moveTo>
                      <a:pt x="0" y="8"/>
                    </a:moveTo>
                    <a:lnTo>
                      <a:pt x="0" y="4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8" y="1"/>
                    </a:lnTo>
                    <a:lnTo>
                      <a:pt x="9" y="2"/>
                    </a:lnTo>
                    <a:lnTo>
                      <a:pt x="11" y="4"/>
                    </a:lnTo>
                    <a:lnTo>
                      <a:pt x="12" y="8"/>
                    </a:lnTo>
                    <a:lnTo>
                      <a:pt x="11" y="12"/>
                    </a:lnTo>
                    <a:lnTo>
                      <a:pt x="9" y="14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3" y="16"/>
                    </a:lnTo>
                    <a:lnTo>
                      <a:pt x="1" y="14"/>
                    </a:lnTo>
                    <a:lnTo>
                      <a:pt x="0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8" name="Freeform 284"/>
              <p:cNvSpPr>
                <a:spLocks/>
              </p:cNvSpPr>
              <p:nvPr/>
            </p:nvSpPr>
            <p:spPr bwMode="auto">
              <a:xfrm>
                <a:off x="6311461" y="1619775"/>
                <a:ext cx="12627" cy="17888"/>
              </a:xfrm>
              <a:custGeom>
                <a:avLst/>
                <a:gdLst>
                  <a:gd name="T0" fmla="*/ 0 w 12"/>
                  <a:gd name="T1" fmla="*/ 9 h 17"/>
                  <a:gd name="T2" fmla="*/ 1 w 12"/>
                  <a:gd name="T3" fmla="*/ 5 h 17"/>
                  <a:gd name="T4" fmla="*/ 2 w 12"/>
                  <a:gd name="T5" fmla="*/ 3 h 17"/>
                  <a:gd name="T6" fmla="*/ 4 w 12"/>
                  <a:gd name="T7" fmla="*/ 0 h 17"/>
                  <a:gd name="T8" fmla="*/ 6 w 12"/>
                  <a:gd name="T9" fmla="*/ 0 h 17"/>
                  <a:gd name="T10" fmla="*/ 8 w 12"/>
                  <a:gd name="T11" fmla="*/ 0 h 17"/>
                  <a:gd name="T12" fmla="*/ 11 w 12"/>
                  <a:gd name="T13" fmla="*/ 3 h 17"/>
                  <a:gd name="T14" fmla="*/ 12 w 12"/>
                  <a:gd name="T15" fmla="*/ 5 h 17"/>
                  <a:gd name="T16" fmla="*/ 12 w 12"/>
                  <a:gd name="T17" fmla="*/ 9 h 17"/>
                  <a:gd name="T18" fmla="*/ 12 w 12"/>
                  <a:gd name="T19" fmla="*/ 11 h 17"/>
                  <a:gd name="T20" fmla="*/ 11 w 12"/>
                  <a:gd name="T21" fmla="*/ 15 h 17"/>
                  <a:gd name="T22" fmla="*/ 8 w 12"/>
                  <a:gd name="T23" fmla="*/ 16 h 17"/>
                  <a:gd name="T24" fmla="*/ 6 w 12"/>
                  <a:gd name="T25" fmla="*/ 17 h 17"/>
                  <a:gd name="T26" fmla="*/ 4 w 12"/>
                  <a:gd name="T27" fmla="*/ 16 h 17"/>
                  <a:gd name="T28" fmla="*/ 2 w 12"/>
                  <a:gd name="T29" fmla="*/ 15 h 17"/>
                  <a:gd name="T30" fmla="*/ 1 w 12"/>
                  <a:gd name="T31" fmla="*/ 11 h 17"/>
                  <a:gd name="T32" fmla="*/ 0 w 12"/>
                  <a:gd name="T33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17">
                    <a:moveTo>
                      <a:pt x="0" y="9"/>
                    </a:moveTo>
                    <a:lnTo>
                      <a:pt x="1" y="5"/>
                    </a:lnTo>
                    <a:lnTo>
                      <a:pt x="2" y="3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1" y="3"/>
                    </a:lnTo>
                    <a:lnTo>
                      <a:pt x="12" y="5"/>
                    </a:lnTo>
                    <a:lnTo>
                      <a:pt x="12" y="9"/>
                    </a:lnTo>
                    <a:lnTo>
                      <a:pt x="12" y="11"/>
                    </a:lnTo>
                    <a:lnTo>
                      <a:pt x="11" y="15"/>
                    </a:lnTo>
                    <a:lnTo>
                      <a:pt x="8" y="16"/>
                    </a:lnTo>
                    <a:lnTo>
                      <a:pt x="6" y="17"/>
                    </a:lnTo>
                    <a:lnTo>
                      <a:pt x="4" y="16"/>
                    </a:lnTo>
                    <a:lnTo>
                      <a:pt x="2" y="15"/>
                    </a:lnTo>
                    <a:lnTo>
                      <a:pt x="1" y="11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9" name="Freeform 285"/>
              <p:cNvSpPr>
                <a:spLocks/>
              </p:cNvSpPr>
              <p:nvPr/>
            </p:nvSpPr>
            <p:spPr bwMode="auto">
              <a:xfrm>
                <a:off x="6305147" y="1662917"/>
                <a:ext cx="12627" cy="16836"/>
              </a:xfrm>
              <a:custGeom>
                <a:avLst/>
                <a:gdLst>
                  <a:gd name="T0" fmla="*/ 0 w 12"/>
                  <a:gd name="T1" fmla="*/ 8 h 16"/>
                  <a:gd name="T2" fmla="*/ 0 w 12"/>
                  <a:gd name="T3" fmla="*/ 6 h 16"/>
                  <a:gd name="T4" fmla="*/ 1 w 12"/>
                  <a:gd name="T5" fmla="*/ 2 h 16"/>
                  <a:gd name="T6" fmla="*/ 4 w 12"/>
                  <a:gd name="T7" fmla="*/ 1 h 16"/>
                  <a:gd name="T8" fmla="*/ 6 w 12"/>
                  <a:gd name="T9" fmla="*/ 0 h 16"/>
                  <a:gd name="T10" fmla="*/ 8 w 12"/>
                  <a:gd name="T11" fmla="*/ 1 h 16"/>
                  <a:gd name="T12" fmla="*/ 10 w 12"/>
                  <a:gd name="T13" fmla="*/ 2 h 16"/>
                  <a:gd name="T14" fmla="*/ 11 w 12"/>
                  <a:gd name="T15" fmla="*/ 6 h 16"/>
                  <a:gd name="T16" fmla="*/ 12 w 12"/>
                  <a:gd name="T17" fmla="*/ 8 h 16"/>
                  <a:gd name="T18" fmla="*/ 11 w 12"/>
                  <a:gd name="T19" fmla="*/ 12 h 16"/>
                  <a:gd name="T20" fmla="*/ 10 w 12"/>
                  <a:gd name="T21" fmla="*/ 14 h 16"/>
                  <a:gd name="T22" fmla="*/ 8 w 12"/>
                  <a:gd name="T23" fmla="*/ 16 h 16"/>
                  <a:gd name="T24" fmla="*/ 6 w 12"/>
                  <a:gd name="T25" fmla="*/ 16 h 16"/>
                  <a:gd name="T26" fmla="*/ 4 w 12"/>
                  <a:gd name="T27" fmla="*/ 16 h 16"/>
                  <a:gd name="T28" fmla="*/ 1 w 12"/>
                  <a:gd name="T29" fmla="*/ 14 h 16"/>
                  <a:gd name="T30" fmla="*/ 0 w 12"/>
                  <a:gd name="T31" fmla="*/ 12 h 16"/>
                  <a:gd name="T32" fmla="*/ 0 w 12"/>
                  <a:gd name="T33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16">
                    <a:moveTo>
                      <a:pt x="0" y="8"/>
                    </a:moveTo>
                    <a:lnTo>
                      <a:pt x="0" y="6"/>
                    </a:lnTo>
                    <a:lnTo>
                      <a:pt x="1" y="2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8" y="1"/>
                    </a:lnTo>
                    <a:lnTo>
                      <a:pt x="10" y="2"/>
                    </a:lnTo>
                    <a:lnTo>
                      <a:pt x="11" y="6"/>
                    </a:lnTo>
                    <a:lnTo>
                      <a:pt x="12" y="8"/>
                    </a:lnTo>
                    <a:lnTo>
                      <a:pt x="11" y="12"/>
                    </a:lnTo>
                    <a:lnTo>
                      <a:pt x="10" y="14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4" y="16"/>
                    </a:lnTo>
                    <a:lnTo>
                      <a:pt x="1" y="14"/>
                    </a:lnTo>
                    <a:lnTo>
                      <a:pt x="0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0" name="Freeform 286"/>
              <p:cNvSpPr>
                <a:spLocks/>
              </p:cNvSpPr>
              <p:nvPr/>
            </p:nvSpPr>
            <p:spPr bwMode="auto">
              <a:xfrm>
                <a:off x="6298834" y="1692379"/>
                <a:ext cx="12627" cy="17888"/>
              </a:xfrm>
              <a:custGeom>
                <a:avLst/>
                <a:gdLst>
                  <a:gd name="T0" fmla="*/ 0 w 12"/>
                  <a:gd name="T1" fmla="*/ 9 h 17"/>
                  <a:gd name="T2" fmla="*/ 1 w 12"/>
                  <a:gd name="T3" fmla="*/ 6 h 17"/>
                  <a:gd name="T4" fmla="*/ 3 w 12"/>
                  <a:gd name="T5" fmla="*/ 3 h 17"/>
                  <a:gd name="T6" fmla="*/ 4 w 12"/>
                  <a:gd name="T7" fmla="*/ 1 h 17"/>
                  <a:gd name="T8" fmla="*/ 6 w 12"/>
                  <a:gd name="T9" fmla="*/ 0 h 17"/>
                  <a:gd name="T10" fmla="*/ 9 w 12"/>
                  <a:gd name="T11" fmla="*/ 1 h 17"/>
                  <a:gd name="T12" fmla="*/ 11 w 12"/>
                  <a:gd name="T13" fmla="*/ 3 h 17"/>
                  <a:gd name="T14" fmla="*/ 12 w 12"/>
                  <a:gd name="T15" fmla="*/ 6 h 17"/>
                  <a:gd name="T16" fmla="*/ 12 w 12"/>
                  <a:gd name="T17" fmla="*/ 9 h 17"/>
                  <a:gd name="T18" fmla="*/ 12 w 12"/>
                  <a:gd name="T19" fmla="*/ 12 h 17"/>
                  <a:gd name="T20" fmla="*/ 11 w 12"/>
                  <a:gd name="T21" fmla="*/ 14 h 17"/>
                  <a:gd name="T22" fmla="*/ 9 w 12"/>
                  <a:gd name="T23" fmla="*/ 17 h 17"/>
                  <a:gd name="T24" fmla="*/ 6 w 12"/>
                  <a:gd name="T25" fmla="*/ 17 h 17"/>
                  <a:gd name="T26" fmla="*/ 4 w 12"/>
                  <a:gd name="T27" fmla="*/ 17 h 17"/>
                  <a:gd name="T28" fmla="*/ 3 w 12"/>
                  <a:gd name="T29" fmla="*/ 14 h 17"/>
                  <a:gd name="T30" fmla="*/ 1 w 12"/>
                  <a:gd name="T31" fmla="*/ 12 h 17"/>
                  <a:gd name="T32" fmla="*/ 0 w 12"/>
                  <a:gd name="T33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17">
                    <a:moveTo>
                      <a:pt x="0" y="9"/>
                    </a:moveTo>
                    <a:lnTo>
                      <a:pt x="1" y="6"/>
                    </a:lnTo>
                    <a:lnTo>
                      <a:pt x="3" y="3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9" y="1"/>
                    </a:lnTo>
                    <a:lnTo>
                      <a:pt x="11" y="3"/>
                    </a:lnTo>
                    <a:lnTo>
                      <a:pt x="12" y="6"/>
                    </a:lnTo>
                    <a:lnTo>
                      <a:pt x="12" y="9"/>
                    </a:lnTo>
                    <a:lnTo>
                      <a:pt x="12" y="12"/>
                    </a:lnTo>
                    <a:lnTo>
                      <a:pt x="11" y="14"/>
                    </a:lnTo>
                    <a:lnTo>
                      <a:pt x="9" y="17"/>
                    </a:lnTo>
                    <a:lnTo>
                      <a:pt x="6" y="17"/>
                    </a:lnTo>
                    <a:lnTo>
                      <a:pt x="4" y="17"/>
                    </a:lnTo>
                    <a:lnTo>
                      <a:pt x="3" y="14"/>
                    </a:lnTo>
                    <a:lnTo>
                      <a:pt x="1" y="12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1" name="Freeform 287"/>
              <p:cNvSpPr>
                <a:spLocks/>
              </p:cNvSpPr>
              <p:nvPr/>
            </p:nvSpPr>
            <p:spPr bwMode="auto">
              <a:xfrm>
                <a:off x="6286207" y="1731311"/>
                <a:ext cx="12627" cy="17888"/>
              </a:xfrm>
              <a:custGeom>
                <a:avLst/>
                <a:gdLst>
                  <a:gd name="T0" fmla="*/ 0 w 12"/>
                  <a:gd name="T1" fmla="*/ 8 h 17"/>
                  <a:gd name="T2" fmla="*/ 0 w 12"/>
                  <a:gd name="T3" fmla="*/ 5 h 17"/>
                  <a:gd name="T4" fmla="*/ 2 w 12"/>
                  <a:gd name="T5" fmla="*/ 2 h 17"/>
                  <a:gd name="T6" fmla="*/ 4 w 12"/>
                  <a:gd name="T7" fmla="*/ 0 h 17"/>
                  <a:gd name="T8" fmla="*/ 6 w 12"/>
                  <a:gd name="T9" fmla="*/ 0 h 17"/>
                  <a:gd name="T10" fmla="*/ 9 w 12"/>
                  <a:gd name="T11" fmla="*/ 0 h 17"/>
                  <a:gd name="T12" fmla="*/ 10 w 12"/>
                  <a:gd name="T13" fmla="*/ 2 h 17"/>
                  <a:gd name="T14" fmla="*/ 11 w 12"/>
                  <a:gd name="T15" fmla="*/ 5 h 17"/>
                  <a:gd name="T16" fmla="*/ 12 w 12"/>
                  <a:gd name="T17" fmla="*/ 8 h 17"/>
                  <a:gd name="T18" fmla="*/ 11 w 12"/>
                  <a:gd name="T19" fmla="*/ 12 h 17"/>
                  <a:gd name="T20" fmla="*/ 10 w 12"/>
                  <a:gd name="T21" fmla="*/ 14 h 17"/>
                  <a:gd name="T22" fmla="*/ 9 w 12"/>
                  <a:gd name="T23" fmla="*/ 15 h 17"/>
                  <a:gd name="T24" fmla="*/ 6 w 12"/>
                  <a:gd name="T25" fmla="*/ 17 h 17"/>
                  <a:gd name="T26" fmla="*/ 4 w 12"/>
                  <a:gd name="T27" fmla="*/ 15 h 17"/>
                  <a:gd name="T28" fmla="*/ 2 w 12"/>
                  <a:gd name="T29" fmla="*/ 14 h 17"/>
                  <a:gd name="T30" fmla="*/ 0 w 12"/>
                  <a:gd name="T31" fmla="*/ 12 h 17"/>
                  <a:gd name="T32" fmla="*/ 0 w 12"/>
                  <a:gd name="T33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17">
                    <a:moveTo>
                      <a:pt x="0" y="8"/>
                    </a:moveTo>
                    <a:lnTo>
                      <a:pt x="0" y="5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0" y="2"/>
                    </a:lnTo>
                    <a:lnTo>
                      <a:pt x="11" y="5"/>
                    </a:lnTo>
                    <a:lnTo>
                      <a:pt x="12" y="8"/>
                    </a:lnTo>
                    <a:lnTo>
                      <a:pt x="11" y="12"/>
                    </a:lnTo>
                    <a:lnTo>
                      <a:pt x="10" y="14"/>
                    </a:lnTo>
                    <a:lnTo>
                      <a:pt x="9" y="15"/>
                    </a:lnTo>
                    <a:lnTo>
                      <a:pt x="6" y="17"/>
                    </a:lnTo>
                    <a:lnTo>
                      <a:pt x="4" y="15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2" name="Freeform 288"/>
              <p:cNvSpPr>
                <a:spLocks/>
              </p:cNvSpPr>
              <p:nvPr/>
            </p:nvSpPr>
            <p:spPr bwMode="auto">
              <a:xfrm>
                <a:off x="5969489" y="1416697"/>
                <a:ext cx="94700" cy="209392"/>
              </a:xfrm>
              <a:custGeom>
                <a:avLst/>
                <a:gdLst>
                  <a:gd name="T0" fmla="*/ 0 w 90"/>
                  <a:gd name="T1" fmla="*/ 0 h 199"/>
                  <a:gd name="T2" fmla="*/ 4 w 90"/>
                  <a:gd name="T3" fmla="*/ 1 h 199"/>
                  <a:gd name="T4" fmla="*/ 9 w 90"/>
                  <a:gd name="T5" fmla="*/ 7 h 199"/>
                  <a:gd name="T6" fmla="*/ 16 w 90"/>
                  <a:gd name="T7" fmla="*/ 18 h 199"/>
                  <a:gd name="T8" fmla="*/ 24 w 90"/>
                  <a:gd name="T9" fmla="*/ 32 h 199"/>
                  <a:gd name="T10" fmla="*/ 32 w 90"/>
                  <a:gd name="T11" fmla="*/ 48 h 199"/>
                  <a:gd name="T12" fmla="*/ 41 w 90"/>
                  <a:gd name="T13" fmla="*/ 67 h 199"/>
                  <a:gd name="T14" fmla="*/ 49 w 90"/>
                  <a:gd name="T15" fmla="*/ 86 h 199"/>
                  <a:gd name="T16" fmla="*/ 57 w 90"/>
                  <a:gd name="T17" fmla="*/ 105 h 199"/>
                  <a:gd name="T18" fmla="*/ 64 w 90"/>
                  <a:gd name="T19" fmla="*/ 124 h 199"/>
                  <a:gd name="T20" fmla="*/ 70 w 90"/>
                  <a:gd name="T21" fmla="*/ 140 h 199"/>
                  <a:gd name="T22" fmla="*/ 75 w 90"/>
                  <a:gd name="T23" fmla="*/ 156 h 199"/>
                  <a:gd name="T24" fmla="*/ 77 w 90"/>
                  <a:gd name="T25" fmla="*/ 167 h 199"/>
                  <a:gd name="T26" fmla="*/ 77 w 90"/>
                  <a:gd name="T27" fmla="*/ 170 h 199"/>
                  <a:gd name="T28" fmla="*/ 80 w 90"/>
                  <a:gd name="T29" fmla="*/ 177 h 199"/>
                  <a:gd name="T30" fmla="*/ 81 w 90"/>
                  <a:gd name="T31" fmla="*/ 185 h 199"/>
                  <a:gd name="T32" fmla="*/ 84 w 90"/>
                  <a:gd name="T33" fmla="*/ 193 h 199"/>
                  <a:gd name="T34" fmla="*/ 87 w 90"/>
                  <a:gd name="T35" fmla="*/ 198 h 199"/>
                  <a:gd name="T36" fmla="*/ 90 w 90"/>
                  <a:gd name="T37" fmla="*/ 199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0" h="199">
                    <a:moveTo>
                      <a:pt x="0" y="0"/>
                    </a:moveTo>
                    <a:lnTo>
                      <a:pt x="4" y="1"/>
                    </a:lnTo>
                    <a:lnTo>
                      <a:pt x="9" y="7"/>
                    </a:lnTo>
                    <a:lnTo>
                      <a:pt x="16" y="18"/>
                    </a:lnTo>
                    <a:lnTo>
                      <a:pt x="24" y="32"/>
                    </a:lnTo>
                    <a:lnTo>
                      <a:pt x="32" y="48"/>
                    </a:lnTo>
                    <a:lnTo>
                      <a:pt x="41" y="67"/>
                    </a:lnTo>
                    <a:lnTo>
                      <a:pt x="49" y="86"/>
                    </a:lnTo>
                    <a:lnTo>
                      <a:pt x="57" y="105"/>
                    </a:lnTo>
                    <a:lnTo>
                      <a:pt x="64" y="124"/>
                    </a:lnTo>
                    <a:lnTo>
                      <a:pt x="70" y="140"/>
                    </a:lnTo>
                    <a:lnTo>
                      <a:pt x="75" y="156"/>
                    </a:lnTo>
                    <a:lnTo>
                      <a:pt x="77" y="167"/>
                    </a:lnTo>
                    <a:lnTo>
                      <a:pt x="77" y="170"/>
                    </a:lnTo>
                    <a:lnTo>
                      <a:pt x="80" y="177"/>
                    </a:lnTo>
                    <a:lnTo>
                      <a:pt x="81" y="185"/>
                    </a:lnTo>
                    <a:lnTo>
                      <a:pt x="84" y="193"/>
                    </a:lnTo>
                    <a:lnTo>
                      <a:pt x="87" y="198"/>
                    </a:lnTo>
                    <a:lnTo>
                      <a:pt x="90" y="199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3" name="Freeform 289"/>
              <p:cNvSpPr>
                <a:spLocks/>
              </p:cNvSpPr>
              <p:nvPr/>
            </p:nvSpPr>
            <p:spPr bwMode="auto">
              <a:xfrm>
                <a:off x="6197821" y="1414592"/>
                <a:ext cx="67342" cy="203079"/>
              </a:xfrm>
              <a:custGeom>
                <a:avLst/>
                <a:gdLst>
                  <a:gd name="T0" fmla="*/ 64 w 64"/>
                  <a:gd name="T1" fmla="*/ 0 h 193"/>
                  <a:gd name="T2" fmla="*/ 61 w 64"/>
                  <a:gd name="T3" fmla="*/ 1 h 193"/>
                  <a:gd name="T4" fmla="*/ 56 w 64"/>
                  <a:gd name="T5" fmla="*/ 8 h 193"/>
                  <a:gd name="T6" fmla="*/ 51 w 64"/>
                  <a:gd name="T7" fmla="*/ 20 h 193"/>
                  <a:gd name="T8" fmla="*/ 45 w 64"/>
                  <a:gd name="T9" fmla="*/ 35 h 193"/>
                  <a:gd name="T10" fmla="*/ 38 w 64"/>
                  <a:gd name="T11" fmla="*/ 53 h 193"/>
                  <a:gd name="T12" fmla="*/ 32 w 64"/>
                  <a:gd name="T13" fmla="*/ 73 h 193"/>
                  <a:gd name="T14" fmla="*/ 26 w 64"/>
                  <a:gd name="T15" fmla="*/ 95 h 193"/>
                  <a:gd name="T16" fmla="*/ 20 w 64"/>
                  <a:gd name="T17" fmla="*/ 116 h 193"/>
                  <a:gd name="T18" fmla="*/ 14 w 64"/>
                  <a:gd name="T19" fmla="*/ 136 h 193"/>
                  <a:gd name="T20" fmla="*/ 10 w 64"/>
                  <a:gd name="T21" fmla="*/ 154 h 193"/>
                  <a:gd name="T22" fmla="*/ 7 w 64"/>
                  <a:gd name="T23" fmla="*/ 169 h 193"/>
                  <a:gd name="T24" fmla="*/ 7 w 64"/>
                  <a:gd name="T25" fmla="*/ 171 h 193"/>
                  <a:gd name="T26" fmla="*/ 6 w 64"/>
                  <a:gd name="T27" fmla="*/ 177 h 193"/>
                  <a:gd name="T28" fmla="*/ 6 w 64"/>
                  <a:gd name="T29" fmla="*/ 182 h 193"/>
                  <a:gd name="T30" fmla="*/ 5 w 64"/>
                  <a:gd name="T31" fmla="*/ 190 h 193"/>
                  <a:gd name="T32" fmla="*/ 3 w 64"/>
                  <a:gd name="T33" fmla="*/ 193 h 193"/>
                  <a:gd name="T34" fmla="*/ 0 w 64"/>
                  <a:gd name="T35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4" h="193">
                    <a:moveTo>
                      <a:pt x="64" y="0"/>
                    </a:moveTo>
                    <a:lnTo>
                      <a:pt x="61" y="1"/>
                    </a:lnTo>
                    <a:lnTo>
                      <a:pt x="56" y="8"/>
                    </a:lnTo>
                    <a:lnTo>
                      <a:pt x="51" y="20"/>
                    </a:lnTo>
                    <a:lnTo>
                      <a:pt x="45" y="35"/>
                    </a:lnTo>
                    <a:lnTo>
                      <a:pt x="38" y="53"/>
                    </a:lnTo>
                    <a:lnTo>
                      <a:pt x="32" y="73"/>
                    </a:lnTo>
                    <a:lnTo>
                      <a:pt x="26" y="95"/>
                    </a:lnTo>
                    <a:lnTo>
                      <a:pt x="20" y="116"/>
                    </a:lnTo>
                    <a:lnTo>
                      <a:pt x="14" y="136"/>
                    </a:lnTo>
                    <a:lnTo>
                      <a:pt x="10" y="154"/>
                    </a:lnTo>
                    <a:lnTo>
                      <a:pt x="7" y="169"/>
                    </a:lnTo>
                    <a:lnTo>
                      <a:pt x="7" y="171"/>
                    </a:lnTo>
                    <a:lnTo>
                      <a:pt x="6" y="177"/>
                    </a:lnTo>
                    <a:lnTo>
                      <a:pt x="6" y="182"/>
                    </a:lnTo>
                    <a:lnTo>
                      <a:pt x="5" y="190"/>
                    </a:lnTo>
                    <a:lnTo>
                      <a:pt x="3" y="193"/>
                    </a:lnTo>
                    <a:lnTo>
                      <a:pt x="0" y="193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4" name="Freeform 290"/>
              <p:cNvSpPr>
                <a:spLocks/>
              </p:cNvSpPr>
              <p:nvPr/>
            </p:nvSpPr>
            <p:spPr bwMode="auto">
              <a:xfrm>
                <a:off x="5923191" y="1401966"/>
                <a:ext cx="11575" cy="17888"/>
              </a:xfrm>
              <a:custGeom>
                <a:avLst/>
                <a:gdLst>
                  <a:gd name="T0" fmla="*/ 0 w 11"/>
                  <a:gd name="T1" fmla="*/ 8 h 17"/>
                  <a:gd name="T2" fmla="*/ 0 w 11"/>
                  <a:gd name="T3" fmla="*/ 5 h 17"/>
                  <a:gd name="T4" fmla="*/ 2 w 11"/>
                  <a:gd name="T5" fmla="*/ 2 h 17"/>
                  <a:gd name="T6" fmla="*/ 4 w 11"/>
                  <a:gd name="T7" fmla="*/ 0 h 17"/>
                  <a:gd name="T8" fmla="*/ 6 w 11"/>
                  <a:gd name="T9" fmla="*/ 0 h 17"/>
                  <a:gd name="T10" fmla="*/ 8 w 11"/>
                  <a:gd name="T11" fmla="*/ 0 h 17"/>
                  <a:gd name="T12" fmla="*/ 10 w 11"/>
                  <a:gd name="T13" fmla="*/ 2 h 17"/>
                  <a:gd name="T14" fmla="*/ 11 w 11"/>
                  <a:gd name="T15" fmla="*/ 5 h 17"/>
                  <a:gd name="T16" fmla="*/ 11 w 11"/>
                  <a:gd name="T17" fmla="*/ 8 h 17"/>
                  <a:gd name="T18" fmla="*/ 11 w 11"/>
                  <a:gd name="T19" fmla="*/ 12 h 17"/>
                  <a:gd name="T20" fmla="*/ 10 w 11"/>
                  <a:gd name="T21" fmla="*/ 14 h 17"/>
                  <a:gd name="T22" fmla="*/ 8 w 11"/>
                  <a:gd name="T23" fmla="*/ 17 h 17"/>
                  <a:gd name="T24" fmla="*/ 6 w 11"/>
                  <a:gd name="T25" fmla="*/ 17 h 17"/>
                  <a:gd name="T26" fmla="*/ 4 w 11"/>
                  <a:gd name="T27" fmla="*/ 17 h 17"/>
                  <a:gd name="T28" fmla="*/ 2 w 11"/>
                  <a:gd name="T29" fmla="*/ 14 h 17"/>
                  <a:gd name="T30" fmla="*/ 0 w 11"/>
                  <a:gd name="T31" fmla="*/ 12 h 17"/>
                  <a:gd name="T32" fmla="*/ 0 w 11"/>
                  <a:gd name="T33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7">
                    <a:moveTo>
                      <a:pt x="0" y="8"/>
                    </a:moveTo>
                    <a:lnTo>
                      <a:pt x="0" y="5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2"/>
                    </a:lnTo>
                    <a:lnTo>
                      <a:pt x="11" y="5"/>
                    </a:lnTo>
                    <a:lnTo>
                      <a:pt x="11" y="8"/>
                    </a:lnTo>
                    <a:lnTo>
                      <a:pt x="11" y="12"/>
                    </a:lnTo>
                    <a:lnTo>
                      <a:pt x="10" y="14"/>
                    </a:lnTo>
                    <a:lnTo>
                      <a:pt x="8" y="17"/>
                    </a:lnTo>
                    <a:lnTo>
                      <a:pt x="6" y="17"/>
                    </a:lnTo>
                    <a:lnTo>
                      <a:pt x="4" y="17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5" name="Freeform 291"/>
              <p:cNvSpPr>
                <a:spLocks/>
              </p:cNvSpPr>
              <p:nvPr/>
            </p:nvSpPr>
            <p:spPr bwMode="auto">
              <a:xfrm>
                <a:off x="5921087" y="1436689"/>
                <a:ext cx="12627" cy="18940"/>
              </a:xfrm>
              <a:custGeom>
                <a:avLst/>
                <a:gdLst>
                  <a:gd name="T0" fmla="*/ 0 w 12"/>
                  <a:gd name="T1" fmla="*/ 10 h 18"/>
                  <a:gd name="T2" fmla="*/ 1 w 12"/>
                  <a:gd name="T3" fmla="*/ 6 h 18"/>
                  <a:gd name="T4" fmla="*/ 2 w 12"/>
                  <a:gd name="T5" fmla="*/ 4 h 18"/>
                  <a:gd name="T6" fmla="*/ 4 w 12"/>
                  <a:gd name="T7" fmla="*/ 1 h 18"/>
                  <a:gd name="T8" fmla="*/ 6 w 12"/>
                  <a:gd name="T9" fmla="*/ 0 h 18"/>
                  <a:gd name="T10" fmla="*/ 8 w 12"/>
                  <a:gd name="T11" fmla="*/ 1 h 18"/>
                  <a:gd name="T12" fmla="*/ 11 w 12"/>
                  <a:gd name="T13" fmla="*/ 4 h 18"/>
                  <a:gd name="T14" fmla="*/ 12 w 12"/>
                  <a:gd name="T15" fmla="*/ 6 h 18"/>
                  <a:gd name="T16" fmla="*/ 12 w 12"/>
                  <a:gd name="T17" fmla="*/ 10 h 18"/>
                  <a:gd name="T18" fmla="*/ 12 w 12"/>
                  <a:gd name="T19" fmla="*/ 13 h 18"/>
                  <a:gd name="T20" fmla="*/ 11 w 12"/>
                  <a:gd name="T21" fmla="*/ 16 h 18"/>
                  <a:gd name="T22" fmla="*/ 8 w 12"/>
                  <a:gd name="T23" fmla="*/ 17 h 18"/>
                  <a:gd name="T24" fmla="*/ 6 w 12"/>
                  <a:gd name="T25" fmla="*/ 18 h 18"/>
                  <a:gd name="T26" fmla="*/ 4 w 12"/>
                  <a:gd name="T27" fmla="*/ 17 h 18"/>
                  <a:gd name="T28" fmla="*/ 2 w 12"/>
                  <a:gd name="T29" fmla="*/ 16 h 18"/>
                  <a:gd name="T30" fmla="*/ 1 w 12"/>
                  <a:gd name="T31" fmla="*/ 13 h 18"/>
                  <a:gd name="T32" fmla="*/ 0 w 12"/>
                  <a:gd name="T33" fmla="*/ 1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18">
                    <a:moveTo>
                      <a:pt x="0" y="10"/>
                    </a:moveTo>
                    <a:lnTo>
                      <a:pt x="1" y="6"/>
                    </a:lnTo>
                    <a:lnTo>
                      <a:pt x="2" y="4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8" y="1"/>
                    </a:lnTo>
                    <a:lnTo>
                      <a:pt x="11" y="4"/>
                    </a:lnTo>
                    <a:lnTo>
                      <a:pt x="12" y="6"/>
                    </a:lnTo>
                    <a:lnTo>
                      <a:pt x="12" y="10"/>
                    </a:lnTo>
                    <a:lnTo>
                      <a:pt x="12" y="13"/>
                    </a:lnTo>
                    <a:lnTo>
                      <a:pt x="11" y="16"/>
                    </a:lnTo>
                    <a:lnTo>
                      <a:pt x="8" y="17"/>
                    </a:lnTo>
                    <a:lnTo>
                      <a:pt x="6" y="18"/>
                    </a:lnTo>
                    <a:lnTo>
                      <a:pt x="4" y="17"/>
                    </a:lnTo>
                    <a:lnTo>
                      <a:pt x="2" y="16"/>
                    </a:lnTo>
                    <a:lnTo>
                      <a:pt x="1" y="1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6" name="Freeform 292"/>
              <p:cNvSpPr>
                <a:spLocks/>
              </p:cNvSpPr>
              <p:nvPr/>
            </p:nvSpPr>
            <p:spPr bwMode="auto">
              <a:xfrm>
                <a:off x="5921087" y="1480882"/>
                <a:ext cx="11575" cy="16836"/>
              </a:xfrm>
              <a:custGeom>
                <a:avLst/>
                <a:gdLst>
                  <a:gd name="T0" fmla="*/ 0 w 11"/>
                  <a:gd name="T1" fmla="*/ 8 h 16"/>
                  <a:gd name="T2" fmla="*/ 0 w 11"/>
                  <a:gd name="T3" fmla="*/ 4 h 16"/>
                  <a:gd name="T4" fmla="*/ 1 w 11"/>
                  <a:gd name="T5" fmla="*/ 2 h 16"/>
                  <a:gd name="T6" fmla="*/ 4 w 11"/>
                  <a:gd name="T7" fmla="*/ 0 h 16"/>
                  <a:gd name="T8" fmla="*/ 5 w 11"/>
                  <a:gd name="T9" fmla="*/ 0 h 16"/>
                  <a:gd name="T10" fmla="*/ 7 w 11"/>
                  <a:gd name="T11" fmla="*/ 0 h 16"/>
                  <a:gd name="T12" fmla="*/ 10 w 11"/>
                  <a:gd name="T13" fmla="*/ 2 h 16"/>
                  <a:gd name="T14" fmla="*/ 11 w 11"/>
                  <a:gd name="T15" fmla="*/ 4 h 16"/>
                  <a:gd name="T16" fmla="*/ 11 w 11"/>
                  <a:gd name="T17" fmla="*/ 8 h 16"/>
                  <a:gd name="T18" fmla="*/ 11 w 11"/>
                  <a:gd name="T19" fmla="*/ 12 h 16"/>
                  <a:gd name="T20" fmla="*/ 10 w 11"/>
                  <a:gd name="T21" fmla="*/ 14 h 16"/>
                  <a:gd name="T22" fmla="*/ 7 w 11"/>
                  <a:gd name="T23" fmla="*/ 15 h 16"/>
                  <a:gd name="T24" fmla="*/ 5 w 11"/>
                  <a:gd name="T25" fmla="*/ 16 h 16"/>
                  <a:gd name="T26" fmla="*/ 4 w 11"/>
                  <a:gd name="T27" fmla="*/ 15 h 16"/>
                  <a:gd name="T28" fmla="*/ 1 w 11"/>
                  <a:gd name="T29" fmla="*/ 14 h 16"/>
                  <a:gd name="T30" fmla="*/ 0 w 11"/>
                  <a:gd name="T31" fmla="*/ 12 h 16"/>
                  <a:gd name="T32" fmla="*/ 0 w 11"/>
                  <a:gd name="T33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6">
                    <a:moveTo>
                      <a:pt x="0" y="8"/>
                    </a:moveTo>
                    <a:lnTo>
                      <a:pt x="0" y="4"/>
                    </a:lnTo>
                    <a:lnTo>
                      <a:pt x="1" y="2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10" y="2"/>
                    </a:lnTo>
                    <a:lnTo>
                      <a:pt x="11" y="4"/>
                    </a:lnTo>
                    <a:lnTo>
                      <a:pt x="11" y="8"/>
                    </a:lnTo>
                    <a:lnTo>
                      <a:pt x="11" y="12"/>
                    </a:lnTo>
                    <a:lnTo>
                      <a:pt x="10" y="14"/>
                    </a:lnTo>
                    <a:lnTo>
                      <a:pt x="7" y="15"/>
                    </a:lnTo>
                    <a:lnTo>
                      <a:pt x="5" y="16"/>
                    </a:lnTo>
                    <a:lnTo>
                      <a:pt x="4" y="15"/>
                    </a:lnTo>
                    <a:lnTo>
                      <a:pt x="1" y="14"/>
                    </a:lnTo>
                    <a:lnTo>
                      <a:pt x="0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7" name="Freeform 293"/>
              <p:cNvSpPr>
                <a:spLocks/>
              </p:cNvSpPr>
              <p:nvPr/>
            </p:nvSpPr>
            <p:spPr bwMode="auto">
              <a:xfrm>
                <a:off x="5918982" y="1521919"/>
                <a:ext cx="10522" cy="16836"/>
              </a:xfrm>
              <a:custGeom>
                <a:avLst/>
                <a:gdLst>
                  <a:gd name="T0" fmla="*/ 0 w 10"/>
                  <a:gd name="T1" fmla="*/ 8 h 16"/>
                  <a:gd name="T2" fmla="*/ 0 w 10"/>
                  <a:gd name="T3" fmla="*/ 5 h 16"/>
                  <a:gd name="T4" fmla="*/ 1 w 10"/>
                  <a:gd name="T5" fmla="*/ 2 h 16"/>
                  <a:gd name="T6" fmla="*/ 3 w 10"/>
                  <a:gd name="T7" fmla="*/ 0 h 16"/>
                  <a:gd name="T8" fmla="*/ 4 w 10"/>
                  <a:gd name="T9" fmla="*/ 0 h 16"/>
                  <a:gd name="T10" fmla="*/ 7 w 10"/>
                  <a:gd name="T11" fmla="*/ 0 h 16"/>
                  <a:gd name="T12" fmla="*/ 9 w 10"/>
                  <a:gd name="T13" fmla="*/ 2 h 16"/>
                  <a:gd name="T14" fmla="*/ 10 w 10"/>
                  <a:gd name="T15" fmla="*/ 5 h 16"/>
                  <a:gd name="T16" fmla="*/ 10 w 10"/>
                  <a:gd name="T17" fmla="*/ 8 h 16"/>
                  <a:gd name="T18" fmla="*/ 10 w 10"/>
                  <a:gd name="T19" fmla="*/ 12 h 16"/>
                  <a:gd name="T20" fmla="*/ 9 w 10"/>
                  <a:gd name="T21" fmla="*/ 14 h 16"/>
                  <a:gd name="T22" fmla="*/ 7 w 10"/>
                  <a:gd name="T23" fmla="*/ 16 h 16"/>
                  <a:gd name="T24" fmla="*/ 4 w 10"/>
                  <a:gd name="T25" fmla="*/ 16 h 16"/>
                  <a:gd name="T26" fmla="*/ 3 w 10"/>
                  <a:gd name="T27" fmla="*/ 16 h 16"/>
                  <a:gd name="T28" fmla="*/ 1 w 10"/>
                  <a:gd name="T29" fmla="*/ 14 h 16"/>
                  <a:gd name="T30" fmla="*/ 0 w 10"/>
                  <a:gd name="T31" fmla="*/ 12 h 16"/>
                  <a:gd name="T32" fmla="*/ 0 w 10"/>
                  <a:gd name="T33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16">
                    <a:moveTo>
                      <a:pt x="0" y="8"/>
                    </a:moveTo>
                    <a:lnTo>
                      <a:pt x="0" y="5"/>
                    </a:lnTo>
                    <a:lnTo>
                      <a:pt x="1" y="2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9" y="2"/>
                    </a:lnTo>
                    <a:lnTo>
                      <a:pt x="10" y="5"/>
                    </a:lnTo>
                    <a:lnTo>
                      <a:pt x="10" y="8"/>
                    </a:lnTo>
                    <a:lnTo>
                      <a:pt x="10" y="12"/>
                    </a:lnTo>
                    <a:lnTo>
                      <a:pt x="9" y="14"/>
                    </a:lnTo>
                    <a:lnTo>
                      <a:pt x="7" y="16"/>
                    </a:lnTo>
                    <a:lnTo>
                      <a:pt x="4" y="16"/>
                    </a:lnTo>
                    <a:lnTo>
                      <a:pt x="3" y="16"/>
                    </a:lnTo>
                    <a:lnTo>
                      <a:pt x="1" y="14"/>
                    </a:lnTo>
                    <a:lnTo>
                      <a:pt x="0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8" name="Freeform 294"/>
              <p:cNvSpPr>
                <a:spLocks/>
              </p:cNvSpPr>
              <p:nvPr/>
            </p:nvSpPr>
            <p:spPr bwMode="auto">
              <a:xfrm>
                <a:off x="5925296" y="1560851"/>
                <a:ext cx="11575" cy="16836"/>
              </a:xfrm>
              <a:custGeom>
                <a:avLst/>
                <a:gdLst>
                  <a:gd name="T0" fmla="*/ 0 w 11"/>
                  <a:gd name="T1" fmla="*/ 8 h 16"/>
                  <a:gd name="T2" fmla="*/ 1 w 11"/>
                  <a:gd name="T3" fmla="*/ 4 h 16"/>
                  <a:gd name="T4" fmla="*/ 2 w 11"/>
                  <a:gd name="T5" fmla="*/ 2 h 16"/>
                  <a:gd name="T6" fmla="*/ 3 w 11"/>
                  <a:gd name="T7" fmla="*/ 0 h 16"/>
                  <a:gd name="T8" fmla="*/ 6 w 11"/>
                  <a:gd name="T9" fmla="*/ 0 h 16"/>
                  <a:gd name="T10" fmla="*/ 8 w 11"/>
                  <a:gd name="T11" fmla="*/ 0 h 16"/>
                  <a:gd name="T12" fmla="*/ 9 w 11"/>
                  <a:gd name="T13" fmla="*/ 2 h 16"/>
                  <a:gd name="T14" fmla="*/ 10 w 11"/>
                  <a:gd name="T15" fmla="*/ 4 h 16"/>
                  <a:gd name="T16" fmla="*/ 11 w 11"/>
                  <a:gd name="T17" fmla="*/ 8 h 16"/>
                  <a:gd name="T18" fmla="*/ 10 w 11"/>
                  <a:gd name="T19" fmla="*/ 11 h 16"/>
                  <a:gd name="T20" fmla="*/ 9 w 11"/>
                  <a:gd name="T21" fmla="*/ 14 h 16"/>
                  <a:gd name="T22" fmla="*/ 8 w 11"/>
                  <a:gd name="T23" fmla="*/ 15 h 16"/>
                  <a:gd name="T24" fmla="*/ 6 w 11"/>
                  <a:gd name="T25" fmla="*/ 16 h 16"/>
                  <a:gd name="T26" fmla="*/ 3 w 11"/>
                  <a:gd name="T27" fmla="*/ 15 h 16"/>
                  <a:gd name="T28" fmla="*/ 2 w 11"/>
                  <a:gd name="T29" fmla="*/ 14 h 16"/>
                  <a:gd name="T30" fmla="*/ 1 w 11"/>
                  <a:gd name="T31" fmla="*/ 11 h 16"/>
                  <a:gd name="T32" fmla="*/ 0 w 11"/>
                  <a:gd name="T33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6">
                    <a:moveTo>
                      <a:pt x="0" y="8"/>
                    </a:moveTo>
                    <a:lnTo>
                      <a:pt x="1" y="4"/>
                    </a:lnTo>
                    <a:lnTo>
                      <a:pt x="2" y="2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9" y="2"/>
                    </a:lnTo>
                    <a:lnTo>
                      <a:pt x="10" y="4"/>
                    </a:lnTo>
                    <a:lnTo>
                      <a:pt x="11" y="8"/>
                    </a:lnTo>
                    <a:lnTo>
                      <a:pt x="10" y="11"/>
                    </a:lnTo>
                    <a:lnTo>
                      <a:pt x="9" y="14"/>
                    </a:lnTo>
                    <a:lnTo>
                      <a:pt x="8" y="15"/>
                    </a:lnTo>
                    <a:lnTo>
                      <a:pt x="6" y="16"/>
                    </a:lnTo>
                    <a:lnTo>
                      <a:pt x="3" y="15"/>
                    </a:lnTo>
                    <a:lnTo>
                      <a:pt x="2" y="14"/>
                    </a:lnTo>
                    <a:lnTo>
                      <a:pt x="1" y="11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9" name="Freeform 295"/>
              <p:cNvSpPr>
                <a:spLocks/>
              </p:cNvSpPr>
              <p:nvPr/>
            </p:nvSpPr>
            <p:spPr bwMode="auto">
              <a:xfrm>
                <a:off x="5927400" y="1597679"/>
                <a:ext cx="11575" cy="18940"/>
              </a:xfrm>
              <a:custGeom>
                <a:avLst/>
                <a:gdLst>
                  <a:gd name="T0" fmla="*/ 0 w 11"/>
                  <a:gd name="T1" fmla="*/ 8 h 18"/>
                  <a:gd name="T2" fmla="*/ 0 w 11"/>
                  <a:gd name="T3" fmla="*/ 6 h 18"/>
                  <a:gd name="T4" fmla="*/ 1 w 11"/>
                  <a:gd name="T5" fmla="*/ 3 h 18"/>
                  <a:gd name="T6" fmla="*/ 2 w 11"/>
                  <a:gd name="T7" fmla="*/ 1 h 18"/>
                  <a:gd name="T8" fmla="*/ 5 w 11"/>
                  <a:gd name="T9" fmla="*/ 0 h 18"/>
                  <a:gd name="T10" fmla="*/ 7 w 11"/>
                  <a:gd name="T11" fmla="*/ 1 h 18"/>
                  <a:gd name="T12" fmla="*/ 9 w 11"/>
                  <a:gd name="T13" fmla="*/ 3 h 18"/>
                  <a:gd name="T14" fmla="*/ 11 w 11"/>
                  <a:gd name="T15" fmla="*/ 6 h 18"/>
                  <a:gd name="T16" fmla="*/ 11 w 11"/>
                  <a:gd name="T17" fmla="*/ 8 h 18"/>
                  <a:gd name="T18" fmla="*/ 11 w 11"/>
                  <a:gd name="T19" fmla="*/ 12 h 18"/>
                  <a:gd name="T20" fmla="*/ 9 w 11"/>
                  <a:gd name="T21" fmla="*/ 16 h 18"/>
                  <a:gd name="T22" fmla="*/ 7 w 11"/>
                  <a:gd name="T23" fmla="*/ 17 h 18"/>
                  <a:gd name="T24" fmla="*/ 5 w 11"/>
                  <a:gd name="T25" fmla="*/ 18 h 18"/>
                  <a:gd name="T26" fmla="*/ 2 w 11"/>
                  <a:gd name="T27" fmla="*/ 17 h 18"/>
                  <a:gd name="T28" fmla="*/ 1 w 11"/>
                  <a:gd name="T29" fmla="*/ 16 h 18"/>
                  <a:gd name="T30" fmla="*/ 0 w 11"/>
                  <a:gd name="T31" fmla="*/ 12 h 18"/>
                  <a:gd name="T32" fmla="*/ 0 w 11"/>
                  <a:gd name="T33" fmla="*/ 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8">
                    <a:moveTo>
                      <a:pt x="0" y="8"/>
                    </a:moveTo>
                    <a:lnTo>
                      <a:pt x="0" y="6"/>
                    </a:lnTo>
                    <a:lnTo>
                      <a:pt x="1" y="3"/>
                    </a:lnTo>
                    <a:lnTo>
                      <a:pt x="2" y="1"/>
                    </a:lnTo>
                    <a:lnTo>
                      <a:pt x="5" y="0"/>
                    </a:lnTo>
                    <a:lnTo>
                      <a:pt x="7" y="1"/>
                    </a:lnTo>
                    <a:lnTo>
                      <a:pt x="9" y="3"/>
                    </a:lnTo>
                    <a:lnTo>
                      <a:pt x="11" y="6"/>
                    </a:lnTo>
                    <a:lnTo>
                      <a:pt x="11" y="8"/>
                    </a:lnTo>
                    <a:lnTo>
                      <a:pt x="11" y="12"/>
                    </a:lnTo>
                    <a:lnTo>
                      <a:pt x="9" y="16"/>
                    </a:lnTo>
                    <a:lnTo>
                      <a:pt x="7" y="17"/>
                    </a:lnTo>
                    <a:lnTo>
                      <a:pt x="5" y="18"/>
                    </a:lnTo>
                    <a:lnTo>
                      <a:pt x="2" y="17"/>
                    </a:lnTo>
                    <a:lnTo>
                      <a:pt x="1" y="16"/>
                    </a:lnTo>
                    <a:lnTo>
                      <a:pt x="0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0" name="Freeform 296"/>
              <p:cNvSpPr>
                <a:spLocks/>
              </p:cNvSpPr>
              <p:nvPr/>
            </p:nvSpPr>
            <p:spPr bwMode="auto">
              <a:xfrm>
                <a:off x="5932661" y="1634506"/>
                <a:ext cx="10522" cy="16836"/>
              </a:xfrm>
              <a:custGeom>
                <a:avLst/>
                <a:gdLst>
                  <a:gd name="T0" fmla="*/ 0 w 10"/>
                  <a:gd name="T1" fmla="*/ 8 h 16"/>
                  <a:gd name="T2" fmla="*/ 0 w 10"/>
                  <a:gd name="T3" fmla="*/ 4 h 16"/>
                  <a:gd name="T4" fmla="*/ 1 w 10"/>
                  <a:gd name="T5" fmla="*/ 2 h 16"/>
                  <a:gd name="T6" fmla="*/ 2 w 10"/>
                  <a:gd name="T7" fmla="*/ 0 h 16"/>
                  <a:gd name="T8" fmla="*/ 4 w 10"/>
                  <a:gd name="T9" fmla="*/ 0 h 16"/>
                  <a:gd name="T10" fmla="*/ 7 w 10"/>
                  <a:gd name="T11" fmla="*/ 0 h 16"/>
                  <a:gd name="T12" fmla="*/ 9 w 10"/>
                  <a:gd name="T13" fmla="*/ 2 h 16"/>
                  <a:gd name="T14" fmla="*/ 10 w 10"/>
                  <a:gd name="T15" fmla="*/ 4 h 16"/>
                  <a:gd name="T16" fmla="*/ 10 w 10"/>
                  <a:gd name="T17" fmla="*/ 8 h 16"/>
                  <a:gd name="T18" fmla="*/ 10 w 10"/>
                  <a:gd name="T19" fmla="*/ 11 h 16"/>
                  <a:gd name="T20" fmla="*/ 9 w 10"/>
                  <a:gd name="T21" fmla="*/ 14 h 16"/>
                  <a:gd name="T22" fmla="*/ 7 w 10"/>
                  <a:gd name="T23" fmla="*/ 16 h 16"/>
                  <a:gd name="T24" fmla="*/ 4 w 10"/>
                  <a:gd name="T25" fmla="*/ 16 h 16"/>
                  <a:gd name="T26" fmla="*/ 2 w 10"/>
                  <a:gd name="T27" fmla="*/ 16 h 16"/>
                  <a:gd name="T28" fmla="*/ 1 w 10"/>
                  <a:gd name="T29" fmla="*/ 14 h 16"/>
                  <a:gd name="T30" fmla="*/ 0 w 10"/>
                  <a:gd name="T31" fmla="*/ 11 h 16"/>
                  <a:gd name="T32" fmla="*/ 0 w 10"/>
                  <a:gd name="T33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16">
                    <a:moveTo>
                      <a:pt x="0" y="8"/>
                    </a:moveTo>
                    <a:lnTo>
                      <a:pt x="0" y="4"/>
                    </a:lnTo>
                    <a:lnTo>
                      <a:pt x="1" y="2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9" y="2"/>
                    </a:lnTo>
                    <a:lnTo>
                      <a:pt x="10" y="4"/>
                    </a:lnTo>
                    <a:lnTo>
                      <a:pt x="10" y="8"/>
                    </a:lnTo>
                    <a:lnTo>
                      <a:pt x="10" y="11"/>
                    </a:lnTo>
                    <a:lnTo>
                      <a:pt x="9" y="14"/>
                    </a:lnTo>
                    <a:lnTo>
                      <a:pt x="7" y="16"/>
                    </a:lnTo>
                    <a:lnTo>
                      <a:pt x="4" y="16"/>
                    </a:lnTo>
                    <a:lnTo>
                      <a:pt x="2" y="16"/>
                    </a:lnTo>
                    <a:lnTo>
                      <a:pt x="1" y="14"/>
                    </a:lnTo>
                    <a:lnTo>
                      <a:pt x="0" y="11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1" name="Freeform 297"/>
              <p:cNvSpPr>
                <a:spLocks/>
              </p:cNvSpPr>
              <p:nvPr/>
            </p:nvSpPr>
            <p:spPr bwMode="auto">
              <a:xfrm>
                <a:off x="5942131" y="1666073"/>
                <a:ext cx="11575" cy="17888"/>
              </a:xfrm>
              <a:custGeom>
                <a:avLst/>
                <a:gdLst>
                  <a:gd name="T0" fmla="*/ 0 w 11"/>
                  <a:gd name="T1" fmla="*/ 9 h 17"/>
                  <a:gd name="T2" fmla="*/ 0 w 11"/>
                  <a:gd name="T3" fmla="*/ 5 h 17"/>
                  <a:gd name="T4" fmla="*/ 1 w 11"/>
                  <a:gd name="T5" fmla="*/ 3 h 17"/>
                  <a:gd name="T6" fmla="*/ 4 w 11"/>
                  <a:gd name="T7" fmla="*/ 0 h 17"/>
                  <a:gd name="T8" fmla="*/ 6 w 11"/>
                  <a:gd name="T9" fmla="*/ 0 h 17"/>
                  <a:gd name="T10" fmla="*/ 7 w 11"/>
                  <a:gd name="T11" fmla="*/ 0 h 17"/>
                  <a:gd name="T12" fmla="*/ 10 w 11"/>
                  <a:gd name="T13" fmla="*/ 3 h 17"/>
                  <a:gd name="T14" fmla="*/ 11 w 11"/>
                  <a:gd name="T15" fmla="*/ 5 h 17"/>
                  <a:gd name="T16" fmla="*/ 11 w 11"/>
                  <a:gd name="T17" fmla="*/ 9 h 17"/>
                  <a:gd name="T18" fmla="*/ 11 w 11"/>
                  <a:gd name="T19" fmla="*/ 12 h 17"/>
                  <a:gd name="T20" fmla="*/ 10 w 11"/>
                  <a:gd name="T21" fmla="*/ 15 h 17"/>
                  <a:gd name="T22" fmla="*/ 7 w 11"/>
                  <a:gd name="T23" fmla="*/ 17 h 17"/>
                  <a:gd name="T24" fmla="*/ 6 w 11"/>
                  <a:gd name="T25" fmla="*/ 17 h 17"/>
                  <a:gd name="T26" fmla="*/ 4 w 11"/>
                  <a:gd name="T27" fmla="*/ 17 h 17"/>
                  <a:gd name="T28" fmla="*/ 1 w 11"/>
                  <a:gd name="T29" fmla="*/ 15 h 17"/>
                  <a:gd name="T30" fmla="*/ 0 w 11"/>
                  <a:gd name="T31" fmla="*/ 12 h 17"/>
                  <a:gd name="T32" fmla="*/ 0 w 11"/>
                  <a:gd name="T33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7">
                    <a:moveTo>
                      <a:pt x="0" y="9"/>
                    </a:moveTo>
                    <a:lnTo>
                      <a:pt x="0" y="5"/>
                    </a:lnTo>
                    <a:lnTo>
                      <a:pt x="1" y="3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10" y="3"/>
                    </a:lnTo>
                    <a:lnTo>
                      <a:pt x="11" y="5"/>
                    </a:lnTo>
                    <a:lnTo>
                      <a:pt x="11" y="9"/>
                    </a:lnTo>
                    <a:lnTo>
                      <a:pt x="11" y="12"/>
                    </a:lnTo>
                    <a:lnTo>
                      <a:pt x="10" y="15"/>
                    </a:lnTo>
                    <a:lnTo>
                      <a:pt x="7" y="17"/>
                    </a:lnTo>
                    <a:lnTo>
                      <a:pt x="6" y="17"/>
                    </a:lnTo>
                    <a:lnTo>
                      <a:pt x="4" y="17"/>
                    </a:lnTo>
                    <a:lnTo>
                      <a:pt x="1" y="15"/>
                    </a:lnTo>
                    <a:lnTo>
                      <a:pt x="0" y="12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2" name="Freeform 298"/>
              <p:cNvSpPr>
                <a:spLocks/>
              </p:cNvSpPr>
              <p:nvPr/>
            </p:nvSpPr>
            <p:spPr bwMode="auto">
              <a:xfrm>
                <a:off x="5952654" y="1705006"/>
                <a:ext cx="10522" cy="18940"/>
              </a:xfrm>
              <a:custGeom>
                <a:avLst/>
                <a:gdLst>
                  <a:gd name="T0" fmla="*/ 0 w 10"/>
                  <a:gd name="T1" fmla="*/ 8 h 18"/>
                  <a:gd name="T2" fmla="*/ 0 w 10"/>
                  <a:gd name="T3" fmla="*/ 5 h 18"/>
                  <a:gd name="T4" fmla="*/ 1 w 10"/>
                  <a:gd name="T5" fmla="*/ 2 h 18"/>
                  <a:gd name="T6" fmla="*/ 3 w 10"/>
                  <a:gd name="T7" fmla="*/ 1 h 18"/>
                  <a:gd name="T8" fmla="*/ 6 w 10"/>
                  <a:gd name="T9" fmla="*/ 0 h 18"/>
                  <a:gd name="T10" fmla="*/ 8 w 10"/>
                  <a:gd name="T11" fmla="*/ 1 h 18"/>
                  <a:gd name="T12" fmla="*/ 9 w 10"/>
                  <a:gd name="T13" fmla="*/ 2 h 18"/>
                  <a:gd name="T14" fmla="*/ 10 w 10"/>
                  <a:gd name="T15" fmla="*/ 5 h 18"/>
                  <a:gd name="T16" fmla="*/ 10 w 10"/>
                  <a:gd name="T17" fmla="*/ 8 h 18"/>
                  <a:gd name="T18" fmla="*/ 10 w 10"/>
                  <a:gd name="T19" fmla="*/ 12 h 18"/>
                  <a:gd name="T20" fmla="*/ 9 w 10"/>
                  <a:gd name="T21" fmla="*/ 14 h 18"/>
                  <a:gd name="T22" fmla="*/ 8 w 10"/>
                  <a:gd name="T23" fmla="*/ 17 h 18"/>
                  <a:gd name="T24" fmla="*/ 6 w 10"/>
                  <a:gd name="T25" fmla="*/ 18 h 18"/>
                  <a:gd name="T26" fmla="*/ 3 w 10"/>
                  <a:gd name="T27" fmla="*/ 17 h 18"/>
                  <a:gd name="T28" fmla="*/ 1 w 10"/>
                  <a:gd name="T29" fmla="*/ 14 h 18"/>
                  <a:gd name="T30" fmla="*/ 0 w 10"/>
                  <a:gd name="T31" fmla="*/ 12 h 18"/>
                  <a:gd name="T32" fmla="*/ 0 w 10"/>
                  <a:gd name="T33" fmla="*/ 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0" h="18">
                    <a:moveTo>
                      <a:pt x="0" y="8"/>
                    </a:moveTo>
                    <a:lnTo>
                      <a:pt x="0" y="5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8" y="1"/>
                    </a:lnTo>
                    <a:lnTo>
                      <a:pt x="9" y="2"/>
                    </a:lnTo>
                    <a:lnTo>
                      <a:pt x="10" y="5"/>
                    </a:lnTo>
                    <a:lnTo>
                      <a:pt x="10" y="8"/>
                    </a:lnTo>
                    <a:lnTo>
                      <a:pt x="10" y="12"/>
                    </a:lnTo>
                    <a:lnTo>
                      <a:pt x="9" y="14"/>
                    </a:lnTo>
                    <a:lnTo>
                      <a:pt x="8" y="17"/>
                    </a:lnTo>
                    <a:lnTo>
                      <a:pt x="6" y="18"/>
                    </a:lnTo>
                    <a:lnTo>
                      <a:pt x="3" y="17"/>
                    </a:lnTo>
                    <a:lnTo>
                      <a:pt x="1" y="14"/>
                    </a:lnTo>
                    <a:lnTo>
                      <a:pt x="0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3" name="Freeform 299"/>
              <p:cNvSpPr>
                <a:spLocks/>
              </p:cNvSpPr>
              <p:nvPr/>
            </p:nvSpPr>
            <p:spPr bwMode="auto">
              <a:xfrm>
                <a:off x="5967385" y="1739729"/>
                <a:ext cx="11575" cy="17888"/>
              </a:xfrm>
              <a:custGeom>
                <a:avLst/>
                <a:gdLst>
                  <a:gd name="T0" fmla="*/ 0 w 11"/>
                  <a:gd name="T1" fmla="*/ 9 h 17"/>
                  <a:gd name="T2" fmla="*/ 0 w 11"/>
                  <a:gd name="T3" fmla="*/ 5 h 17"/>
                  <a:gd name="T4" fmla="*/ 1 w 11"/>
                  <a:gd name="T5" fmla="*/ 3 h 17"/>
                  <a:gd name="T6" fmla="*/ 2 w 11"/>
                  <a:gd name="T7" fmla="*/ 0 h 17"/>
                  <a:gd name="T8" fmla="*/ 5 w 11"/>
                  <a:gd name="T9" fmla="*/ 0 h 17"/>
                  <a:gd name="T10" fmla="*/ 7 w 11"/>
                  <a:gd name="T11" fmla="*/ 0 h 17"/>
                  <a:gd name="T12" fmla="*/ 9 w 11"/>
                  <a:gd name="T13" fmla="*/ 3 h 17"/>
                  <a:gd name="T14" fmla="*/ 11 w 11"/>
                  <a:gd name="T15" fmla="*/ 5 h 17"/>
                  <a:gd name="T16" fmla="*/ 11 w 11"/>
                  <a:gd name="T17" fmla="*/ 9 h 17"/>
                  <a:gd name="T18" fmla="*/ 11 w 11"/>
                  <a:gd name="T19" fmla="*/ 12 h 17"/>
                  <a:gd name="T20" fmla="*/ 9 w 11"/>
                  <a:gd name="T21" fmla="*/ 15 h 17"/>
                  <a:gd name="T22" fmla="*/ 7 w 11"/>
                  <a:gd name="T23" fmla="*/ 17 h 17"/>
                  <a:gd name="T24" fmla="*/ 5 w 11"/>
                  <a:gd name="T25" fmla="*/ 17 h 17"/>
                  <a:gd name="T26" fmla="*/ 2 w 11"/>
                  <a:gd name="T27" fmla="*/ 17 h 17"/>
                  <a:gd name="T28" fmla="*/ 1 w 11"/>
                  <a:gd name="T29" fmla="*/ 15 h 17"/>
                  <a:gd name="T30" fmla="*/ 0 w 11"/>
                  <a:gd name="T31" fmla="*/ 12 h 17"/>
                  <a:gd name="T32" fmla="*/ 0 w 11"/>
                  <a:gd name="T33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7">
                    <a:moveTo>
                      <a:pt x="0" y="9"/>
                    </a:moveTo>
                    <a:lnTo>
                      <a:pt x="0" y="5"/>
                    </a:lnTo>
                    <a:lnTo>
                      <a:pt x="1" y="3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9" y="3"/>
                    </a:lnTo>
                    <a:lnTo>
                      <a:pt x="11" y="5"/>
                    </a:lnTo>
                    <a:lnTo>
                      <a:pt x="11" y="9"/>
                    </a:lnTo>
                    <a:lnTo>
                      <a:pt x="11" y="12"/>
                    </a:lnTo>
                    <a:lnTo>
                      <a:pt x="9" y="15"/>
                    </a:lnTo>
                    <a:lnTo>
                      <a:pt x="7" y="17"/>
                    </a:lnTo>
                    <a:lnTo>
                      <a:pt x="5" y="17"/>
                    </a:lnTo>
                    <a:lnTo>
                      <a:pt x="2" y="17"/>
                    </a:lnTo>
                    <a:lnTo>
                      <a:pt x="1" y="15"/>
                    </a:lnTo>
                    <a:lnTo>
                      <a:pt x="0" y="12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4" name="Freeform 300"/>
              <p:cNvSpPr>
                <a:spLocks/>
              </p:cNvSpPr>
              <p:nvPr/>
            </p:nvSpPr>
            <p:spPr bwMode="auto">
              <a:xfrm>
                <a:off x="5988429" y="1776557"/>
                <a:ext cx="11575" cy="16836"/>
              </a:xfrm>
              <a:custGeom>
                <a:avLst/>
                <a:gdLst>
                  <a:gd name="T0" fmla="*/ 0 w 11"/>
                  <a:gd name="T1" fmla="*/ 8 h 16"/>
                  <a:gd name="T2" fmla="*/ 0 w 11"/>
                  <a:gd name="T3" fmla="*/ 4 h 16"/>
                  <a:gd name="T4" fmla="*/ 1 w 11"/>
                  <a:gd name="T5" fmla="*/ 2 h 16"/>
                  <a:gd name="T6" fmla="*/ 2 w 11"/>
                  <a:gd name="T7" fmla="*/ 0 h 16"/>
                  <a:gd name="T8" fmla="*/ 5 w 11"/>
                  <a:gd name="T9" fmla="*/ 0 h 16"/>
                  <a:gd name="T10" fmla="*/ 7 w 11"/>
                  <a:gd name="T11" fmla="*/ 0 h 16"/>
                  <a:gd name="T12" fmla="*/ 10 w 11"/>
                  <a:gd name="T13" fmla="*/ 2 h 16"/>
                  <a:gd name="T14" fmla="*/ 11 w 11"/>
                  <a:gd name="T15" fmla="*/ 4 h 16"/>
                  <a:gd name="T16" fmla="*/ 11 w 11"/>
                  <a:gd name="T17" fmla="*/ 8 h 16"/>
                  <a:gd name="T18" fmla="*/ 11 w 11"/>
                  <a:gd name="T19" fmla="*/ 12 h 16"/>
                  <a:gd name="T20" fmla="*/ 10 w 11"/>
                  <a:gd name="T21" fmla="*/ 14 h 16"/>
                  <a:gd name="T22" fmla="*/ 7 w 11"/>
                  <a:gd name="T23" fmla="*/ 15 h 16"/>
                  <a:gd name="T24" fmla="*/ 5 w 11"/>
                  <a:gd name="T25" fmla="*/ 16 h 16"/>
                  <a:gd name="T26" fmla="*/ 2 w 11"/>
                  <a:gd name="T27" fmla="*/ 15 h 16"/>
                  <a:gd name="T28" fmla="*/ 1 w 11"/>
                  <a:gd name="T29" fmla="*/ 14 h 16"/>
                  <a:gd name="T30" fmla="*/ 0 w 11"/>
                  <a:gd name="T31" fmla="*/ 12 h 16"/>
                  <a:gd name="T32" fmla="*/ 0 w 11"/>
                  <a:gd name="T33" fmla="*/ 8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6">
                    <a:moveTo>
                      <a:pt x="0" y="8"/>
                    </a:moveTo>
                    <a:lnTo>
                      <a:pt x="0" y="4"/>
                    </a:lnTo>
                    <a:lnTo>
                      <a:pt x="1" y="2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10" y="2"/>
                    </a:lnTo>
                    <a:lnTo>
                      <a:pt x="11" y="4"/>
                    </a:lnTo>
                    <a:lnTo>
                      <a:pt x="11" y="8"/>
                    </a:lnTo>
                    <a:lnTo>
                      <a:pt x="11" y="12"/>
                    </a:lnTo>
                    <a:lnTo>
                      <a:pt x="10" y="14"/>
                    </a:lnTo>
                    <a:lnTo>
                      <a:pt x="7" y="15"/>
                    </a:lnTo>
                    <a:lnTo>
                      <a:pt x="5" y="16"/>
                    </a:lnTo>
                    <a:lnTo>
                      <a:pt x="2" y="15"/>
                    </a:lnTo>
                    <a:lnTo>
                      <a:pt x="1" y="14"/>
                    </a:lnTo>
                    <a:lnTo>
                      <a:pt x="0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5" name="Freeform 301"/>
              <p:cNvSpPr>
                <a:spLocks/>
              </p:cNvSpPr>
              <p:nvPr/>
            </p:nvSpPr>
            <p:spPr bwMode="auto">
              <a:xfrm>
                <a:off x="6009474" y="1812332"/>
                <a:ext cx="12627" cy="17888"/>
              </a:xfrm>
              <a:custGeom>
                <a:avLst/>
                <a:gdLst>
                  <a:gd name="T0" fmla="*/ 0 w 12"/>
                  <a:gd name="T1" fmla="*/ 8 h 17"/>
                  <a:gd name="T2" fmla="*/ 1 w 12"/>
                  <a:gd name="T3" fmla="*/ 5 h 17"/>
                  <a:gd name="T4" fmla="*/ 3 w 12"/>
                  <a:gd name="T5" fmla="*/ 2 h 17"/>
                  <a:gd name="T6" fmla="*/ 4 w 12"/>
                  <a:gd name="T7" fmla="*/ 0 h 17"/>
                  <a:gd name="T8" fmla="*/ 6 w 12"/>
                  <a:gd name="T9" fmla="*/ 0 h 17"/>
                  <a:gd name="T10" fmla="*/ 9 w 12"/>
                  <a:gd name="T11" fmla="*/ 0 h 17"/>
                  <a:gd name="T12" fmla="*/ 10 w 12"/>
                  <a:gd name="T13" fmla="*/ 2 h 17"/>
                  <a:gd name="T14" fmla="*/ 11 w 12"/>
                  <a:gd name="T15" fmla="*/ 5 h 17"/>
                  <a:gd name="T16" fmla="*/ 12 w 12"/>
                  <a:gd name="T17" fmla="*/ 8 h 17"/>
                  <a:gd name="T18" fmla="*/ 11 w 12"/>
                  <a:gd name="T19" fmla="*/ 12 h 17"/>
                  <a:gd name="T20" fmla="*/ 10 w 12"/>
                  <a:gd name="T21" fmla="*/ 14 h 17"/>
                  <a:gd name="T22" fmla="*/ 9 w 12"/>
                  <a:gd name="T23" fmla="*/ 17 h 17"/>
                  <a:gd name="T24" fmla="*/ 6 w 12"/>
                  <a:gd name="T25" fmla="*/ 17 h 17"/>
                  <a:gd name="T26" fmla="*/ 4 w 12"/>
                  <a:gd name="T27" fmla="*/ 17 h 17"/>
                  <a:gd name="T28" fmla="*/ 3 w 12"/>
                  <a:gd name="T29" fmla="*/ 14 h 17"/>
                  <a:gd name="T30" fmla="*/ 1 w 12"/>
                  <a:gd name="T31" fmla="*/ 12 h 17"/>
                  <a:gd name="T32" fmla="*/ 0 w 12"/>
                  <a:gd name="T33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17">
                    <a:moveTo>
                      <a:pt x="0" y="8"/>
                    </a:moveTo>
                    <a:lnTo>
                      <a:pt x="1" y="5"/>
                    </a:lnTo>
                    <a:lnTo>
                      <a:pt x="3" y="2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0" y="2"/>
                    </a:lnTo>
                    <a:lnTo>
                      <a:pt x="11" y="5"/>
                    </a:lnTo>
                    <a:lnTo>
                      <a:pt x="12" y="8"/>
                    </a:lnTo>
                    <a:lnTo>
                      <a:pt x="11" y="12"/>
                    </a:lnTo>
                    <a:lnTo>
                      <a:pt x="10" y="14"/>
                    </a:lnTo>
                    <a:lnTo>
                      <a:pt x="9" y="17"/>
                    </a:lnTo>
                    <a:lnTo>
                      <a:pt x="6" y="17"/>
                    </a:lnTo>
                    <a:lnTo>
                      <a:pt x="4" y="17"/>
                    </a:lnTo>
                    <a:lnTo>
                      <a:pt x="3" y="14"/>
                    </a:lnTo>
                    <a:lnTo>
                      <a:pt x="1" y="1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6" name="Freeform 302"/>
              <p:cNvSpPr>
                <a:spLocks/>
              </p:cNvSpPr>
              <p:nvPr/>
            </p:nvSpPr>
            <p:spPr bwMode="auto">
              <a:xfrm>
                <a:off x="6030518" y="1848108"/>
                <a:ext cx="11575" cy="18940"/>
              </a:xfrm>
              <a:custGeom>
                <a:avLst/>
                <a:gdLst>
                  <a:gd name="T0" fmla="*/ 0 w 11"/>
                  <a:gd name="T1" fmla="*/ 9 h 18"/>
                  <a:gd name="T2" fmla="*/ 0 w 11"/>
                  <a:gd name="T3" fmla="*/ 6 h 18"/>
                  <a:gd name="T4" fmla="*/ 2 w 11"/>
                  <a:gd name="T5" fmla="*/ 3 h 18"/>
                  <a:gd name="T6" fmla="*/ 4 w 11"/>
                  <a:gd name="T7" fmla="*/ 2 h 18"/>
                  <a:gd name="T8" fmla="*/ 5 w 11"/>
                  <a:gd name="T9" fmla="*/ 0 h 18"/>
                  <a:gd name="T10" fmla="*/ 7 w 11"/>
                  <a:gd name="T11" fmla="*/ 2 h 18"/>
                  <a:gd name="T12" fmla="*/ 10 w 11"/>
                  <a:gd name="T13" fmla="*/ 3 h 18"/>
                  <a:gd name="T14" fmla="*/ 11 w 11"/>
                  <a:gd name="T15" fmla="*/ 6 h 18"/>
                  <a:gd name="T16" fmla="*/ 11 w 11"/>
                  <a:gd name="T17" fmla="*/ 9 h 18"/>
                  <a:gd name="T18" fmla="*/ 11 w 11"/>
                  <a:gd name="T19" fmla="*/ 12 h 18"/>
                  <a:gd name="T20" fmla="*/ 10 w 11"/>
                  <a:gd name="T21" fmla="*/ 15 h 18"/>
                  <a:gd name="T22" fmla="*/ 7 w 11"/>
                  <a:gd name="T23" fmla="*/ 17 h 18"/>
                  <a:gd name="T24" fmla="*/ 5 w 11"/>
                  <a:gd name="T25" fmla="*/ 18 h 18"/>
                  <a:gd name="T26" fmla="*/ 4 w 11"/>
                  <a:gd name="T27" fmla="*/ 17 h 18"/>
                  <a:gd name="T28" fmla="*/ 2 w 11"/>
                  <a:gd name="T29" fmla="*/ 15 h 18"/>
                  <a:gd name="T30" fmla="*/ 0 w 11"/>
                  <a:gd name="T31" fmla="*/ 12 h 18"/>
                  <a:gd name="T32" fmla="*/ 0 w 11"/>
                  <a:gd name="T33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8">
                    <a:moveTo>
                      <a:pt x="0" y="9"/>
                    </a:moveTo>
                    <a:lnTo>
                      <a:pt x="0" y="6"/>
                    </a:lnTo>
                    <a:lnTo>
                      <a:pt x="2" y="3"/>
                    </a:lnTo>
                    <a:lnTo>
                      <a:pt x="4" y="2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10" y="3"/>
                    </a:lnTo>
                    <a:lnTo>
                      <a:pt x="11" y="6"/>
                    </a:lnTo>
                    <a:lnTo>
                      <a:pt x="11" y="9"/>
                    </a:lnTo>
                    <a:lnTo>
                      <a:pt x="11" y="12"/>
                    </a:lnTo>
                    <a:lnTo>
                      <a:pt x="10" y="15"/>
                    </a:lnTo>
                    <a:lnTo>
                      <a:pt x="7" y="17"/>
                    </a:lnTo>
                    <a:lnTo>
                      <a:pt x="5" y="18"/>
                    </a:lnTo>
                    <a:lnTo>
                      <a:pt x="4" y="17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7" name="Freeform 303"/>
              <p:cNvSpPr>
                <a:spLocks/>
              </p:cNvSpPr>
              <p:nvPr/>
            </p:nvSpPr>
            <p:spPr bwMode="auto">
              <a:xfrm>
                <a:off x="5597003" y="1802862"/>
                <a:ext cx="151520" cy="98909"/>
              </a:xfrm>
              <a:custGeom>
                <a:avLst/>
                <a:gdLst>
                  <a:gd name="T0" fmla="*/ 102 w 144"/>
                  <a:gd name="T1" fmla="*/ 94 h 94"/>
                  <a:gd name="T2" fmla="*/ 104 w 144"/>
                  <a:gd name="T3" fmla="*/ 85 h 94"/>
                  <a:gd name="T4" fmla="*/ 110 w 144"/>
                  <a:gd name="T5" fmla="*/ 78 h 94"/>
                  <a:gd name="T6" fmla="*/ 118 w 144"/>
                  <a:gd name="T7" fmla="*/ 75 h 94"/>
                  <a:gd name="T8" fmla="*/ 124 w 144"/>
                  <a:gd name="T9" fmla="*/ 77 h 94"/>
                  <a:gd name="T10" fmla="*/ 129 w 144"/>
                  <a:gd name="T11" fmla="*/ 78 h 94"/>
                  <a:gd name="T12" fmla="*/ 134 w 144"/>
                  <a:gd name="T13" fmla="*/ 81 h 94"/>
                  <a:gd name="T14" fmla="*/ 135 w 144"/>
                  <a:gd name="T15" fmla="*/ 81 h 94"/>
                  <a:gd name="T16" fmla="*/ 136 w 144"/>
                  <a:gd name="T17" fmla="*/ 80 h 94"/>
                  <a:gd name="T18" fmla="*/ 137 w 144"/>
                  <a:gd name="T19" fmla="*/ 78 h 94"/>
                  <a:gd name="T20" fmla="*/ 137 w 144"/>
                  <a:gd name="T21" fmla="*/ 77 h 94"/>
                  <a:gd name="T22" fmla="*/ 137 w 144"/>
                  <a:gd name="T23" fmla="*/ 74 h 94"/>
                  <a:gd name="T24" fmla="*/ 136 w 144"/>
                  <a:gd name="T25" fmla="*/ 71 h 94"/>
                  <a:gd name="T26" fmla="*/ 133 w 144"/>
                  <a:gd name="T27" fmla="*/ 62 h 94"/>
                  <a:gd name="T28" fmla="*/ 130 w 144"/>
                  <a:gd name="T29" fmla="*/ 52 h 94"/>
                  <a:gd name="T30" fmla="*/ 134 w 144"/>
                  <a:gd name="T31" fmla="*/ 42 h 94"/>
                  <a:gd name="T32" fmla="*/ 142 w 144"/>
                  <a:gd name="T33" fmla="*/ 32 h 94"/>
                  <a:gd name="T34" fmla="*/ 144 w 144"/>
                  <a:gd name="T35" fmla="*/ 29 h 94"/>
                  <a:gd name="T36" fmla="*/ 144 w 144"/>
                  <a:gd name="T37" fmla="*/ 28 h 94"/>
                  <a:gd name="T38" fmla="*/ 144 w 144"/>
                  <a:gd name="T39" fmla="*/ 26 h 94"/>
                  <a:gd name="T40" fmla="*/ 143 w 144"/>
                  <a:gd name="T41" fmla="*/ 24 h 94"/>
                  <a:gd name="T42" fmla="*/ 141 w 144"/>
                  <a:gd name="T43" fmla="*/ 23 h 94"/>
                  <a:gd name="T44" fmla="*/ 139 w 144"/>
                  <a:gd name="T45" fmla="*/ 23 h 94"/>
                  <a:gd name="T46" fmla="*/ 134 w 144"/>
                  <a:gd name="T47" fmla="*/ 23 h 94"/>
                  <a:gd name="T48" fmla="*/ 127 w 144"/>
                  <a:gd name="T49" fmla="*/ 24 h 94"/>
                  <a:gd name="T50" fmla="*/ 120 w 144"/>
                  <a:gd name="T51" fmla="*/ 24 h 94"/>
                  <a:gd name="T52" fmla="*/ 114 w 144"/>
                  <a:gd name="T53" fmla="*/ 23 h 94"/>
                  <a:gd name="T54" fmla="*/ 108 w 144"/>
                  <a:gd name="T55" fmla="*/ 19 h 94"/>
                  <a:gd name="T56" fmla="*/ 103 w 144"/>
                  <a:gd name="T57" fmla="*/ 13 h 94"/>
                  <a:gd name="T58" fmla="*/ 98 w 144"/>
                  <a:gd name="T59" fmla="*/ 8 h 94"/>
                  <a:gd name="T60" fmla="*/ 96 w 144"/>
                  <a:gd name="T61" fmla="*/ 5 h 94"/>
                  <a:gd name="T62" fmla="*/ 95 w 144"/>
                  <a:gd name="T63" fmla="*/ 16 h 94"/>
                  <a:gd name="T64" fmla="*/ 91 w 144"/>
                  <a:gd name="T65" fmla="*/ 26 h 94"/>
                  <a:gd name="T66" fmla="*/ 84 w 144"/>
                  <a:gd name="T67" fmla="*/ 34 h 94"/>
                  <a:gd name="T68" fmla="*/ 75 w 144"/>
                  <a:gd name="T69" fmla="*/ 36 h 94"/>
                  <a:gd name="T70" fmla="*/ 70 w 144"/>
                  <a:gd name="T71" fmla="*/ 36 h 94"/>
                  <a:gd name="T72" fmla="*/ 66 w 144"/>
                  <a:gd name="T73" fmla="*/ 35 h 94"/>
                  <a:gd name="T74" fmla="*/ 61 w 144"/>
                  <a:gd name="T75" fmla="*/ 34 h 94"/>
                  <a:gd name="T76" fmla="*/ 59 w 144"/>
                  <a:gd name="T77" fmla="*/ 32 h 94"/>
                  <a:gd name="T78" fmla="*/ 57 w 144"/>
                  <a:gd name="T79" fmla="*/ 28 h 94"/>
                  <a:gd name="T80" fmla="*/ 57 w 144"/>
                  <a:gd name="T81" fmla="*/ 24 h 94"/>
                  <a:gd name="T82" fmla="*/ 57 w 144"/>
                  <a:gd name="T83" fmla="*/ 1 h 94"/>
                  <a:gd name="T84" fmla="*/ 54 w 144"/>
                  <a:gd name="T85" fmla="*/ 1 h 94"/>
                  <a:gd name="T86" fmla="*/ 52 w 144"/>
                  <a:gd name="T87" fmla="*/ 1 h 94"/>
                  <a:gd name="T88" fmla="*/ 48 w 144"/>
                  <a:gd name="T89" fmla="*/ 0 h 94"/>
                  <a:gd name="T90" fmla="*/ 42 w 144"/>
                  <a:gd name="T91" fmla="*/ 10 h 94"/>
                  <a:gd name="T92" fmla="*/ 32 w 144"/>
                  <a:gd name="T93" fmla="*/ 16 h 94"/>
                  <a:gd name="T94" fmla="*/ 20 w 144"/>
                  <a:gd name="T95" fmla="*/ 17 h 94"/>
                  <a:gd name="T96" fmla="*/ 9 w 144"/>
                  <a:gd name="T97" fmla="*/ 15 h 94"/>
                  <a:gd name="T98" fmla="*/ 0 w 144"/>
                  <a:gd name="T99" fmla="*/ 9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4" h="94">
                    <a:moveTo>
                      <a:pt x="102" y="94"/>
                    </a:moveTo>
                    <a:lnTo>
                      <a:pt x="104" y="85"/>
                    </a:lnTo>
                    <a:lnTo>
                      <a:pt x="110" y="78"/>
                    </a:lnTo>
                    <a:lnTo>
                      <a:pt x="118" y="75"/>
                    </a:lnTo>
                    <a:lnTo>
                      <a:pt x="124" y="77"/>
                    </a:lnTo>
                    <a:lnTo>
                      <a:pt x="129" y="78"/>
                    </a:lnTo>
                    <a:lnTo>
                      <a:pt x="134" y="81"/>
                    </a:lnTo>
                    <a:lnTo>
                      <a:pt x="135" y="81"/>
                    </a:lnTo>
                    <a:lnTo>
                      <a:pt x="136" y="80"/>
                    </a:lnTo>
                    <a:lnTo>
                      <a:pt x="137" y="78"/>
                    </a:lnTo>
                    <a:lnTo>
                      <a:pt x="137" y="77"/>
                    </a:lnTo>
                    <a:lnTo>
                      <a:pt x="137" y="74"/>
                    </a:lnTo>
                    <a:lnTo>
                      <a:pt x="136" y="71"/>
                    </a:lnTo>
                    <a:lnTo>
                      <a:pt x="133" y="62"/>
                    </a:lnTo>
                    <a:lnTo>
                      <a:pt x="130" y="52"/>
                    </a:lnTo>
                    <a:lnTo>
                      <a:pt x="134" y="42"/>
                    </a:lnTo>
                    <a:lnTo>
                      <a:pt x="142" y="32"/>
                    </a:lnTo>
                    <a:lnTo>
                      <a:pt x="144" y="29"/>
                    </a:lnTo>
                    <a:lnTo>
                      <a:pt x="144" y="28"/>
                    </a:lnTo>
                    <a:lnTo>
                      <a:pt x="144" y="26"/>
                    </a:lnTo>
                    <a:lnTo>
                      <a:pt x="143" y="24"/>
                    </a:lnTo>
                    <a:lnTo>
                      <a:pt x="141" y="23"/>
                    </a:lnTo>
                    <a:lnTo>
                      <a:pt x="139" y="23"/>
                    </a:lnTo>
                    <a:lnTo>
                      <a:pt x="134" y="23"/>
                    </a:lnTo>
                    <a:lnTo>
                      <a:pt x="127" y="24"/>
                    </a:lnTo>
                    <a:lnTo>
                      <a:pt x="120" y="24"/>
                    </a:lnTo>
                    <a:lnTo>
                      <a:pt x="114" y="23"/>
                    </a:lnTo>
                    <a:lnTo>
                      <a:pt x="108" y="19"/>
                    </a:lnTo>
                    <a:lnTo>
                      <a:pt x="103" y="13"/>
                    </a:lnTo>
                    <a:lnTo>
                      <a:pt x="98" y="8"/>
                    </a:lnTo>
                    <a:lnTo>
                      <a:pt x="96" y="5"/>
                    </a:lnTo>
                    <a:lnTo>
                      <a:pt x="95" y="16"/>
                    </a:lnTo>
                    <a:lnTo>
                      <a:pt x="91" y="26"/>
                    </a:lnTo>
                    <a:lnTo>
                      <a:pt x="84" y="34"/>
                    </a:lnTo>
                    <a:lnTo>
                      <a:pt x="75" y="36"/>
                    </a:lnTo>
                    <a:lnTo>
                      <a:pt x="70" y="36"/>
                    </a:lnTo>
                    <a:lnTo>
                      <a:pt x="66" y="35"/>
                    </a:lnTo>
                    <a:lnTo>
                      <a:pt x="61" y="34"/>
                    </a:lnTo>
                    <a:lnTo>
                      <a:pt x="59" y="32"/>
                    </a:lnTo>
                    <a:lnTo>
                      <a:pt x="57" y="28"/>
                    </a:lnTo>
                    <a:lnTo>
                      <a:pt x="57" y="24"/>
                    </a:lnTo>
                    <a:lnTo>
                      <a:pt x="57" y="1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8" y="0"/>
                    </a:lnTo>
                    <a:lnTo>
                      <a:pt x="42" y="10"/>
                    </a:lnTo>
                    <a:lnTo>
                      <a:pt x="32" y="16"/>
                    </a:lnTo>
                    <a:lnTo>
                      <a:pt x="20" y="17"/>
                    </a:lnTo>
                    <a:lnTo>
                      <a:pt x="9" y="15"/>
                    </a:lnTo>
                    <a:lnTo>
                      <a:pt x="0" y="9"/>
                    </a:lnTo>
                  </a:path>
                </a:pathLst>
              </a:custGeom>
              <a:noFill/>
              <a:ln w="317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8" name="Freeform 304"/>
              <p:cNvSpPr>
                <a:spLocks/>
              </p:cNvSpPr>
              <p:nvPr/>
            </p:nvSpPr>
            <p:spPr bwMode="auto">
              <a:xfrm>
                <a:off x="6164150" y="1796549"/>
                <a:ext cx="48402" cy="22097"/>
              </a:xfrm>
              <a:custGeom>
                <a:avLst/>
                <a:gdLst>
                  <a:gd name="T0" fmla="*/ 0 w 46"/>
                  <a:gd name="T1" fmla="*/ 20 h 21"/>
                  <a:gd name="T2" fmla="*/ 3 w 46"/>
                  <a:gd name="T3" fmla="*/ 15 h 21"/>
                  <a:gd name="T4" fmla="*/ 7 w 46"/>
                  <a:gd name="T5" fmla="*/ 8 h 21"/>
                  <a:gd name="T6" fmla="*/ 16 w 46"/>
                  <a:gd name="T7" fmla="*/ 2 h 21"/>
                  <a:gd name="T8" fmla="*/ 25 w 46"/>
                  <a:gd name="T9" fmla="*/ 0 h 21"/>
                  <a:gd name="T10" fmla="*/ 35 w 46"/>
                  <a:gd name="T11" fmla="*/ 3 h 21"/>
                  <a:gd name="T12" fmla="*/ 42 w 46"/>
                  <a:gd name="T13" fmla="*/ 11 h 21"/>
                  <a:gd name="T14" fmla="*/ 46 w 46"/>
                  <a:gd name="T1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21">
                    <a:moveTo>
                      <a:pt x="0" y="20"/>
                    </a:moveTo>
                    <a:lnTo>
                      <a:pt x="3" y="15"/>
                    </a:lnTo>
                    <a:lnTo>
                      <a:pt x="7" y="8"/>
                    </a:lnTo>
                    <a:lnTo>
                      <a:pt x="16" y="2"/>
                    </a:lnTo>
                    <a:lnTo>
                      <a:pt x="25" y="0"/>
                    </a:lnTo>
                    <a:lnTo>
                      <a:pt x="35" y="3"/>
                    </a:lnTo>
                    <a:lnTo>
                      <a:pt x="42" y="11"/>
                    </a:lnTo>
                    <a:lnTo>
                      <a:pt x="46" y="21"/>
                    </a:lnTo>
                  </a:path>
                </a:pathLst>
              </a:custGeom>
              <a:noFill/>
              <a:ln w="317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9" name="Line 305"/>
              <p:cNvSpPr>
                <a:spLocks noChangeShapeType="1"/>
              </p:cNvSpPr>
              <p:nvPr/>
            </p:nvSpPr>
            <p:spPr bwMode="auto">
              <a:xfrm flipV="1">
                <a:off x="6212552" y="1816541"/>
                <a:ext cx="10522" cy="2104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0" name="Freeform 306"/>
              <p:cNvSpPr>
                <a:spLocks/>
              </p:cNvSpPr>
              <p:nvPr/>
            </p:nvSpPr>
            <p:spPr bwMode="auto">
              <a:xfrm>
                <a:off x="6009474" y="1639768"/>
                <a:ext cx="236750" cy="186244"/>
              </a:xfrm>
              <a:custGeom>
                <a:avLst/>
                <a:gdLst>
                  <a:gd name="T0" fmla="*/ 202 w 225"/>
                  <a:gd name="T1" fmla="*/ 160 h 177"/>
                  <a:gd name="T2" fmla="*/ 201 w 225"/>
                  <a:gd name="T3" fmla="*/ 144 h 177"/>
                  <a:gd name="T4" fmla="*/ 205 w 225"/>
                  <a:gd name="T5" fmla="*/ 128 h 177"/>
                  <a:gd name="T6" fmla="*/ 223 w 225"/>
                  <a:gd name="T7" fmla="*/ 117 h 177"/>
                  <a:gd name="T8" fmla="*/ 225 w 225"/>
                  <a:gd name="T9" fmla="*/ 115 h 177"/>
                  <a:gd name="T10" fmla="*/ 225 w 225"/>
                  <a:gd name="T11" fmla="*/ 112 h 177"/>
                  <a:gd name="T12" fmla="*/ 216 w 225"/>
                  <a:gd name="T13" fmla="*/ 108 h 177"/>
                  <a:gd name="T14" fmla="*/ 201 w 225"/>
                  <a:gd name="T15" fmla="*/ 100 h 177"/>
                  <a:gd name="T16" fmla="*/ 198 w 225"/>
                  <a:gd name="T17" fmla="*/ 85 h 177"/>
                  <a:gd name="T18" fmla="*/ 203 w 225"/>
                  <a:gd name="T19" fmla="*/ 69 h 177"/>
                  <a:gd name="T20" fmla="*/ 199 w 225"/>
                  <a:gd name="T21" fmla="*/ 67 h 177"/>
                  <a:gd name="T22" fmla="*/ 197 w 225"/>
                  <a:gd name="T23" fmla="*/ 67 h 177"/>
                  <a:gd name="T24" fmla="*/ 189 w 225"/>
                  <a:gd name="T25" fmla="*/ 75 h 177"/>
                  <a:gd name="T26" fmla="*/ 164 w 225"/>
                  <a:gd name="T27" fmla="*/ 81 h 177"/>
                  <a:gd name="T28" fmla="*/ 158 w 225"/>
                  <a:gd name="T29" fmla="*/ 79 h 177"/>
                  <a:gd name="T30" fmla="*/ 154 w 225"/>
                  <a:gd name="T31" fmla="*/ 75 h 177"/>
                  <a:gd name="T32" fmla="*/ 152 w 225"/>
                  <a:gd name="T33" fmla="*/ 68 h 177"/>
                  <a:gd name="T34" fmla="*/ 154 w 225"/>
                  <a:gd name="T35" fmla="*/ 54 h 177"/>
                  <a:gd name="T36" fmla="*/ 160 w 225"/>
                  <a:gd name="T37" fmla="*/ 47 h 177"/>
                  <a:gd name="T38" fmla="*/ 165 w 225"/>
                  <a:gd name="T39" fmla="*/ 45 h 177"/>
                  <a:gd name="T40" fmla="*/ 170 w 225"/>
                  <a:gd name="T41" fmla="*/ 43 h 177"/>
                  <a:gd name="T42" fmla="*/ 171 w 225"/>
                  <a:gd name="T43" fmla="*/ 40 h 177"/>
                  <a:gd name="T44" fmla="*/ 170 w 225"/>
                  <a:gd name="T45" fmla="*/ 35 h 177"/>
                  <a:gd name="T46" fmla="*/ 159 w 225"/>
                  <a:gd name="T47" fmla="*/ 34 h 177"/>
                  <a:gd name="T48" fmla="*/ 144 w 225"/>
                  <a:gd name="T49" fmla="*/ 32 h 177"/>
                  <a:gd name="T50" fmla="*/ 135 w 225"/>
                  <a:gd name="T51" fmla="*/ 21 h 177"/>
                  <a:gd name="T52" fmla="*/ 128 w 225"/>
                  <a:gd name="T53" fmla="*/ 6 h 177"/>
                  <a:gd name="T54" fmla="*/ 118 w 225"/>
                  <a:gd name="T55" fmla="*/ 0 h 177"/>
                  <a:gd name="T56" fmla="*/ 108 w 225"/>
                  <a:gd name="T57" fmla="*/ 8 h 177"/>
                  <a:gd name="T58" fmla="*/ 102 w 225"/>
                  <a:gd name="T59" fmla="*/ 21 h 177"/>
                  <a:gd name="T60" fmla="*/ 90 w 225"/>
                  <a:gd name="T61" fmla="*/ 31 h 177"/>
                  <a:gd name="T62" fmla="*/ 73 w 225"/>
                  <a:gd name="T63" fmla="*/ 31 h 177"/>
                  <a:gd name="T64" fmla="*/ 58 w 225"/>
                  <a:gd name="T65" fmla="*/ 35 h 177"/>
                  <a:gd name="T66" fmla="*/ 62 w 225"/>
                  <a:gd name="T67" fmla="*/ 42 h 177"/>
                  <a:gd name="T68" fmla="*/ 71 w 225"/>
                  <a:gd name="T69" fmla="*/ 54 h 177"/>
                  <a:gd name="T70" fmla="*/ 74 w 225"/>
                  <a:gd name="T71" fmla="*/ 69 h 177"/>
                  <a:gd name="T72" fmla="*/ 65 w 225"/>
                  <a:gd name="T73" fmla="*/ 83 h 177"/>
                  <a:gd name="T74" fmla="*/ 49 w 225"/>
                  <a:gd name="T75" fmla="*/ 86 h 177"/>
                  <a:gd name="T76" fmla="*/ 35 w 225"/>
                  <a:gd name="T77" fmla="*/ 75 h 177"/>
                  <a:gd name="T78" fmla="*/ 30 w 225"/>
                  <a:gd name="T79" fmla="*/ 69 h 177"/>
                  <a:gd name="T80" fmla="*/ 26 w 225"/>
                  <a:gd name="T81" fmla="*/ 70 h 177"/>
                  <a:gd name="T82" fmla="*/ 24 w 225"/>
                  <a:gd name="T83" fmla="*/ 74 h 177"/>
                  <a:gd name="T84" fmla="*/ 24 w 225"/>
                  <a:gd name="T85" fmla="*/ 79 h 177"/>
                  <a:gd name="T86" fmla="*/ 25 w 225"/>
                  <a:gd name="T87" fmla="*/ 83 h 177"/>
                  <a:gd name="T88" fmla="*/ 24 w 225"/>
                  <a:gd name="T89" fmla="*/ 96 h 177"/>
                  <a:gd name="T90" fmla="*/ 10 w 225"/>
                  <a:gd name="T91" fmla="*/ 111 h 177"/>
                  <a:gd name="T92" fmla="*/ 5 w 225"/>
                  <a:gd name="T93" fmla="*/ 114 h 177"/>
                  <a:gd name="T94" fmla="*/ 1 w 225"/>
                  <a:gd name="T95" fmla="*/ 115 h 177"/>
                  <a:gd name="T96" fmla="*/ 0 w 225"/>
                  <a:gd name="T97" fmla="*/ 120 h 177"/>
                  <a:gd name="T98" fmla="*/ 1 w 225"/>
                  <a:gd name="T99" fmla="*/ 127 h 177"/>
                  <a:gd name="T100" fmla="*/ 6 w 225"/>
                  <a:gd name="T101" fmla="*/ 132 h 177"/>
                  <a:gd name="T102" fmla="*/ 12 w 225"/>
                  <a:gd name="T103" fmla="*/ 137 h 177"/>
                  <a:gd name="T104" fmla="*/ 24 w 225"/>
                  <a:gd name="T105" fmla="*/ 151 h 177"/>
                  <a:gd name="T106" fmla="*/ 25 w 225"/>
                  <a:gd name="T107" fmla="*/ 165 h 177"/>
                  <a:gd name="T108" fmla="*/ 32 w 225"/>
                  <a:gd name="T109" fmla="*/ 175 h 177"/>
                  <a:gd name="T110" fmla="*/ 41 w 225"/>
                  <a:gd name="T111" fmla="*/ 166 h 177"/>
                  <a:gd name="T112" fmla="*/ 50 w 225"/>
                  <a:gd name="T113" fmla="*/ 158 h 177"/>
                  <a:gd name="T114" fmla="*/ 68 w 225"/>
                  <a:gd name="T115" fmla="*/ 157 h 177"/>
                  <a:gd name="T116" fmla="*/ 77 w 225"/>
                  <a:gd name="T117" fmla="*/ 166 h 177"/>
                  <a:gd name="T118" fmla="*/ 80 w 225"/>
                  <a:gd name="T119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25" h="177">
                    <a:moveTo>
                      <a:pt x="203" y="168"/>
                    </a:moveTo>
                    <a:lnTo>
                      <a:pt x="202" y="160"/>
                    </a:lnTo>
                    <a:lnTo>
                      <a:pt x="201" y="152"/>
                    </a:lnTo>
                    <a:lnTo>
                      <a:pt x="201" y="144"/>
                    </a:lnTo>
                    <a:lnTo>
                      <a:pt x="202" y="136"/>
                    </a:lnTo>
                    <a:lnTo>
                      <a:pt x="205" y="128"/>
                    </a:lnTo>
                    <a:lnTo>
                      <a:pt x="212" y="123"/>
                    </a:lnTo>
                    <a:lnTo>
                      <a:pt x="223" y="117"/>
                    </a:lnTo>
                    <a:lnTo>
                      <a:pt x="225" y="117"/>
                    </a:lnTo>
                    <a:lnTo>
                      <a:pt x="225" y="115"/>
                    </a:lnTo>
                    <a:lnTo>
                      <a:pt x="225" y="113"/>
                    </a:lnTo>
                    <a:lnTo>
                      <a:pt x="225" y="112"/>
                    </a:lnTo>
                    <a:lnTo>
                      <a:pt x="224" y="108"/>
                    </a:lnTo>
                    <a:lnTo>
                      <a:pt x="216" y="108"/>
                    </a:lnTo>
                    <a:lnTo>
                      <a:pt x="207" y="105"/>
                    </a:lnTo>
                    <a:lnTo>
                      <a:pt x="201" y="100"/>
                    </a:lnTo>
                    <a:lnTo>
                      <a:pt x="197" y="93"/>
                    </a:lnTo>
                    <a:lnTo>
                      <a:pt x="198" y="85"/>
                    </a:lnTo>
                    <a:lnTo>
                      <a:pt x="199" y="76"/>
                    </a:lnTo>
                    <a:lnTo>
                      <a:pt x="203" y="69"/>
                    </a:lnTo>
                    <a:lnTo>
                      <a:pt x="201" y="68"/>
                    </a:lnTo>
                    <a:lnTo>
                      <a:pt x="199" y="67"/>
                    </a:lnTo>
                    <a:lnTo>
                      <a:pt x="198" y="66"/>
                    </a:lnTo>
                    <a:lnTo>
                      <a:pt x="197" y="67"/>
                    </a:lnTo>
                    <a:lnTo>
                      <a:pt x="196" y="68"/>
                    </a:lnTo>
                    <a:lnTo>
                      <a:pt x="189" y="75"/>
                    </a:lnTo>
                    <a:lnTo>
                      <a:pt x="177" y="80"/>
                    </a:lnTo>
                    <a:lnTo>
                      <a:pt x="164" y="81"/>
                    </a:lnTo>
                    <a:lnTo>
                      <a:pt x="161" y="80"/>
                    </a:lnTo>
                    <a:lnTo>
                      <a:pt x="158" y="79"/>
                    </a:lnTo>
                    <a:lnTo>
                      <a:pt x="156" y="78"/>
                    </a:lnTo>
                    <a:lnTo>
                      <a:pt x="154" y="75"/>
                    </a:lnTo>
                    <a:lnTo>
                      <a:pt x="152" y="72"/>
                    </a:lnTo>
                    <a:lnTo>
                      <a:pt x="152" y="68"/>
                    </a:lnTo>
                    <a:lnTo>
                      <a:pt x="152" y="61"/>
                    </a:lnTo>
                    <a:lnTo>
                      <a:pt x="154" y="54"/>
                    </a:lnTo>
                    <a:lnTo>
                      <a:pt x="158" y="48"/>
                    </a:lnTo>
                    <a:lnTo>
                      <a:pt x="160" y="47"/>
                    </a:lnTo>
                    <a:lnTo>
                      <a:pt x="163" y="47"/>
                    </a:lnTo>
                    <a:lnTo>
                      <a:pt x="165" y="45"/>
                    </a:lnTo>
                    <a:lnTo>
                      <a:pt x="167" y="44"/>
                    </a:lnTo>
                    <a:lnTo>
                      <a:pt x="170" y="43"/>
                    </a:lnTo>
                    <a:lnTo>
                      <a:pt x="171" y="42"/>
                    </a:lnTo>
                    <a:lnTo>
                      <a:pt x="171" y="40"/>
                    </a:lnTo>
                    <a:lnTo>
                      <a:pt x="171" y="37"/>
                    </a:lnTo>
                    <a:lnTo>
                      <a:pt x="170" y="35"/>
                    </a:lnTo>
                    <a:lnTo>
                      <a:pt x="170" y="31"/>
                    </a:lnTo>
                    <a:lnTo>
                      <a:pt x="159" y="34"/>
                    </a:lnTo>
                    <a:lnTo>
                      <a:pt x="150" y="35"/>
                    </a:lnTo>
                    <a:lnTo>
                      <a:pt x="144" y="32"/>
                    </a:lnTo>
                    <a:lnTo>
                      <a:pt x="139" y="28"/>
                    </a:lnTo>
                    <a:lnTo>
                      <a:pt x="135" y="21"/>
                    </a:lnTo>
                    <a:lnTo>
                      <a:pt x="132" y="12"/>
                    </a:lnTo>
                    <a:lnTo>
                      <a:pt x="128" y="6"/>
                    </a:lnTo>
                    <a:lnTo>
                      <a:pt x="124" y="2"/>
                    </a:lnTo>
                    <a:lnTo>
                      <a:pt x="118" y="0"/>
                    </a:lnTo>
                    <a:lnTo>
                      <a:pt x="112" y="3"/>
                    </a:lnTo>
                    <a:lnTo>
                      <a:pt x="108" y="8"/>
                    </a:lnTo>
                    <a:lnTo>
                      <a:pt x="106" y="15"/>
                    </a:lnTo>
                    <a:lnTo>
                      <a:pt x="102" y="21"/>
                    </a:lnTo>
                    <a:lnTo>
                      <a:pt x="99" y="27"/>
                    </a:lnTo>
                    <a:lnTo>
                      <a:pt x="90" y="31"/>
                    </a:lnTo>
                    <a:lnTo>
                      <a:pt x="81" y="32"/>
                    </a:lnTo>
                    <a:lnTo>
                      <a:pt x="73" y="31"/>
                    </a:lnTo>
                    <a:lnTo>
                      <a:pt x="61" y="31"/>
                    </a:lnTo>
                    <a:lnTo>
                      <a:pt x="58" y="35"/>
                    </a:lnTo>
                    <a:lnTo>
                      <a:pt x="58" y="38"/>
                    </a:lnTo>
                    <a:lnTo>
                      <a:pt x="62" y="42"/>
                    </a:lnTo>
                    <a:lnTo>
                      <a:pt x="68" y="47"/>
                    </a:lnTo>
                    <a:lnTo>
                      <a:pt x="71" y="54"/>
                    </a:lnTo>
                    <a:lnTo>
                      <a:pt x="74" y="61"/>
                    </a:lnTo>
                    <a:lnTo>
                      <a:pt x="74" y="69"/>
                    </a:lnTo>
                    <a:lnTo>
                      <a:pt x="70" y="78"/>
                    </a:lnTo>
                    <a:lnTo>
                      <a:pt x="65" y="83"/>
                    </a:lnTo>
                    <a:lnTo>
                      <a:pt x="57" y="87"/>
                    </a:lnTo>
                    <a:lnTo>
                      <a:pt x="49" y="86"/>
                    </a:lnTo>
                    <a:lnTo>
                      <a:pt x="41" y="81"/>
                    </a:lnTo>
                    <a:lnTo>
                      <a:pt x="35" y="75"/>
                    </a:lnTo>
                    <a:lnTo>
                      <a:pt x="31" y="70"/>
                    </a:lnTo>
                    <a:lnTo>
                      <a:pt x="30" y="69"/>
                    </a:lnTo>
                    <a:lnTo>
                      <a:pt x="27" y="70"/>
                    </a:lnTo>
                    <a:lnTo>
                      <a:pt x="26" y="70"/>
                    </a:lnTo>
                    <a:lnTo>
                      <a:pt x="25" y="72"/>
                    </a:lnTo>
                    <a:lnTo>
                      <a:pt x="24" y="74"/>
                    </a:lnTo>
                    <a:lnTo>
                      <a:pt x="23" y="75"/>
                    </a:lnTo>
                    <a:lnTo>
                      <a:pt x="24" y="79"/>
                    </a:lnTo>
                    <a:lnTo>
                      <a:pt x="24" y="81"/>
                    </a:lnTo>
                    <a:lnTo>
                      <a:pt x="25" y="83"/>
                    </a:lnTo>
                    <a:lnTo>
                      <a:pt x="25" y="87"/>
                    </a:lnTo>
                    <a:lnTo>
                      <a:pt x="24" y="96"/>
                    </a:lnTo>
                    <a:lnTo>
                      <a:pt x="18" y="105"/>
                    </a:lnTo>
                    <a:lnTo>
                      <a:pt x="10" y="111"/>
                    </a:lnTo>
                    <a:lnTo>
                      <a:pt x="7" y="113"/>
                    </a:lnTo>
                    <a:lnTo>
                      <a:pt x="5" y="114"/>
                    </a:lnTo>
                    <a:lnTo>
                      <a:pt x="3" y="114"/>
                    </a:lnTo>
                    <a:lnTo>
                      <a:pt x="1" y="115"/>
                    </a:lnTo>
                    <a:lnTo>
                      <a:pt x="0" y="118"/>
                    </a:lnTo>
                    <a:lnTo>
                      <a:pt x="0" y="120"/>
                    </a:lnTo>
                    <a:lnTo>
                      <a:pt x="0" y="125"/>
                    </a:lnTo>
                    <a:lnTo>
                      <a:pt x="1" y="127"/>
                    </a:lnTo>
                    <a:lnTo>
                      <a:pt x="4" y="130"/>
                    </a:lnTo>
                    <a:lnTo>
                      <a:pt x="6" y="132"/>
                    </a:lnTo>
                    <a:lnTo>
                      <a:pt x="9" y="134"/>
                    </a:lnTo>
                    <a:lnTo>
                      <a:pt x="12" y="137"/>
                    </a:lnTo>
                    <a:lnTo>
                      <a:pt x="20" y="144"/>
                    </a:lnTo>
                    <a:lnTo>
                      <a:pt x="24" y="151"/>
                    </a:lnTo>
                    <a:lnTo>
                      <a:pt x="25" y="158"/>
                    </a:lnTo>
                    <a:lnTo>
                      <a:pt x="25" y="165"/>
                    </a:lnTo>
                    <a:lnTo>
                      <a:pt x="27" y="172"/>
                    </a:lnTo>
                    <a:lnTo>
                      <a:pt x="32" y="175"/>
                    </a:lnTo>
                    <a:lnTo>
                      <a:pt x="37" y="171"/>
                    </a:lnTo>
                    <a:lnTo>
                      <a:pt x="41" y="166"/>
                    </a:lnTo>
                    <a:lnTo>
                      <a:pt x="45" y="162"/>
                    </a:lnTo>
                    <a:lnTo>
                      <a:pt x="50" y="158"/>
                    </a:lnTo>
                    <a:lnTo>
                      <a:pt x="59" y="156"/>
                    </a:lnTo>
                    <a:lnTo>
                      <a:pt x="68" y="157"/>
                    </a:lnTo>
                    <a:lnTo>
                      <a:pt x="74" y="160"/>
                    </a:lnTo>
                    <a:lnTo>
                      <a:pt x="77" y="166"/>
                    </a:lnTo>
                    <a:lnTo>
                      <a:pt x="78" y="172"/>
                    </a:lnTo>
                    <a:lnTo>
                      <a:pt x="80" y="177"/>
                    </a:lnTo>
                  </a:path>
                </a:pathLst>
              </a:custGeom>
              <a:noFill/>
              <a:ln w="317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1" name="Freeform 307"/>
              <p:cNvSpPr>
                <a:spLocks/>
              </p:cNvSpPr>
              <p:nvPr/>
            </p:nvSpPr>
            <p:spPr bwMode="auto">
              <a:xfrm>
                <a:off x="6499809" y="1757617"/>
                <a:ext cx="168355" cy="139946"/>
              </a:xfrm>
              <a:custGeom>
                <a:avLst/>
                <a:gdLst>
                  <a:gd name="T0" fmla="*/ 160 w 160"/>
                  <a:gd name="T1" fmla="*/ 1 h 133"/>
                  <a:gd name="T2" fmla="*/ 159 w 160"/>
                  <a:gd name="T3" fmla="*/ 2 h 133"/>
                  <a:gd name="T4" fmla="*/ 155 w 160"/>
                  <a:gd name="T5" fmla="*/ 6 h 133"/>
                  <a:gd name="T6" fmla="*/ 150 w 160"/>
                  <a:gd name="T7" fmla="*/ 9 h 133"/>
                  <a:gd name="T8" fmla="*/ 144 w 160"/>
                  <a:gd name="T9" fmla="*/ 14 h 133"/>
                  <a:gd name="T10" fmla="*/ 136 w 160"/>
                  <a:gd name="T11" fmla="*/ 16 h 133"/>
                  <a:gd name="T12" fmla="*/ 128 w 160"/>
                  <a:gd name="T13" fmla="*/ 15 h 133"/>
                  <a:gd name="T14" fmla="*/ 121 w 160"/>
                  <a:gd name="T15" fmla="*/ 11 h 133"/>
                  <a:gd name="T16" fmla="*/ 114 w 160"/>
                  <a:gd name="T17" fmla="*/ 1 h 133"/>
                  <a:gd name="T18" fmla="*/ 100 w 160"/>
                  <a:gd name="T19" fmla="*/ 0 h 133"/>
                  <a:gd name="T20" fmla="*/ 102 w 160"/>
                  <a:gd name="T21" fmla="*/ 6 h 133"/>
                  <a:gd name="T22" fmla="*/ 102 w 160"/>
                  <a:gd name="T23" fmla="*/ 13 h 133"/>
                  <a:gd name="T24" fmla="*/ 101 w 160"/>
                  <a:gd name="T25" fmla="*/ 21 h 133"/>
                  <a:gd name="T26" fmla="*/ 99 w 160"/>
                  <a:gd name="T27" fmla="*/ 30 h 133"/>
                  <a:gd name="T28" fmla="*/ 95 w 160"/>
                  <a:gd name="T29" fmla="*/ 37 h 133"/>
                  <a:gd name="T30" fmla="*/ 89 w 160"/>
                  <a:gd name="T31" fmla="*/ 43 h 133"/>
                  <a:gd name="T32" fmla="*/ 83 w 160"/>
                  <a:gd name="T33" fmla="*/ 45 h 133"/>
                  <a:gd name="T34" fmla="*/ 75 w 160"/>
                  <a:gd name="T35" fmla="*/ 43 h 133"/>
                  <a:gd name="T36" fmla="*/ 67 w 160"/>
                  <a:gd name="T37" fmla="*/ 37 h 133"/>
                  <a:gd name="T38" fmla="*/ 57 w 160"/>
                  <a:gd name="T39" fmla="*/ 24 h 133"/>
                  <a:gd name="T40" fmla="*/ 46 w 160"/>
                  <a:gd name="T41" fmla="*/ 3 h 133"/>
                  <a:gd name="T42" fmla="*/ 40 w 160"/>
                  <a:gd name="T43" fmla="*/ 3 h 133"/>
                  <a:gd name="T44" fmla="*/ 36 w 160"/>
                  <a:gd name="T45" fmla="*/ 5 h 133"/>
                  <a:gd name="T46" fmla="*/ 35 w 160"/>
                  <a:gd name="T47" fmla="*/ 7 h 133"/>
                  <a:gd name="T48" fmla="*/ 32 w 160"/>
                  <a:gd name="T49" fmla="*/ 12 h 133"/>
                  <a:gd name="T50" fmla="*/ 30 w 160"/>
                  <a:gd name="T51" fmla="*/ 19 h 133"/>
                  <a:gd name="T52" fmla="*/ 26 w 160"/>
                  <a:gd name="T53" fmla="*/ 25 h 133"/>
                  <a:gd name="T54" fmla="*/ 20 w 160"/>
                  <a:gd name="T55" fmla="*/ 31 h 133"/>
                  <a:gd name="T56" fmla="*/ 13 w 160"/>
                  <a:gd name="T57" fmla="*/ 33 h 133"/>
                  <a:gd name="T58" fmla="*/ 4 w 160"/>
                  <a:gd name="T59" fmla="*/ 32 h 133"/>
                  <a:gd name="T60" fmla="*/ 2 w 160"/>
                  <a:gd name="T61" fmla="*/ 33 h 133"/>
                  <a:gd name="T62" fmla="*/ 1 w 160"/>
                  <a:gd name="T63" fmla="*/ 35 h 133"/>
                  <a:gd name="T64" fmla="*/ 1 w 160"/>
                  <a:gd name="T65" fmla="*/ 37 h 133"/>
                  <a:gd name="T66" fmla="*/ 0 w 160"/>
                  <a:gd name="T67" fmla="*/ 38 h 133"/>
                  <a:gd name="T68" fmla="*/ 12 w 160"/>
                  <a:gd name="T69" fmla="*/ 48 h 133"/>
                  <a:gd name="T70" fmla="*/ 17 w 160"/>
                  <a:gd name="T71" fmla="*/ 59 h 133"/>
                  <a:gd name="T72" fmla="*/ 17 w 160"/>
                  <a:gd name="T73" fmla="*/ 69 h 133"/>
                  <a:gd name="T74" fmla="*/ 13 w 160"/>
                  <a:gd name="T75" fmla="*/ 77 h 133"/>
                  <a:gd name="T76" fmla="*/ 7 w 160"/>
                  <a:gd name="T77" fmla="*/ 83 h 133"/>
                  <a:gd name="T78" fmla="*/ 10 w 160"/>
                  <a:gd name="T79" fmla="*/ 86 h 133"/>
                  <a:gd name="T80" fmla="*/ 14 w 160"/>
                  <a:gd name="T81" fmla="*/ 88 h 133"/>
                  <a:gd name="T82" fmla="*/ 21 w 160"/>
                  <a:gd name="T83" fmla="*/ 89 h 133"/>
                  <a:gd name="T84" fmla="*/ 29 w 160"/>
                  <a:gd name="T85" fmla="*/ 90 h 133"/>
                  <a:gd name="T86" fmla="*/ 36 w 160"/>
                  <a:gd name="T87" fmla="*/ 92 h 133"/>
                  <a:gd name="T88" fmla="*/ 40 w 160"/>
                  <a:gd name="T89" fmla="*/ 96 h 133"/>
                  <a:gd name="T90" fmla="*/ 43 w 160"/>
                  <a:gd name="T91" fmla="*/ 103 h 133"/>
                  <a:gd name="T92" fmla="*/ 44 w 160"/>
                  <a:gd name="T93" fmla="*/ 114 h 133"/>
                  <a:gd name="T94" fmla="*/ 43 w 160"/>
                  <a:gd name="T95" fmla="*/ 121 h 133"/>
                  <a:gd name="T96" fmla="*/ 40 w 160"/>
                  <a:gd name="T97" fmla="*/ 126 h 133"/>
                  <a:gd name="T98" fmla="*/ 36 w 160"/>
                  <a:gd name="T99" fmla="*/ 129 h 133"/>
                  <a:gd name="T100" fmla="*/ 29 w 160"/>
                  <a:gd name="T101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0" h="133">
                    <a:moveTo>
                      <a:pt x="160" y="1"/>
                    </a:moveTo>
                    <a:lnTo>
                      <a:pt x="159" y="2"/>
                    </a:lnTo>
                    <a:lnTo>
                      <a:pt x="155" y="6"/>
                    </a:lnTo>
                    <a:lnTo>
                      <a:pt x="150" y="9"/>
                    </a:lnTo>
                    <a:lnTo>
                      <a:pt x="144" y="14"/>
                    </a:lnTo>
                    <a:lnTo>
                      <a:pt x="136" y="16"/>
                    </a:lnTo>
                    <a:lnTo>
                      <a:pt x="128" y="15"/>
                    </a:lnTo>
                    <a:lnTo>
                      <a:pt x="121" y="11"/>
                    </a:lnTo>
                    <a:lnTo>
                      <a:pt x="114" y="1"/>
                    </a:lnTo>
                    <a:lnTo>
                      <a:pt x="100" y="0"/>
                    </a:lnTo>
                    <a:lnTo>
                      <a:pt x="102" y="6"/>
                    </a:lnTo>
                    <a:lnTo>
                      <a:pt x="102" y="13"/>
                    </a:lnTo>
                    <a:lnTo>
                      <a:pt x="101" y="21"/>
                    </a:lnTo>
                    <a:lnTo>
                      <a:pt x="99" y="30"/>
                    </a:lnTo>
                    <a:lnTo>
                      <a:pt x="95" y="37"/>
                    </a:lnTo>
                    <a:lnTo>
                      <a:pt x="89" y="43"/>
                    </a:lnTo>
                    <a:lnTo>
                      <a:pt x="83" y="45"/>
                    </a:lnTo>
                    <a:lnTo>
                      <a:pt x="75" y="43"/>
                    </a:lnTo>
                    <a:lnTo>
                      <a:pt x="67" y="37"/>
                    </a:lnTo>
                    <a:lnTo>
                      <a:pt x="57" y="24"/>
                    </a:lnTo>
                    <a:lnTo>
                      <a:pt x="46" y="3"/>
                    </a:lnTo>
                    <a:lnTo>
                      <a:pt x="40" y="3"/>
                    </a:lnTo>
                    <a:lnTo>
                      <a:pt x="36" y="5"/>
                    </a:lnTo>
                    <a:lnTo>
                      <a:pt x="35" y="7"/>
                    </a:lnTo>
                    <a:lnTo>
                      <a:pt x="32" y="12"/>
                    </a:lnTo>
                    <a:lnTo>
                      <a:pt x="30" y="19"/>
                    </a:lnTo>
                    <a:lnTo>
                      <a:pt x="26" y="25"/>
                    </a:lnTo>
                    <a:lnTo>
                      <a:pt x="20" y="31"/>
                    </a:lnTo>
                    <a:lnTo>
                      <a:pt x="13" y="33"/>
                    </a:lnTo>
                    <a:lnTo>
                      <a:pt x="4" y="32"/>
                    </a:lnTo>
                    <a:lnTo>
                      <a:pt x="2" y="33"/>
                    </a:lnTo>
                    <a:lnTo>
                      <a:pt x="1" y="35"/>
                    </a:lnTo>
                    <a:lnTo>
                      <a:pt x="1" y="37"/>
                    </a:lnTo>
                    <a:lnTo>
                      <a:pt x="0" y="38"/>
                    </a:lnTo>
                    <a:lnTo>
                      <a:pt x="12" y="48"/>
                    </a:lnTo>
                    <a:lnTo>
                      <a:pt x="17" y="59"/>
                    </a:lnTo>
                    <a:lnTo>
                      <a:pt x="17" y="69"/>
                    </a:lnTo>
                    <a:lnTo>
                      <a:pt x="13" y="77"/>
                    </a:lnTo>
                    <a:lnTo>
                      <a:pt x="7" y="83"/>
                    </a:lnTo>
                    <a:lnTo>
                      <a:pt x="10" y="86"/>
                    </a:lnTo>
                    <a:lnTo>
                      <a:pt x="14" y="88"/>
                    </a:lnTo>
                    <a:lnTo>
                      <a:pt x="21" y="89"/>
                    </a:lnTo>
                    <a:lnTo>
                      <a:pt x="29" y="90"/>
                    </a:lnTo>
                    <a:lnTo>
                      <a:pt x="36" y="92"/>
                    </a:lnTo>
                    <a:lnTo>
                      <a:pt x="40" y="96"/>
                    </a:lnTo>
                    <a:lnTo>
                      <a:pt x="43" y="103"/>
                    </a:lnTo>
                    <a:lnTo>
                      <a:pt x="44" y="114"/>
                    </a:lnTo>
                    <a:lnTo>
                      <a:pt x="43" y="121"/>
                    </a:lnTo>
                    <a:lnTo>
                      <a:pt x="40" y="126"/>
                    </a:lnTo>
                    <a:lnTo>
                      <a:pt x="36" y="129"/>
                    </a:lnTo>
                    <a:lnTo>
                      <a:pt x="29" y="133"/>
                    </a:lnTo>
                  </a:path>
                </a:pathLst>
              </a:custGeom>
              <a:noFill/>
              <a:ln w="317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2" name="Freeform 308"/>
              <p:cNvSpPr>
                <a:spLocks/>
              </p:cNvSpPr>
              <p:nvPr/>
            </p:nvSpPr>
            <p:spPr bwMode="auto">
              <a:xfrm>
                <a:off x="5835857" y="1770243"/>
                <a:ext cx="37880" cy="47350"/>
              </a:xfrm>
              <a:custGeom>
                <a:avLst/>
                <a:gdLst>
                  <a:gd name="T0" fmla="*/ 0 w 36"/>
                  <a:gd name="T1" fmla="*/ 20 h 45"/>
                  <a:gd name="T2" fmla="*/ 4 w 36"/>
                  <a:gd name="T3" fmla="*/ 9 h 45"/>
                  <a:gd name="T4" fmla="*/ 11 w 36"/>
                  <a:gd name="T5" fmla="*/ 2 h 45"/>
                  <a:gd name="T6" fmla="*/ 21 w 36"/>
                  <a:gd name="T7" fmla="*/ 0 h 45"/>
                  <a:gd name="T8" fmla="*/ 29 w 36"/>
                  <a:gd name="T9" fmla="*/ 4 h 45"/>
                  <a:gd name="T10" fmla="*/ 35 w 36"/>
                  <a:gd name="T11" fmla="*/ 13 h 45"/>
                  <a:gd name="T12" fmla="*/ 36 w 36"/>
                  <a:gd name="T13" fmla="*/ 25 h 45"/>
                  <a:gd name="T14" fmla="*/ 31 w 36"/>
                  <a:gd name="T15" fmla="*/ 35 h 45"/>
                  <a:gd name="T16" fmla="*/ 24 w 36"/>
                  <a:gd name="T17" fmla="*/ 42 h 45"/>
                  <a:gd name="T18" fmla="*/ 15 w 36"/>
                  <a:gd name="T19" fmla="*/ 45 h 45"/>
                  <a:gd name="T20" fmla="*/ 6 w 36"/>
                  <a:gd name="T21" fmla="*/ 40 h 45"/>
                  <a:gd name="T22" fmla="*/ 0 w 36"/>
                  <a:gd name="T23" fmla="*/ 32 h 45"/>
                  <a:gd name="T24" fmla="*/ 0 w 36"/>
                  <a:gd name="T25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45">
                    <a:moveTo>
                      <a:pt x="0" y="20"/>
                    </a:moveTo>
                    <a:lnTo>
                      <a:pt x="4" y="9"/>
                    </a:lnTo>
                    <a:lnTo>
                      <a:pt x="11" y="2"/>
                    </a:lnTo>
                    <a:lnTo>
                      <a:pt x="21" y="0"/>
                    </a:lnTo>
                    <a:lnTo>
                      <a:pt x="29" y="4"/>
                    </a:lnTo>
                    <a:lnTo>
                      <a:pt x="35" y="13"/>
                    </a:lnTo>
                    <a:lnTo>
                      <a:pt x="36" y="25"/>
                    </a:lnTo>
                    <a:lnTo>
                      <a:pt x="31" y="35"/>
                    </a:lnTo>
                    <a:lnTo>
                      <a:pt x="24" y="42"/>
                    </a:lnTo>
                    <a:lnTo>
                      <a:pt x="15" y="45"/>
                    </a:lnTo>
                    <a:lnTo>
                      <a:pt x="6" y="40"/>
                    </a:lnTo>
                    <a:lnTo>
                      <a:pt x="0" y="32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3" name="Freeform 309"/>
              <p:cNvSpPr>
                <a:spLocks/>
              </p:cNvSpPr>
              <p:nvPr/>
            </p:nvSpPr>
            <p:spPr bwMode="auto">
              <a:xfrm>
                <a:off x="5849536" y="1780766"/>
                <a:ext cx="23149" cy="29462"/>
              </a:xfrm>
              <a:custGeom>
                <a:avLst/>
                <a:gdLst>
                  <a:gd name="T0" fmla="*/ 0 w 22"/>
                  <a:gd name="T1" fmla="*/ 12 h 28"/>
                  <a:gd name="T2" fmla="*/ 2 w 22"/>
                  <a:gd name="T3" fmla="*/ 9 h 28"/>
                  <a:gd name="T4" fmla="*/ 4 w 22"/>
                  <a:gd name="T5" fmla="*/ 5 h 28"/>
                  <a:gd name="T6" fmla="*/ 6 w 22"/>
                  <a:gd name="T7" fmla="*/ 3 h 28"/>
                  <a:gd name="T8" fmla="*/ 10 w 22"/>
                  <a:gd name="T9" fmla="*/ 0 h 28"/>
                  <a:gd name="T10" fmla="*/ 14 w 22"/>
                  <a:gd name="T11" fmla="*/ 0 h 28"/>
                  <a:gd name="T12" fmla="*/ 17 w 22"/>
                  <a:gd name="T13" fmla="*/ 2 h 28"/>
                  <a:gd name="T14" fmla="*/ 19 w 22"/>
                  <a:gd name="T15" fmla="*/ 4 h 28"/>
                  <a:gd name="T16" fmla="*/ 21 w 22"/>
                  <a:gd name="T17" fmla="*/ 8 h 28"/>
                  <a:gd name="T18" fmla="*/ 22 w 22"/>
                  <a:gd name="T19" fmla="*/ 11 h 28"/>
                  <a:gd name="T20" fmla="*/ 22 w 22"/>
                  <a:gd name="T21" fmla="*/ 16 h 28"/>
                  <a:gd name="T22" fmla="*/ 21 w 22"/>
                  <a:gd name="T23" fmla="*/ 19 h 28"/>
                  <a:gd name="T24" fmla="*/ 19 w 22"/>
                  <a:gd name="T25" fmla="*/ 23 h 28"/>
                  <a:gd name="T26" fmla="*/ 16 w 22"/>
                  <a:gd name="T27" fmla="*/ 26 h 28"/>
                  <a:gd name="T28" fmla="*/ 14 w 22"/>
                  <a:gd name="T29" fmla="*/ 28 h 28"/>
                  <a:gd name="T30" fmla="*/ 10 w 22"/>
                  <a:gd name="T31" fmla="*/ 28 h 28"/>
                  <a:gd name="T32" fmla="*/ 6 w 22"/>
                  <a:gd name="T33" fmla="*/ 26 h 28"/>
                  <a:gd name="T34" fmla="*/ 4 w 22"/>
                  <a:gd name="T35" fmla="*/ 24 h 28"/>
                  <a:gd name="T36" fmla="*/ 2 w 22"/>
                  <a:gd name="T37" fmla="*/ 21 h 28"/>
                  <a:gd name="T38" fmla="*/ 0 w 22"/>
                  <a:gd name="T39" fmla="*/ 17 h 28"/>
                  <a:gd name="T40" fmla="*/ 0 w 22"/>
                  <a:gd name="T41" fmla="*/ 1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" h="28">
                    <a:moveTo>
                      <a:pt x="0" y="12"/>
                    </a:moveTo>
                    <a:lnTo>
                      <a:pt x="2" y="9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17" y="2"/>
                    </a:lnTo>
                    <a:lnTo>
                      <a:pt x="19" y="4"/>
                    </a:lnTo>
                    <a:lnTo>
                      <a:pt x="21" y="8"/>
                    </a:lnTo>
                    <a:lnTo>
                      <a:pt x="22" y="11"/>
                    </a:lnTo>
                    <a:lnTo>
                      <a:pt x="22" y="16"/>
                    </a:lnTo>
                    <a:lnTo>
                      <a:pt x="21" y="19"/>
                    </a:lnTo>
                    <a:lnTo>
                      <a:pt x="19" y="23"/>
                    </a:lnTo>
                    <a:lnTo>
                      <a:pt x="16" y="26"/>
                    </a:lnTo>
                    <a:lnTo>
                      <a:pt x="14" y="28"/>
                    </a:lnTo>
                    <a:lnTo>
                      <a:pt x="10" y="28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2" y="21"/>
                    </a:lnTo>
                    <a:lnTo>
                      <a:pt x="0" y="1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4" name="Freeform 310"/>
              <p:cNvSpPr>
                <a:spLocks/>
              </p:cNvSpPr>
              <p:nvPr/>
            </p:nvSpPr>
            <p:spPr bwMode="auto">
              <a:xfrm>
                <a:off x="5626465" y="1864943"/>
                <a:ext cx="31567" cy="49455"/>
              </a:xfrm>
              <a:custGeom>
                <a:avLst/>
                <a:gdLst>
                  <a:gd name="T0" fmla="*/ 28 w 30"/>
                  <a:gd name="T1" fmla="*/ 19 h 47"/>
                  <a:gd name="T2" fmla="*/ 23 w 30"/>
                  <a:gd name="T3" fmla="*/ 9 h 47"/>
                  <a:gd name="T4" fmla="*/ 17 w 30"/>
                  <a:gd name="T5" fmla="*/ 3 h 47"/>
                  <a:gd name="T6" fmla="*/ 10 w 30"/>
                  <a:gd name="T7" fmla="*/ 0 h 47"/>
                  <a:gd name="T8" fmla="*/ 4 w 30"/>
                  <a:gd name="T9" fmla="*/ 0 h 47"/>
                  <a:gd name="T10" fmla="*/ 1 w 30"/>
                  <a:gd name="T11" fmla="*/ 0 h 47"/>
                  <a:gd name="T12" fmla="*/ 0 w 30"/>
                  <a:gd name="T13" fmla="*/ 2 h 47"/>
                  <a:gd name="T14" fmla="*/ 24 w 30"/>
                  <a:gd name="T15" fmla="*/ 47 h 47"/>
                  <a:gd name="T16" fmla="*/ 29 w 30"/>
                  <a:gd name="T17" fmla="*/ 44 h 47"/>
                  <a:gd name="T18" fmla="*/ 30 w 30"/>
                  <a:gd name="T19" fmla="*/ 37 h 47"/>
                  <a:gd name="T20" fmla="*/ 30 w 30"/>
                  <a:gd name="T21" fmla="*/ 28 h 47"/>
                  <a:gd name="T22" fmla="*/ 28 w 30"/>
                  <a:gd name="T23" fmla="*/ 19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47">
                    <a:moveTo>
                      <a:pt x="28" y="19"/>
                    </a:moveTo>
                    <a:lnTo>
                      <a:pt x="23" y="9"/>
                    </a:lnTo>
                    <a:lnTo>
                      <a:pt x="17" y="3"/>
                    </a:lnTo>
                    <a:lnTo>
                      <a:pt x="10" y="0"/>
                    </a:lnTo>
                    <a:lnTo>
                      <a:pt x="4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24" y="47"/>
                    </a:lnTo>
                    <a:lnTo>
                      <a:pt x="29" y="44"/>
                    </a:lnTo>
                    <a:lnTo>
                      <a:pt x="30" y="37"/>
                    </a:lnTo>
                    <a:lnTo>
                      <a:pt x="30" y="28"/>
                    </a:lnTo>
                    <a:lnTo>
                      <a:pt x="28" y="19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5" name="Freeform 311"/>
              <p:cNvSpPr>
                <a:spLocks/>
              </p:cNvSpPr>
              <p:nvPr/>
            </p:nvSpPr>
            <p:spPr bwMode="auto">
              <a:xfrm>
                <a:off x="5631726" y="1873361"/>
                <a:ext cx="22097" cy="32619"/>
              </a:xfrm>
              <a:custGeom>
                <a:avLst/>
                <a:gdLst>
                  <a:gd name="T0" fmla="*/ 19 w 21"/>
                  <a:gd name="T1" fmla="*/ 12 h 31"/>
                  <a:gd name="T2" fmla="*/ 17 w 21"/>
                  <a:gd name="T3" fmla="*/ 7 h 31"/>
                  <a:gd name="T4" fmla="*/ 13 w 21"/>
                  <a:gd name="T5" fmla="*/ 4 h 31"/>
                  <a:gd name="T6" fmla="*/ 9 w 21"/>
                  <a:gd name="T7" fmla="*/ 1 h 31"/>
                  <a:gd name="T8" fmla="*/ 6 w 21"/>
                  <a:gd name="T9" fmla="*/ 0 h 31"/>
                  <a:gd name="T10" fmla="*/ 2 w 21"/>
                  <a:gd name="T11" fmla="*/ 0 h 31"/>
                  <a:gd name="T12" fmla="*/ 0 w 21"/>
                  <a:gd name="T13" fmla="*/ 1 h 31"/>
                  <a:gd name="T14" fmla="*/ 17 w 21"/>
                  <a:gd name="T15" fmla="*/ 31 h 31"/>
                  <a:gd name="T16" fmla="*/ 19 w 21"/>
                  <a:gd name="T17" fmla="*/ 30 h 31"/>
                  <a:gd name="T18" fmla="*/ 20 w 21"/>
                  <a:gd name="T19" fmla="*/ 27 h 31"/>
                  <a:gd name="T20" fmla="*/ 21 w 21"/>
                  <a:gd name="T21" fmla="*/ 24 h 31"/>
                  <a:gd name="T22" fmla="*/ 21 w 21"/>
                  <a:gd name="T23" fmla="*/ 20 h 31"/>
                  <a:gd name="T24" fmla="*/ 20 w 21"/>
                  <a:gd name="T25" fmla="*/ 17 h 31"/>
                  <a:gd name="T26" fmla="*/ 19 w 21"/>
                  <a:gd name="T27" fmla="*/ 1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" h="31">
                    <a:moveTo>
                      <a:pt x="19" y="12"/>
                    </a:moveTo>
                    <a:lnTo>
                      <a:pt x="17" y="7"/>
                    </a:lnTo>
                    <a:lnTo>
                      <a:pt x="13" y="4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17" y="31"/>
                    </a:lnTo>
                    <a:lnTo>
                      <a:pt x="19" y="30"/>
                    </a:lnTo>
                    <a:lnTo>
                      <a:pt x="20" y="27"/>
                    </a:lnTo>
                    <a:lnTo>
                      <a:pt x="21" y="24"/>
                    </a:lnTo>
                    <a:lnTo>
                      <a:pt x="21" y="20"/>
                    </a:lnTo>
                    <a:lnTo>
                      <a:pt x="20" y="17"/>
                    </a:lnTo>
                    <a:lnTo>
                      <a:pt x="19" y="12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6" name="Freeform 312"/>
              <p:cNvSpPr>
                <a:spLocks/>
              </p:cNvSpPr>
              <p:nvPr/>
            </p:nvSpPr>
            <p:spPr bwMode="auto">
              <a:xfrm>
                <a:off x="5593846" y="1755512"/>
                <a:ext cx="10522" cy="42089"/>
              </a:xfrm>
              <a:custGeom>
                <a:avLst/>
                <a:gdLst>
                  <a:gd name="T0" fmla="*/ 0 w 10"/>
                  <a:gd name="T1" fmla="*/ 0 h 40"/>
                  <a:gd name="T2" fmla="*/ 2 w 10"/>
                  <a:gd name="T3" fmla="*/ 14 h 40"/>
                  <a:gd name="T4" fmla="*/ 5 w 10"/>
                  <a:gd name="T5" fmla="*/ 26 h 40"/>
                  <a:gd name="T6" fmla="*/ 10 w 10"/>
                  <a:gd name="T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40">
                    <a:moveTo>
                      <a:pt x="0" y="0"/>
                    </a:moveTo>
                    <a:lnTo>
                      <a:pt x="2" y="14"/>
                    </a:lnTo>
                    <a:lnTo>
                      <a:pt x="5" y="26"/>
                    </a:lnTo>
                    <a:lnTo>
                      <a:pt x="10" y="40"/>
                    </a:lnTo>
                  </a:path>
                </a:pathLst>
              </a:custGeom>
              <a:noFill/>
              <a:ln w="317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7" name="Freeform 313"/>
              <p:cNvSpPr>
                <a:spLocks/>
              </p:cNvSpPr>
              <p:nvPr/>
            </p:nvSpPr>
            <p:spPr bwMode="auto">
              <a:xfrm>
                <a:off x="5588585" y="1675543"/>
                <a:ext cx="4209" cy="46298"/>
              </a:xfrm>
              <a:custGeom>
                <a:avLst/>
                <a:gdLst>
                  <a:gd name="T0" fmla="*/ 1 w 4"/>
                  <a:gd name="T1" fmla="*/ 0 h 44"/>
                  <a:gd name="T2" fmla="*/ 1 w 4"/>
                  <a:gd name="T3" fmla="*/ 4 h 44"/>
                  <a:gd name="T4" fmla="*/ 0 w 4"/>
                  <a:gd name="T5" fmla="*/ 8 h 44"/>
                  <a:gd name="T6" fmla="*/ 0 w 4"/>
                  <a:gd name="T7" fmla="*/ 11 h 44"/>
                  <a:gd name="T8" fmla="*/ 0 w 4"/>
                  <a:gd name="T9" fmla="*/ 16 h 44"/>
                  <a:gd name="T10" fmla="*/ 1 w 4"/>
                  <a:gd name="T11" fmla="*/ 26 h 44"/>
                  <a:gd name="T12" fmla="*/ 1 w 4"/>
                  <a:gd name="T13" fmla="*/ 34 h 44"/>
                  <a:gd name="T14" fmla="*/ 4 w 4"/>
                  <a:gd name="T15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44">
                    <a:moveTo>
                      <a:pt x="1" y="0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1" y="26"/>
                    </a:lnTo>
                    <a:lnTo>
                      <a:pt x="1" y="34"/>
                    </a:lnTo>
                    <a:lnTo>
                      <a:pt x="4" y="44"/>
                    </a:lnTo>
                  </a:path>
                </a:pathLst>
              </a:custGeom>
              <a:noFill/>
              <a:ln w="317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8" name="Freeform 314"/>
              <p:cNvSpPr>
                <a:spLocks/>
              </p:cNvSpPr>
              <p:nvPr/>
            </p:nvSpPr>
            <p:spPr bwMode="auto">
              <a:xfrm>
                <a:off x="5585428" y="1586104"/>
                <a:ext cx="17888" cy="55768"/>
              </a:xfrm>
              <a:custGeom>
                <a:avLst/>
                <a:gdLst>
                  <a:gd name="T0" fmla="*/ 17 w 17"/>
                  <a:gd name="T1" fmla="*/ 0 h 53"/>
                  <a:gd name="T2" fmla="*/ 8 w 17"/>
                  <a:gd name="T3" fmla="*/ 10 h 53"/>
                  <a:gd name="T4" fmla="*/ 4 w 17"/>
                  <a:gd name="T5" fmla="*/ 22 h 53"/>
                  <a:gd name="T6" fmla="*/ 1 w 17"/>
                  <a:gd name="T7" fmla="*/ 35 h 53"/>
                  <a:gd name="T8" fmla="*/ 0 w 17"/>
                  <a:gd name="T9" fmla="*/ 46 h 53"/>
                  <a:gd name="T10" fmla="*/ 0 w 17"/>
                  <a:gd name="T11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53">
                    <a:moveTo>
                      <a:pt x="17" y="0"/>
                    </a:moveTo>
                    <a:lnTo>
                      <a:pt x="8" y="10"/>
                    </a:lnTo>
                    <a:lnTo>
                      <a:pt x="4" y="22"/>
                    </a:lnTo>
                    <a:lnTo>
                      <a:pt x="1" y="35"/>
                    </a:lnTo>
                    <a:lnTo>
                      <a:pt x="0" y="46"/>
                    </a:lnTo>
                    <a:lnTo>
                      <a:pt x="0" y="53"/>
                    </a:lnTo>
                  </a:path>
                </a:pathLst>
              </a:custGeom>
              <a:noFill/>
              <a:ln w="317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9" name="Freeform 315"/>
              <p:cNvSpPr>
                <a:spLocks/>
              </p:cNvSpPr>
              <p:nvPr/>
            </p:nvSpPr>
            <p:spPr bwMode="auto">
              <a:xfrm>
                <a:off x="5616994" y="1504031"/>
                <a:ext cx="41037" cy="53664"/>
              </a:xfrm>
              <a:custGeom>
                <a:avLst/>
                <a:gdLst>
                  <a:gd name="T0" fmla="*/ 39 w 39"/>
                  <a:gd name="T1" fmla="*/ 0 h 51"/>
                  <a:gd name="T2" fmla="*/ 23 w 39"/>
                  <a:gd name="T3" fmla="*/ 14 h 51"/>
                  <a:gd name="T4" fmla="*/ 9 w 39"/>
                  <a:gd name="T5" fmla="*/ 32 h 51"/>
                  <a:gd name="T6" fmla="*/ 0 w 39"/>
                  <a:gd name="T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51">
                    <a:moveTo>
                      <a:pt x="39" y="0"/>
                    </a:moveTo>
                    <a:lnTo>
                      <a:pt x="23" y="14"/>
                    </a:lnTo>
                    <a:lnTo>
                      <a:pt x="9" y="32"/>
                    </a:lnTo>
                    <a:lnTo>
                      <a:pt x="0" y="51"/>
                    </a:lnTo>
                  </a:path>
                </a:pathLst>
              </a:custGeom>
              <a:noFill/>
              <a:ln w="317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0" name="Freeform 316"/>
              <p:cNvSpPr>
                <a:spLocks/>
              </p:cNvSpPr>
              <p:nvPr/>
            </p:nvSpPr>
            <p:spPr bwMode="auto">
              <a:xfrm>
                <a:off x="5673814" y="1460890"/>
                <a:ext cx="35776" cy="27358"/>
              </a:xfrm>
              <a:custGeom>
                <a:avLst/>
                <a:gdLst>
                  <a:gd name="T0" fmla="*/ 34 w 34"/>
                  <a:gd name="T1" fmla="*/ 0 h 26"/>
                  <a:gd name="T2" fmla="*/ 20 w 34"/>
                  <a:gd name="T3" fmla="*/ 8 h 26"/>
                  <a:gd name="T4" fmla="*/ 10 w 34"/>
                  <a:gd name="T5" fmla="*/ 16 h 26"/>
                  <a:gd name="T6" fmla="*/ 0 w 34"/>
                  <a:gd name="T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26">
                    <a:moveTo>
                      <a:pt x="34" y="0"/>
                    </a:moveTo>
                    <a:lnTo>
                      <a:pt x="20" y="8"/>
                    </a:lnTo>
                    <a:lnTo>
                      <a:pt x="10" y="16"/>
                    </a:lnTo>
                    <a:lnTo>
                      <a:pt x="0" y="26"/>
                    </a:lnTo>
                  </a:path>
                </a:pathLst>
              </a:custGeom>
              <a:noFill/>
              <a:ln w="317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1" name="Line 317"/>
              <p:cNvSpPr>
                <a:spLocks noChangeShapeType="1"/>
              </p:cNvSpPr>
              <p:nvPr/>
            </p:nvSpPr>
            <p:spPr bwMode="auto">
              <a:xfrm flipH="1">
                <a:off x="5741157" y="1412488"/>
                <a:ext cx="50507" cy="31567"/>
              </a:xfrm>
              <a:prstGeom prst="line">
                <a:avLst/>
              </a:prstGeom>
              <a:noFill/>
              <a:ln w="317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2" name="Freeform 318"/>
              <p:cNvSpPr>
                <a:spLocks/>
              </p:cNvSpPr>
              <p:nvPr/>
            </p:nvSpPr>
            <p:spPr bwMode="auto">
              <a:xfrm>
                <a:off x="6377751" y="1390391"/>
                <a:ext cx="47350" cy="18940"/>
              </a:xfrm>
              <a:custGeom>
                <a:avLst/>
                <a:gdLst>
                  <a:gd name="T0" fmla="*/ 0 w 45"/>
                  <a:gd name="T1" fmla="*/ 0 h 18"/>
                  <a:gd name="T2" fmla="*/ 17 w 45"/>
                  <a:gd name="T3" fmla="*/ 5 h 18"/>
                  <a:gd name="T4" fmla="*/ 31 w 45"/>
                  <a:gd name="T5" fmla="*/ 11 h 18"/>
                  <a:gd name="T6" fmla="*/ 45 w 45"/>
                  <a:gd name="T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" h="18">
                    <a:moveTo>
                      <a:pt x="0" y="0"/>
                    </a:moveTo>
                    <a:lnTo>
                      <a:pt x="17" y="5"/>
                    </a:lnTo>
                    <a:lnTo>
                      <a:pt x="31" y="11"/>
                    </a:lnTo>
                    <a:lnTo>
                      <a:pt x="45" y="18"/>
                    </a:lnTo>
                  </a:path>
                </a:pathLst>
              </a:custGeom>
              <a:noFill/>
              <a:ln w="317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3" name="Freeform 319"/>
              <p:cNvSpPr>
                <a:spLocks/>
              </p:cNvSpPr>
              <p:nvPr/>
            </p:nvSpPr>
            <p:spPr bwMode="auto">
              <a:xfrm>
                <a:off x="6447198" y="1417749"/>
                <a:ext cx="52611" cy="19993"/>
              </a:xfrm>
              <a:custGeom>
                <a:avLst/>
                <a:gdLst>
                  <a:gd name="T0" fmla="*/ 0 w 50"/>
                  <a:gd name="T1" fmla="*/ 0 h 19"/>
                  <a:gd name="T2" fmla="*/ 19 w 50"/>
                  <a:gd name="T3" fmla="*/ 5 h 19"/>
                  <a:gd name="T4" fmla="*/ 35 w 50"/>
                  <a:gd name="T5" fmla="*/ 11 h 19"/>
                  <a:gd name="T6" fmla="*/ 50 w 50"/>
                  <a:gd name="T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" h="19">
                    <a:moveTo>
                      <a:pt x="0" y="0"/>
                    </a:moveTo>
                    <a:lnTo>
                      <a:pt x="19" y="5"/>
                    </a:lnTo>
                    <a:lnTo>
                      <a:pt x="35" y="11"/>
                    </a:lnTo>
                    <a:lnTo>
                      <a:pt x="50" y="19"/>
                    </a:lnTo>
                  </a:path>
                </a:pathLst>
              </a:custGeom>
              <a:noFill/>
              <a:ln w="317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4" name="Freeform 320"/>
              <p:cNvSpPr>
                <a:spLocks/>
              </p:cNvSpPr>
              <p:nvPr/>
            </p:nvSpPr>
            <p:spPr bwMode="auto">
              <a:xfrm>
                <a:off x="6518749" y="1441950"/>
                <a:ext cx="45246" cy="27358"/>
              </a:xfrm>
              <a:custGeom>
                <a:avLst/>
                <a:gdLst>
                  <a:gd name="T0" fmla="*/ 0 w 43"/>
                  <a:gd name="T1" fmla="*/ 0 h 26"/>
                  <a:gd name="T2" fmla="*/ 15 w 43"/>
                  <a:gd name="T3" fmla="*/ 6 h 26"/>
                  <a:gd name="T4" fmla="*/ 30 w 43"/>
                  <a:gd name="T5" fmla="*/ 15 h 26"/>
                  <a:gd name="T6" fmla="*/ 43 w 43"/>
                  <a:gd name="T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26">
                    <a:moveTo>
                      <a:pt x="0" y="0"/>
                    </a:moveTo>
                    <a:lnTo>
                      <a:pt x="15" y="6"/>
                    </a:lnTo>
                    <a:lnTo>
                      <a:pt x="30" y="15"/>
                    </a:lnTo>
                    <a:lnTo>
                      <a:pt x="43" y="26"/>
                    </a:lnTo>
                  </a:path>
                </a:pathLst>
              </a:custGeom>
              <a:noFill/>
              <a:ln w="317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5" name="Freeform 321"/>
              <p:cNvSpPr>
                <a:spLocks/>
              </p:cNvSpPr>
              <p:nvPr/>
            </p:nvSpPr>
            <p:spPr bwMode="auto">
              <a:xfrm>
                <a:off x="6575569" y="1479830"/>
                <a:ext cx="37880" cy="44193"/>
              </a:xfrm>
              <a:custGeom>
                <a:avLst/>
                <a:gdLst>
                  <a:gd name="T0" fmla="*/ 0 w 36"/>
                  <a:gd name="T1" fmla="*/ 0 h 42"/>
                  <a:gd name="T2" fmla="*/ 11 w 36"/>
                  <a:gd name="T3" fmla="*/ 7 h 42"/>
                  <a:gd name="T4" fmla="*/ 21 w 36"/>
                  <a:gd name="T5" fmla="*/ 18 h 42"/>
                  <a:gd name="T6" fmla="*/ 30 w 36"/>
                  <a:gd name="T7" fmla="*/ 30 h 42"/>
                  <a:gd name="T8" fmla="*/ 36 w 36"/>
                  <a:gd name="T9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42">
                    <a:moveTo>
                      <a:pt x="0" y="0"/>
                    </a:moveTo>
                    <a:lnTo>
                      <a:pt x="11" y="7"/>
                    </a:lnTo>
                    <a:lnTo>
                      <a:pt x="21" y="18"/>
                    </a:lnTo>
                    <a:lnTo>
                      <a:pt x="30" y="30"/>
                    </a:lnTo>
                    <a:lnTo>
                      <a:pt x="36" y="42"/>
                    </a:lnTo>
                  </a:path>
                </a:pathLst>
              </a:custGeom>
              <a:noFill/>
              <a:ln w="317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6" name="Freeform 322"/>
              <p:cNvSpPr>
                <a:spLocks/>
              </p:cNvSpPr>
              <p:nvPr/>
            </p:nvSpPr>
            <p:spPr bwMode="auto">
              <a:xfrm>
                <a:off x="6621867" y="1535598"/>
                <a:ext cx="25253" cy="69447"/>
              </a:xfrm>
              <a:custGeom>
                <a:avLst/>
                <a:gdLst>
                  <a:gd name="T0" fmla="*/ 0 w 24"/>
                  <a:gd name="T1" fmla="*/ 0 h 66"/>
                  <a:gd name="T2" fmla="*/ 10 w 24"/>
                  <a:gd name="T3" fmla="*/ 15 h 66"/>
                  <a:gd name="T4" fmla="*/ 16 w 24"/>
                  <a:gd name="T5" fmla="*/ 33 h 66"/>
                  <a:gd name="T6" fmla="*/ 20 w 24"/>
                  <a:gd name="T7" fmla="*/ 50 h 66"/>
                  <a:gd name="T8" fmla="*/ 24 w 24"/>
                  <a:gd name="T9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6">
                    <a:moveTo>
                      <a:pt x="0" y="0"/>
                    </a:moveTo>
                    <a:lnTo>
                      <a:pt x="10" y="15"/>
                    </a:lnTo>
                    <a:lnTo>
                      <a:pt x="16" y="33"/>
                    </a:lnTo>
                    <a:lnTo>
                      <a:pt x="20" y="50"/>
                    </a:lnTo>
                    <a:lnTo>
                      <a:pt x="24" y="66"/>
                    </a:lnTo>
                  </a:path>
                </a:pathLst>
              </a:custGeom>
              <a:noFill/>
              <a:ln w="317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7" name="Freeform 323"/>
              <p:cNvSpPr>
                <a:spLocks/>
              </p:cNvSpPr>
              <p:nvPr/>
            </p:nvSpPr>
            <p:spPr bwMode="auto">
              <a:xfrm>
                <a:off x="6653433" y="1625037"/>
                <a:ext cx="7366" cy="57873"/>
              </a:xfrm>
              <a:custGeom>
                <a:avLst/>
                <a:gdLst>
                  <a:gd name="T0" fmla="*/ 0 w 7"/>
                  <a:gd name="T1" fmla="*/ 0 h 55"/>
                  <a:gd name="T2" fmla="*/ 5 w 7"/>
                  <a:gd name="T3" fmla="*/ 18 h 55"/>
                  <a:gd name="T4" fmla="*/ 6 w 7"/>
                  <a:gd name="T5" fmla="*/ 36 h 55"/>
                  <a:gd name="T6" fmla="*/ 7 w 7"/>
                  <a:gd name="T7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5">
                    <a:moveTo>
                      <a:pt x="0" y="0"/>
                    </a:moveTo>
                    <a:lnTo>
                      <a:pt x="5" y="18"/>
                    </a:lnTo>
                    <a:lnTo>
                      <a:pt x="6" y="36"/>
                    </a:lnTo>
                    <a:lnTo>
                      <a:pt x="7" y="55"/>
                    </a:lnTo>
                  </a:path>
                </a:pathLst>
              </a:custGeom>
              <a:noFill/>
              <a:ln w="317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8" name="Freeform 324"/>
              <p:cNvSpPr>
                <a:spLocks/>
              </p:cNvSpPr>
              <p:nvPr/>
            </p:nvSpPr>
            <p:spPr bwMode="auto">
              <a:xfrm>
                <a:off x="6667112" y="1709215"/>
                <a:ext cx="2104" cy="39984"/>
              </a:xfrm>
              <a:custGeom>
                <a:avLst/>
                <a:gdLst>
                  <a:gd name="T0" fmla="*/ 0 w 2"/>
                  <a:gd name="T1" fmla="*/ 0 h 38"/>
                  <a:gd name="T2" fmla="*/ 1 w 2"/>
                  <a:gd name="T3" fmla="*/ 9 h 38"/>
                  <a:gd name="T4" fmla="*/ 2 w 2"/>
                  <a:gd name="T5" fmla="*/ 19 h 38"/>
                  <a:gd name="T6" fmla="*/ 1 w 2"/>
                  <a:gd name="T7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8">
                    <a:moveTo>
                      <a:pt x="0" y="0"/>
                    </a:moveTo>
                    <a:lnTo>
                      <a:pt x="1" y="9"/>
                    </a:lnTo>
                    <a:lnTo>
                      <a:pt x="2" y="19"/>
                    </a:lnTo>
                    <a:lnTo>
                      <a:pt x="1" y="38"/>
                    </a:lnTo>
                  </a:path>
                </a:pathLst>
              </a:custGeom>
              <a:noFill/>
              <a:ln w="317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9" name="Freeform 325"/>
              <p:cNvSpPr>
                <a:spLocks/>
              </p:cNvSpPr>
              <p:nvPr/>
            </p:nvSpPr>
            <p:spPr bwMode="auto">
              <a:xfrm>
                <a:off x="4819410" y="3507461"/>
                <a:ext cx="310406" cy="383009"/>
              </a:xfrm>
              <a:custGeom>
                <a:avLst/>
                <a:gdLst>
                  <a:gd name="T0" fmla="*/ 94 w 295"/>
                  <a:gd name="T1" fmla="*/ 27 h 364"/>
                  <a:gd name="T2" fmla="*/ 100 w 295"/>
                  <a:gd name="T3" fmla="*/ 21 h 364"/>
                  <a:gd name="T4" fmla="*/ 109 w 295"/>
                  <a:gd name="T5" fmla="*/ 19 h 364"/>
                  <a:gd name="T6" fmla="*/ 133 w 295"/>
                  <a:gd name="T7" fmla="*/ 29 h 364"/>
                  <a:gd name="T8" fmla="*/ 147 w 295"/>
                  <a:gd name="T9" fmla="*/ 51 h 364"/>
                  <a:gd name="T10" fmla="*/ 148 w 295"/>
                  <a:gd name="T11" fmla="*/ 71 h 364"/>
                  <a:gd name="T12" fmla="*/ 145 w 295"/>
                  <a:gd name="T13" fmla="*/ 83 h 364"/>
                  <a:gd name="T14" fmla="*/ 153 w 295"/>
                  <a:gd name="T15" fmla="*/ 79 h 364"/>
                  <a:gd name="T16" fmla="*/ 164 w 295"/>
                  <a:gd name="T17" fmla="*/ 78 h 364"/>
                  <a:gd name="T18" fmla="*/ 184 w 295"/>
                  <a:gd name="T19" fmla="*/ 85 h 364"/>
                  <a:gd name="T20" fmla="*/ 193 w 295"/>
                  <a:gd name="T21" fmla="*/ 104 h 364"/>
                  <a:gd name="T22" fmla="*/ 197 w 295"/>
                  <a:gd name="T23" fmla="*/ 126 h 364"/>
                  <a:gd name="T24" fmla="*/ 192 w 295"/>
                  <a:gd name="T25" fmla="*/ 146 h 364"/>
                  <a:gd name="T26" fmla="*/ 198 w 295"/>
                  <a:gd name="T27" fmla="*/ 160 h 364"/>
                  <a:gd name="T28" fmla="*/ 209 w 295"/>
                  <a:gd name="T29" fmla="*/ 180 h 364"/>
                  <a:gd name="T30" fmla="*/ 214 w 295"/>
                  <a:gd name="T31" fmla="*/ 204 h 364"/>
                  <a:gd name="T32" fmla="*/ 220 w 295"/>
                  <a:gd name="T33" fmla="*/ 237 h 364"/>
                  <a:gd name="T34" fmla="*/ 229 w 295"/>
                  <a:gd name="T35" fmla="*/ 269 h 364"/>
                  <a:gd name="T36" fmla="*/ 255 w 295"/>
                  <a:gd name="T37" fmla="*/ 319 h 364"/>
                  <a:gd name="T38" fmla="*/ 295 w 295"/>
                  <a:gd name="T39" fmla="*/ 358 h 364"/>
                  <a:gd name="T40" fmla="*/ 83 w 295"/>
                  <a:gd name="T41" fmla="*/ 194 h 364"/>
                  <a:gd name="T42" fmla="*/ 57 w 295"/>
                  <a:gd name="T43" fmla="*/ 166 h 364"/>
                  <a:gd name="T44" fmla="*/ 24 w 295"/>
                  <a:gd name="T45" fmla="*/ 129 h 364"/>
                  <a:gd name="T46" fmla="*/ 7 w 295"/>
                  <a:gd name="T47" fmla="*/ 100 h 364"/>
                  <a:gd name="T48" fmla="*/ 0 w 295"/>
                  <a:gd name="T49" fmla="*/ 69 h 364"/>
                  <a:gd name="T50" fmla="*/ 3 w 295"/>
                  <a:gd name="T51" fmla="*/ 53 h 364"/>
                  <a:gd name="T52" fmla="*/ 5 w 295"/>
                  <a:gd name="T53" fmla="*/ 49 h 364"/>
                  <a:gd name="T54" fmla="*/ 9 w 295"/>
                  <a:gd name="T55" fmla="*/ 45 h 364"/>
                  <a:gd name="T56" fmla="*/ 13 w 295"/>
                  <a:gd name="T57" fmla="*/ 45 h 364"/>
                  <a:gd name="T58" fmla="*/ 22 w 295"/>
                  <a:gd name="T59" fmla="*/ 44 h 364"/>
                  <a:gd name="T60" fmla="*/ 29 w 295"/>
                  <a:gd name="T61" fmla="*/ 44 h 364"/>
                  <a:gd name="T62" fmla="*/ 28 w 295"/>
                  <a:gd name="T63" fmla="*/ 33 h 364"/>
                  <a:gd name="T64" fmla="*/ 32 w 295"/>
                  <a:gd name="T65" fmla="*/ 15 h 364"/>
                  <a:gd name="T66" fmla="*/ 45 w 295"/>
                  <a:gd name="T67" fmla="*/ 2 h 364"/>
                  <a:gd name="T68" fmla="*/ 68 w 295"/>
                  <a:gd name="T69" fmla="*/ 4 h 364"/>
                  <a:gd name="T70" fmla="*/ 84 w 295"/>
                  <a:gd name="T71" fmla="*/ 2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5" h="364">
                    <a:moveTo>
                      <a:pt x="90" y="32"/>
                    </a:moveTo>
                    <a:lnTo>
                      <a:pt x="94" y="27"/>
                    </a:lnTo>
                    <a:lnTo>
                      <a:pt x="96" y="24"/>
                    </a:lnTo>
                    <a:lnTo>
                      <a:pt x="100" y="21"/>
                    </a:lnTo>
                    <a:lnTo>
                      <a:pt x="105" y="19"/>
                    </a:lnTo>
                    <a:lnTo>
                      <a:pt x="109" y="19"/>
                    </a:lnTo>
                    <a:lnTo>
                      <a:pt x="122" y="21"/>
                    </a:lnTo>
                    <a:lnTo>
                      <a:pt x="133" y="29"/>
                    </a:lnTo>
                    <a:lnTo>
                      <a:pt x="143" y="39"/>
                    </a:lnTo>
                    <a:lnTo>
                      <a:pt x="147" y="51"/>
                    </a:lnTo>
                    <a:lnTo>
                      <a:pt x="150" y="64"/>
                    </a:lnTo>
                    <a:lnTo>
                      <a:pt x="148" y="71"/>
                    </a:lnTo>
                    <a:lnTo>
                      <a:pt x="147" y="77"/>
                    </a:lnTo>
                    <a:lnTo>
                      <a:pt x="145" y="83"/>
                    </a:lnTo>
                    <a:lnTo>
                      <a:pt x="150" y="81"/>
                    </a:lnTo>
                    <a:lnTo>
                      <a:pt x="153" y="79"/>
                    </a:lnTo>
                    <a:lnTo>
                      <a:pt x="159" y="78"/>
                    </a:lnTo>
                    <a:lnTo>
                      <a:pt x="164" y="78"/>
                    </a:lnTo>
                    <a:lnTo>
                      <a:pt x="176" y="79"/>
                    </a:lnTo>
                    <a:lnTo>
                      <a:pt x="184" y="85"/>
                    </a:lnTo>
                    <a:lnTo>
                      <a:pt x="190" y="95"/>
                    </a:lnTo>
                    <a:lnTo>
                      <a:pt x="193" y="104"/>
                    </a:lnTo>
                    <a:lnTo>
                      <a:pt x="196" y="115"/>
                    </a:lnTo>
                    <a:lnTo>
                      <a:pt x="197" y="126"/>
                    </a:lnTo>
                    <a:lnTo>
                      <a:pt x="196" y="136"/>
                    </a:lnTo>
                    <a:lnTo>
                      <a:pt x="192" y="146"/>
                    </a:lnTo>
                    <a:lnTo>
                      <a:pt x="189" y="154"/>
                    </a:lnTo>
                    <a:lnTo>
                      <a:pt x="198" y="160"/>
                    </a:lnTo>
                    <a:lnTo>
                      <a:pt x="205" y="168"/>
                    </a:lnTo>
                    <a:lnTo>
                      <a:pt x="209" y="180"/>
                    </a:lnTo>
                    <a:lnTo>
                      <a:pt x="211" y="192"/>
                    </a:lnTo>
                    <a:lnTo>
                      <a:pt x="214" y="204"/>
                    </a:lnTo>
                    <a:lnTo>
                      <a:pt x="216" y="222"/>
                    </a:lnTo>
                    <a:lnTo>
                      <a:pt x="220" y="237"/>
                    </a:lnTo>
                    <a:lnTo>
                      <a:pt x="223" y="253"/>
                    </a:lnTo>
                    <a:lnTo>
                      <a:pt x="229" y="269"/>
                    </a:lnTo>
                    <a:lnTo>
                      <a:pt x="241" y="296"/>
                    </a:lnTo>
                    <a:lnTo>
                      <a:pt x="255" y="319"/>
                    </a:lnTo>
                    <a:lnTo>
                      <a:pt x="273" y="339"/>
                    </a:lnTo>
                    <a:lnTo>
                      <a:pt x="295" y="358"/>
                    </a:lnTo>
                    <a:lnTo>
                      <a:pt x="291" y="364"/>
                    </a:lnTo>
                    <a:lnTo>
                      <a:pt x="83" y="194"/>
                    </a:lnTo>
                    <a:lnTo>
                      <a:pt x="70" y="179"/>
                    </a:lnTo>
                    <a:lnTo>
                      <a:pt x="57" y="166"/>
                    </a:lnTo>
                    <a:lnTo>
                      <a:pt x="33" y="142"/>
                    </a:lnTo>
                    <a:lnTo>
                      <a:pt x="24" y="129"/>
                    </a:lnTo>
                    <a:lnTo>
                      <a:pt x="14" y="116"/>
                    </a:lnTo>
                    <a:lnTo>
                      <a:pt x="7" y="100"/>
                    </a:lnTo>
                    <a:lnTo>
                      <a:pt x="1" y="79"/>
                    </a:lnTo>
                    <a:lnTo>
                      <a:pt x="0" y="69"/>
                    </a:lnTo>
                    <a:lnTo>
                      <a:pt x="1" y="58"/>
                    </a:lnTo>
                    <a:lnTo>
                      <a:pt x="3" y="53"/>
                    </a:lnTo>
                    <a:lnTo>
                      <a:pt x="4" y="50"/>
                    </a:lnTo>
                    <a:lnTo>
                      <a:pt x="5" y="49"/>
                    </a:lnTo>
                    <a:lnTo>
                      <a:pt x="6" y="46"/>
                    </a:lnTo>
                    <a:lnTo>
                      <a:pt x="9" y="45"/>
                    </a:lnTo>
                    <a:lnTo>
                      <a:pt x="11" y="45"/>
                    </a:lnTo>
                    <a:lnTo>
                      <a:pt x="13" y="45"/>
                    </a:lnTo>
                    <a:lnTo>
                      <a:pt x="17" y="44"/>
                    </a:lnTo>
                    <a:lnTo>
                      <a:pt x="22" y="44"/>
                    </a:lnTo>
                    <a:lnTo>
                      <a:pt x="25" y="44"/>
                    </a:lnTo>
                    <a:lnTo>
                      <a:pt x="29" y="44"/>
                    </a:lnTo>
                    <a:lnTo>
                      <a:pt x="28" y="39"/>
                    </a:lnTo>
                    <a:lnTo>
                      <a:pt x="28" y="33"/>
                    </a:lnTo>
                    <a:lnTo>
                      <a:pt x="29" y="24"/>
                    </a:lnTo>
                    <a:lnTo>
                      <a:pt x="32" y="15"/>
                    </a:lnTo>
                    <a:lnTo>
                      <a:pt x="37" y="7"/>
                    </a:lnTo>
                    <a:lnTo>
                      <a:pt x="45" y="2"/>
                    </a:lnTo>
                    <a:lnTo>
                      <a:pt x="55" y="0"/>
                    </a:lnTo>
                    <a:lnTo>
                      <a:pt x="68" y="4"/>
                    </a:lnTo>
                    <a:lnTo>
                      <a:pt x="77" y="11"/>
                    </a:lnTo>
                    <a:lnTo>
                      <a:pt x="84" y="20"/>
                    </a:lnTo>
                    <a:lnTo>
                      <a:pt x="90" y="32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0" name="Freeform 326"/>
              <p:cNvSpPr>
                <a:spLocks/>
              </p:cNvSpPr>
              <p:nvPr/>
            </p:nvSpPr>
            <p:spPr bwMode="auto">
              <a:xfrm>
                <a:off x="4869917" y="3563229"/>
                <a:ext cx="277787" cy="381957"/>
              </a:xfrm>
              <a:custGeom>
                <a:avLst/>
                <a:gdLst>
                  <a:gd name="T0" fmla="*/ 239 w 264"/>
                  <a:gd name="T1" fmla="*/ 331 h 363"/>
                  <a:gd name="T2" fmla="*/ 186 w 264"/>
                  <a:gd name="T3" fmla="*/ 265 h 363"/>
                  <a:gd name="T4" fmla="*/ 150 w 264"/>
                  <a:gd name="T5" fmla="*/ 214 h 363"/>
                  <a:gd name="T6" fmla="*/ 129 w 264"/>
                  <a:gd name="T7" fmla="*/ 143 h 363"/>
                  <a:gd name="T8" fmla="*/ 125 w 264"/>
                  <a:gd name="T9" fmla="*/ 128 h 363"/>
                  <a:gd name="T10" fmla="*/ 115 w 264"/>
                  <a:gd name="T11" fmla="*/ 141 h 363"/>
                  <a:gd name="T12" fmla="*/ 111 w 264"/>
                  <a:gd name="T13" fmla="*/ 77 h 363"/>
                  <a:gd name="T14" fmla="*/ 112 w 264"/>
                  <a:gd name="T15" fmla="*/ 51 h 363"/>
                  <a:gd name="T16" fmla="*/ 105 w 264"/>
                  <a:gd name="T17" fmla="*/ 66 h 363"/>
                  <a:gd name="T18" fmla="*/ 105 w 264"/>
                  <a:gd name="T19" fmla="*/ 130 h 363"/>
                  <a:gd name="T20" fmla="*/ 95 w 264"/>
                  <a:gd name="T21" fmla="*/ 76 h 363"/>
                  <a:gd name="T22" fmla="*/ 95 w 264"/>
                  <a:gd name="T23" fmla="*/ 37 h 363"/>
                  <a:gd name="T24" fmla="*/ 89 w 264"/>
                  <a:gd name="T25" fmla="*/ 50 h 363"/>
                  <a:gd name="T26" fmla="*/ 86 w 264"/>
                  <a:gd name="T27" fmla="*/ 98 h 363"/>
                  <a:gd name="T28" fmla="*/ 73 w 264"/>
                  <a:gd name="T29" fmla="*/ 82 h 363"/>
                  <a:gd name="T30" fmla="*/ 72 w 264"/>
                  <a:gd name="T31" fmla="*/ 24 h 363"/>
                  <a:gd name="T32" fmla="*/ 66 w 264"/>
                  <a:gd name="T33" fmla="*/ 59 h 363"/>
                  <a:gd name="T34" fmla="*/ 61 w 264"/>
                  <a:gd name="T35" fmla="*/ 60 h 363"/>
                  <a:gd name="T36" fmla="*/ 52 w 264"/>
                  <a:gd name="T37" fmla="*/ 22 h 363"/>
                  <a:gd name="T38" fmla="*/ 46 w 264"/>
                  <a:gd name="T39" fmla="*/ 6 h 363"/>
                  <a:gd name="T40" fmla="*/ 49 w 264"/>
                  <a:gd name="T41" fmla="*/ 40 h 363"/>
                  <a:gd name="T42" fmla="*/ 32 w 264"/>
                  <a:gd name="T43" fmla="*/ 30 h 363"/>
                  <a:gd name="T44" fmla="*/ 3 w 264"/>
                  <a:gd name="T45" fmla="*/ 0 h 363"/>
                  <a:gd name="T46" fmla="*/ 1 w 264"/>
                  <a:gd name="T47" fmla="*/ 6 h 363"/>
                  <a:gd name="T48" fmla="*/ 29 w 264"/>
                  <a:gd name="T49" fmla="*/ 45 h 363"/>
                  <a:gd name="T50" fmla="*/ 7 w 264"/>
                  <a:gd name="T51" fmla="*/ 44 h 363"/>
                  <a:gd name="T52" fmla="*/ 45 w 264"/>
                  <a:gd name="T53" fmla="*/ 62 h 363"/>
                  <a:gd name="T54" fmla="*/ 71 w 264"/>
                  <a:gd name="T55" fmla="*/ 95 h 363"/>
                  <a:gd name="T56" fmla="*/ 81 w 264"/>
                  <a:gd name="T57" fmla="*/ 113 h 363"/>
                  <a:gd name="T58" fmla="*/ 44 w 264"/>
                  <a:gd name="T59" fmla="*/ 100 h 363"/>
                  <a:gd name="T60" fmla="*/ 6 w 264"/>
                  <a:gd name="T61" fmla="*/ 89 h 363"/>
                  <a:gd name="T62" fmla="*/ 12 w 264"/>
                  <a:gd name="T63" fmla="*/ 96 h 363"/>
                  <a:gd name="T64" fmla="*/ 23 w 264"/>
                  <a:gd name="T65" fmla="*/ 99 h 363"/>
                  <a:gd name="T66" fmla="*/ 72 w 264"/>
                  <a:gd name="T67" fmla="*/ 119 h 363"/>
                  <a:gd name="T68" fmla="*/ 89 w 264"/>
                  <a:gd name="T69" fmla="*/ 137 h 363"/>
                  <a:gd name="T70" fmla="*/ 44 w 264"/>
                  <a:gd name="T71" fmla="*/ 123 h 363"/>
                  <a:gd name="T72" fmla="*/ 35 w 264"/>
                  <a:gd name="T73" fmla="*/ 130 h 363"/>
                  <a:gd name="T74" fmla="*/ 84 w 264"/>
                  <a:gd name="T75" fmla="*/ 145 h 363"/>
                  <a:gd name="T76" fmla="*/ 105 w 264"/>
                  <a:gd name="T77" fmla="*/ 158 h 363"/>
                  <a:gd name="T78" fmla="*/ 112 w 264"/>
                  <a:gd name="T79" fmla="*/ 166 h 363"/>
                  <a:gd name="T80" fmla="*/ 113 w 264"/>
                  <a:gd name="T81" fmla="*/ 170 h 363"/>
                  <a:gd name="T82" fmla="*/ 68 w 264"/>
                  <a:gd name="T83" fmla="*/ 152 h 363"/>
                  <a:gd name="T84" fmla="*/ 45 w 264"/>
                  <a:gd name="T85" fmla="*/ 146 h 363"/>
                  <a:gd name="T86" fmla="*/ 118 w 264"/>
                  <a:gd name="T87" fmla="*/ 185 h 363"/>
                  <a:gd name="T88" fmla="*/ 123 w 264"/>
                  <a:gd name="T89" fmla="*/ 191 h 363"/>
                  <a:gd name="T90" fmla="*/ 103 w 264"/>
                  <a:gd name="T91" fmla="*/ 184 h 363"/>
                  <a:gd name="T92" fmla="*/ 93 w 264"/>
                  <a:gd name="T93" fmla="*/ 188 h 363"/>
                  <a:gd name="T94" fmla="*/ 129 w 264"/>
                  <a:gd name="T95" fmla="*/ 208 h 363"/>
                  <a:gd name="T96" fmla="*/ 162 w 264"/>
                  <a:gd name="T97" fmla="*/ 249 h 363"/>
                  <a:gd name="T98" fmla="*/ 194 w 264"/>
                  <a:gd name="T99" fmla="*/ 286 h 363"/>
                  <a:gd name="T100" fmla="*/ 264 w 264"/>
                  <a:gd name="T101" fmla="*/ 363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64" h="363">
                    <a:moveTo>
                      <a:pt x="264" y="363"/>
                    </a:moveTo>
                    <a:lnTo>
                      <a:pt x="259" y="356"/>
                    </a:lnTo>
                    <a:lnTo>
                      <a:pt x="250" y="345"/>
                    </a:lnTo>
                    <a:lnTo>
                      <a:pt x="239" y="331"/>
                    </a:lnTo>
                    <a:lnTo>
                      <a:pt x="226" y="316"/>
                    </a:lnTo>
                    <a:lnTo>
                      <a:pt x="212" y="298"/>
                    </a:lnTo>
                    <a:lnTo>
                      <a:pt x="198" y="280"/>
                    </a:lnTo>
                    <a:lnTo>
                      <a:pt x="186" y="265"/>
                    </a:lnTo>
                    <a:lnTo>
                      <a:pt x="174" y="249"/>
                    </a:lnTo>
                    <a:lnTo>
                      <a:pt x="166" y="239"/>
                    </a:lnTo>
                    <a:lnTo>
                      <a:pt x="161" y="232"/>
                    </a:lnTo>
                    <a:lnTo>
                      <a:pt x="150" y="214"/>
                    </a:lnTo>
                    <a:lnTo>
                      <a:pt x="142" y="197"/>
                    </a:lnTo>
                    <a:lnTo>
                      <a:pt x="136" y="178"/>
                    </a:lnTo>
                    <a:lnTo>
                      <a:pt x="131" y="157"/>
                    </a:lnTo>
                    <a:lnTo>
                      <a:pt x="129" y="143"/>
                    </a:lnTo>
                    <a:lnTo>
                      <a:pt x="130" y="130"/>
                    </a:lnTo>
                    <a:lnTo>
                      <a:pt x="135" y="117"/>
                    </a:lnTo>
                    <a:lnTo>
                      <a:pt x="130" y="115"/>
                    </a:lnTo>
                    <a:lnTo>
                      <a:pt x="125" y="128"/>
                    </a:lnTo>
                    <a:lnTo>
                      <a:pt x="123" y="140"/>
                    </a:lnTo>
                    <a:lnTo>
                      <a:pt x="123" y="155"/>
                    </a:lnTo>
                    <a:lnTo>
                      <a:pt x="124" y="157"/>
                    </a:lnTo>
                    <a:lnTo>
                      <a:pt x="115" y="141"/>
                    </a:lnTo>
                    <a:lnTo>
                      <a:pt x="110" y="125"/>
                    </a:lnTo>
                    <a:lnTo>
                      <a:pt x="110" y="107"/>
                    </a:lnTo>
                    <a:lnTo>
                      <a:pt x="111" y="87"/>
                    </a:lnTo>
                    <a:lnTo>
                      <a:pt x="111" y="77"/>
                    </a:lnTo>
                    <a:lnTo>
                      <a:pt x="113" y="69"/>
                    </a:lnTo>
                    <a:lnTo>
                      <a:pt x="115" y="61"/>
                    </a:lnTo>
                    <a:lnTo>
                      <a:pt x="113" y="51"/>
                    </a:lnTo>
                    <a:lnTo>
                      <a:pt x="112" y="51"/>
                    </a:lnTo>
                    <a:lnTo>
                      <a:pt x="111" y="51"/>
                    </a:lnTo>
                    <a:lnTo>
                      <a:pt x="110" y="51"/>
                    </a:lnTo>
                    <a:lnTo>
                      <a:pt x="106" y="59"/>
                    </a:lnTo>
                    <a:lnTo>
                      <a:pt x="105" y="66"/>
                    </a:lnTo>
                    <a:lnTo>
                      <a:pt x="105" y="75"/>
                    </a:lnTo>
                    <a:lnTo>
                      <a:pt x="104" y="93"/>
                    </a:lnTo>
                    <a:lnTo>
                      <a:pt x="105" y="112"/>
                    </a:lnTo>
                    <a:lnTo>
                      <a:pt x="105" y="130"/>
                    </a:lnTo>
                    <a:lnTo>
                      <a:pt x="98" y="118"/>
                    </a:lnTo>
                    <a:lnTo>
                      <a:pt x="95" y="104"/>
                    </a:lnTo>
                    <a:lnTo>
                      <a:pt x="93" y="91"/>
                    </a:lnTo>
                    <a:lnTo>
                      <a:pt x="95" y="76"/>
                    </a:lnTo>
                    <a:lnTo>
                      <a:pt x="96" y="63"/>
                    </a:lnTo>
                    <a:lnTo>
                      <a:pt x="97" y="51"/>
                    </a:lnTo>
                    <a:lnTo>
                      <a:pt x="97" y="37"/>
                    </a:lnTo>
                    <a:lnTo>
                      <a:pt x="95" y="37"/>
                    </a:lnTo>
                    <a:lnTo>
                      <a:pt x="93" y="37"/>
                    </a:lnTo>
                    <a:lnTo>
                      <a:pt x="91" y="37"/>
                    </a:lnTo>
                    <a:lnTo>
                      <a:pt x="89" y="43"/>
                    </a:lnTo>
                    <a:lnTo>
                      <a:pt x="89" y="50"/>
                    </a:lnTo>
                    <a:lnTo>
                      <a:pt x="89" y="57"/>
                    </a:lnTo>
                    <a:lnTo>
                      <a:pt x="86" y="72"/>
                    </a:lnTo>
                    <a:lnTo>
                      <a:pt x="85" y="83"/>
                    </a:lnTo>
                    <a:lnTo>
                      <a:pt x="86" y="98"/>
                    </a:lnTo>
                    <a:lnTo>
                      <a:pt x="84" y="98"/>
                    </a:lnTo>
                    <a:lnTo>
                      <a:pt x="83" y="96"/>
                    </a:lnTo>
                    <a:lnTo>
                      <a:pt x="80" y="95"/>
                    </a:lnTo>
                    <a:lnTo>
                      <a:pt x="73" y="82"/>
                    </a:lnTo>
                    <a:lnTo>
                      <a:pt x="72" y="69"/>
                    </a:lnTo>
                    <a:lnTo>
                      <a:pt x="73" y="55"/>
                    </a:lnTo>
                    <a:lnTo>
                      <a:pt x="74" y="40"/>
                    </a:lnTo>
                    <a:lnTo>
                      <a:pt x="72" y="24"/>
                    </a:lnTo>
                    <a:lnTo>
                      <a:pt x="70" y="22"/>
                    </a:lnTo>
                    <a:lnTo>
                      <a:pt x="67" y="30"/>
                    </a:lnTo>
                    <a:lnTo>
                      <a:pt x="66" y="43"/>
                    </a:lnTo>
                    <a:lnTo>
                      <a:pt x="66" y="59"/>
                    </a:lnTo>
                    <a:lnTo>
                      <a:pt x="67" y="76"/>
                    </a:lnTo>
                    <a:lnTo>
                      <a:pt x="66" y="74"/>
                    </a:lnTo>
                    <a:lnTo>
                      <a:pt x="64" y="68"/>
                    </a:lnTo>
                    <a:lnTo>
                      <a:pt x="61" y="60"/>
                    </a:lnTo>
                    <a:lnTo>
                      <a:pt x="58" y="50"/>
                    </a:lnTo>
                    <a:lnTo>
                      <a:pt x="55" y="42"/>
                    </a:lnTo>
                    <a:lnTo>
                      <a:pt x="54" y="36"/>
                    </a:lnTo>
                    <a:lnTo>
                      <a:pt x="52" y="22"/>
                    </a:lnTo>
                    <a:lnTo>
                      <a:pt x="49" y="6"/>
                    </a:lnTo>
                    <a:lnTo>
                      <a:pt x="48" y="6"/>
                    </a:lnTo>
                    <a:lnTo>
                      <a:pt x="47" y="6"/>
                    </a:lnTo>
                    <a:lnTo>
                      <a:pt x="46" y="6"/>
                    </a:lnTo>
                    <a:lnTo>
                      <a:pt x="46" y="8"/>
                    </a:lnTo>
                    <a:lnTo>
                      <a:pt x="45" y="17"/>
                    </a:lnTo>
                    <a:lnTo>
                      <a:pt x="47" y="28"/>
                    </a:lnTo>
                    <a:lnTo>
                      <a:pt x="49" y="40"/>
                    </a:lnTo>
                    <a:lnTo>
                      <a:pt x="51" y="49"/>
                    </a:lnTo>
                    <a:lnTo>
                      <a:pt x="51" y="56"/>
                    </a:lnTo>
                    <a:lnTo>
                      <a:pt x="44" y="44"/>
                    </a:lnTo>
                    <a:lnTo>
                      <a:pt x="32" y="30"/>
                    </a:lnTo>
                    <a:lnTo>
                      <a:pt x="17" y="16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2" y="9"/>
                    </a:lnTo>
                    <a:lnTo>
                      <a:pt x="20" y="29"/>
                    </a:lnTo>
                    <a:lnTo>
                      <a:pt x="39" y="49"/>
                    </a:lnTo>
                    <a:lnTo>
                      <a:pt x="29" y="45"/>
                    </a:lnTo>
                    <a:lnTo>
                      <a:pt x="20" y="41"/>
                    </a:lnTo>
                    <a:lnTo>
                      <a:pt x="10" y="38"/>
                    </a:lnTo>
                    <a:lnTo>
                      <a:pt x="2" y="38"/>
                    </a:lnTo>
                    <a:lnTo>
                      <a:pt x="7" y="44"/>
                    </a:lnTo>
                    <a:lnTo>
                      <a:pt x="16" y="48"/>
                    </a:lnTo>
                    <a:lnTo>
                      <a:pt x="26" y="51"/>
                    </a:lnTo>
                    <a:lnTo>
                      <a:pt x="33" y="55"/>
                    </a:lnTo>
                    <a:lnTo>
                      <a:pt x="45" y="62"/>
                    </a:lnTo>
                    <a:lnTo>
                      <a:pt x="52" y="70"/>
                    </a:lnTo>
                    <a:lnTo>
                      <a:pt x="59" y="80"/>
                    </a:lnTo>
                    <a:lnTo>
                      <a:pt x="67" y="92"/>
                    </a:lnTo>
                    <a:lnTo>
                      <a:pt x="71" y="95"/>
                    </a:lnTo>
                    <a:lnTo>
                      <a:pt x="74" y="100"/>
                    </a:lnTo>
                    <a:lnTo>
                      <a:pt x="78" y="106"/>
                    </a:lnTo>
                    <a:lnTo>
                      <a:pt x="81" y="111"/>
                    </a:lnTo>
                    <a:lnTo>
                      <a:pt x="81" y="113"/>
                    </a:lnTo>
                    <a:lnTo>
                      <a:pt x="79" y="113"/>
                    </a:lnTo>
                    <a:lnTo>
                      <a:pt x="67" y="108"/>
                    </a:lnTo>
                    <a:lnTo>
                      <a:pt x="57" y="104"/>
                    </a:lnTo>
                    <a:lnTo>
                      <a:pt x="44" y="100"/>
                    </a:lnTo>
                    <a:lnTo>
                      <a:pt x="30" y="95"/>
                    </a:lnTo>
                    <a:lnTo>
                      <a:pt x="17" y="92"/>
                    </a:lnTo>
                    <a:lnTo>
                      <a:pt x="9" y="89"/>
                    </a:lnTo>
                    <a:lnTo>
                      <a:pt x="6" y="89"/>
                    </a:lnTo>
                    <a:lnTo>
                      <a:pt x="7" y="91"/>
                    </a:lnTo>
                    <a:lnTo>
                      <a:pt x="8" y="92"/>
                    </a:lnTo>
                    <a:lnTo>
                      <a:pt x="8" y="94"/>
                    </a:lnTo>
                    <a:lnTo>
                      <a:pt x="12" y="96"/>
                    </a:lnTo>
                    <a:lnTo>
                      <a:pt x="14" y="98"/>
                    </a:lnTo>
                    <a:lnTo>
                      <a:pt x="17" y="98"/>
                    </a:lnTo>
                    <a:lnTo>
                      <a:pt x="20" y="99"/>
                    </a:lnTo>
                    <a:lnTo>
                      <a:pt x="23" y="99"/>
                    </a:lnTo>
                    <a:lnTo>
                      <a:pt x="27" y="100"/>
                    </a:lnTo>
                    <a:lnTo>
                      <a:pt x="42" y="106"/>
                    </a:lnTo>
                    <a:lnTo>
                      <a:pt x="58" y="112"/>
                    </a:lnTo>
                    <a:lnTo>
                      <a:pt x="72" y="119"/>
                    </a:lnTo>
                    <a:lnTo>
                      <a:pt x="85" y="127"/>
                    </a:lnTo>
                    <a:lnTo>
                      <a:pt x="96" y="139"/>
                    </a:lnTo>
                    <a:lnTo>
                      <a:pt x="93" y="139"/>
                    </a:lnTo>
                    <a:lnTo>
                      <a:pt x="89" y="137"/>
                    </a:lnTo>
                    <a:lnTo>
                      <a:pt x="80" y="134"/>
                    </a:lnTo>
                    <a:lnTo>
                      <a:pt x="68" y="130"/>
                    </a:lnTo>
                    <a:lnTo>
                      <a:pt x="57" y="126"/>
                    </a:lnTo>
                    <a:lnTo>
                      <a:pt x="44" y="123"/>
                    </a:lnTo>
                    <a:lnTo>
                      <a:pt x="32" y="120"/>
                    </a:lnTo>
                    <a:lnTo>
                      <a:pt x="21" y="120"/>
                    </a:lnTo>
                    <a:lnTo>
                      <a:pt x="27" y="126"/>
                    </a:lnTo>
                    <a:lnTo>
                      <a:pt x="35" y="130"/>
                    </a:lnTo>
                    <a:lnTo>
                      <a:pt x="44" y="132"/>
                    </a:lnTo>
                    <a:lnTo>
                      <a:pt x="55" y="136"/>
                    </a:lnTo>
                    <a:lnTo>
                      <a:pt x="70" y="140"/>
                    </a:lnTo>
                    <a:lnTo>
                      <a:pt x="84" y="145"/>
                    </a:lnTo>
                    <a:lnTo>
                      <a:pt x="95" y="149"/>
                    </a:lnTo>
                    <a:lnTo>
                      <a:pt x="102" y="152"/>
                    </a:lnTo>
                    <a:lnTo>
                      <a:pt x="103" y="155"/>
                    </a:lnTo>
                    <a:lnTo>
                      <a:pt x="105" y="158"/>
                    </a:lnTo>
                    <a:lnTo>
                      <a:pt x="108" y="160"/>
                    </a:lnTo>
                    <a:lnTo>
                      <a:pt x="110" y="163"/>
                    </a:lnTo>
                    <a:lnTo>
                      <a:pt x="112" y="165"/>
                    </a:lnTo>
                    <a:lnTo>
                      <a:pt x="112" y="166"/>
                    </a:lnTo>
                    <a:lnTo>
                      <a:pt x="112" y="168"/>
                    </a:lnTo>
                    <a:lnTo>
                      <a:pt x="113" y="169"/>
                    </a:lnTo>
                    <a:lnTo>
                      <a:pt x="113" y="170"/>
                    </a:lnTo>
                    <a:lnTo>
                      <a:pt x="113" y="170"/>
                    </a:lnTo>
                    <a:lnTo>
                      <a:pt x="103" y="168"/>
                    </a:lnTo>
                    <a:lnTo>
                      <a:pt x="92" y="164"/>
                    </a:lnTo>
                    <a:lnTo>
                      <a:pt x="83" y="159"/>
                    </a:lnTo>
                    <a:lnTo>
                      <a:pt x="68" y="152"/>
                    </a:lnTo>
                    <a:lnTo>
                      <a:pt x="58" y="149"/>
                    </a:lnTo>
                    <a:lnTo>
                      <a:pt x="51" y="146"/>
                    </a:lnTo>
                    <a:lnTo>
                      <a:pt x="47" y="145"/>
                    </a:lnTo>
                    <a:lnTo>
                      <a:pt x="45" y="146"/>
                    </a:lnTo>
                    <a:lnTo>
                      <a:pt x="44" y="146"/>
                    </a:lnTo>
                    <a:lnTo>
                      <a:pt x="44" y="147"/>
                    </a:lnTo>
                    <a:lnTo>
                      <a:pt x="117" y="184"/>
                    </a:lnTo>
                    <a:lnTo>
                      <a:pt x="118" y="185"/>
                    </a:lnTo>
                    <a:lnTo>
                      <a:pt x="119" y="187"/>
                    </a:lnTo>
                    <a:lnTo>
                      <a:pt x="121" y="188"/>
                    </a:lnTo>
                    <a:lnTo>
                      <a:pt x="122" y="190"/>
                    </a:lnTo>
                    <a:lnTo>
                      <a:pt x="123" y="191"/>
                    </a:lnTo>
                    <a:lnTo>
                      <a:pt x="123" y="192"/>
                    </a:lnTo>
                    <a:lnTo>
                      <a:pt x="123" y="192"/>
                    </a:lnTo>
                    <a:lnTo>
                      <a:pt x="112" y="189"/>
                    </a:lnTo>
                    <a:lnTo>
                      <a:pt x="103" y="184"/>
                    </a:lnTo>
                    <a:lnTo>
                      <a:pt x="93" y="181"/>
                    </a:lnTo>
                    <a:lnTo>
                      <a:pt x="84" y="181"/>
                    </a:lnTo>
                    <a:lnTo>
                      <a:pt x="87" y="183"/>
                    </a:lnTo>
                    <a:lnTo>
                      <a:pt x="93" y="188"/>
                    </a:lnTo>
                    <a:lnTo>
                      <a:pt x="103" y="192"/>
                    </a:lnTo>
                    <a:lnTo>
                      <a:pt x="111" y="197"/>
                    </a:lnTo>
                    <a:lnTo>
                      <a:pt x="119" y="201"/>
                    </a:lnTo>
                    <a:lnTo>
                      <a:pt x="129" y="208"/>
                    </a:lnTo>
                    <a:lnTo>
                      <a:pt x="136" y="216"/>
                    </a:lnTo>
                    <a:lnTo>
                      <a:pt x="142" y="224"/>
                    </a:lnTo>
                    <a:lnTo>
                      <a:pt x="149" y="235"/>
                    </a:lnTo>
                    <a:lnTo>
                      <a:pt x="162" y="249"/>
                    </a:lnTo>
                    <a:lnTo>
                      <a:pt x="175" y="261"/>
                    </a:lnTo>
                    <a:lnTo>
                      <a:pt x="189" y="273"/>
                    </a:lnTo>
                    <a:lnTo>
                      <a:pt x="192" y="278"/>
                    </a:lnTo>
                    <a:lnTo>
                      <a:pt x="194" y="286"/>
                    </a:lnTo>
                    <a:lnTo>
                      <a:pt x="198" y="297"/>
                    </a:lnTo>
                    <a:lnTo>
                      <a:pt x="200" y="305"/>
                    </a:lnTo>
                    <a:lnTo>
                      <a:pt x="202" y="309"/>
                    </a:lnTo>
                    <a:lnTo>
                      <a:pt x="264" y="36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1" name="Freeform 327"/>
              <p:cNvSpPr>
                <a:spLocks/>
              </p:cNvSpPr>
              <p:nvPr/>
            </p:nvSpPr>
            <p:spPr bwMode="auto">
              <a:xfrm>
                <a:off x="7265826" y="3949394"/>
                <a:ext cx="166251" cy="236750"/>
              </a:xfrm>
              <a:custGeom>
                <a:avLst/>
                <a:gdLst>
                  <a:gd name="T0" fmla="*/ 0 w 158"/>
                  <a:gd name="T1" fmla="*/ 77 h 225"/>
                  <a:gd name="T2" fmla="*/ 7 w 158"/>
                  <a:gd name="T3" fmla="*/ 54 h 225"/>
                  <a:gd name="T4" fmla="*/ 18 w 158"/>
                  <a:gd name="T5" fmla="*/ 35 h 225"/>
                  <a:gd name="T6" fmla="*/ 33 w 158"/>
                  <a:gd name="T7" fmla="*/ 20 h 225"/>
                  <a:gd name="T8" fmla="*/ 52 w 158"/>
                  <a:gd name="T9" fmla="*/ 9 h 225"/>
                  <a:gd name="T10" fmla="*/ 74 w 158"/>
                  <a:gd name="T11" fmla="*/ 2 h 225"/>
                  <a:gd name="T12" fmla="*/ 97 w 158"/>
                  <a:gd name="T13" fmla="*/ 0 h 225"/>
                  <a:gd name="T14" fmla="*/ 111 w 158"/>
                  <a:gd name="T15" fmla="*/ 2 h 225"/>
                  <a:gd name="T16" fmla="*/ 125 w 158"/>
                  <a:gd name="T17" fmla="*/ 7 h 225"/>
                  <a:gd name="T18" fmla="*/ 136 w 158"/>
                  <a:gd name="T19" fmla="*/ 14 h 225"/>
                  <a:gd name="T20" fmla="*/ 143 w 158"/>
                  <a:gd name="T21" fmla="*/ 25 h 225"/>
                  <a:gd name="T22" fmla="*/ 147 w 158"/>
                  <a:gd name="T23" fmla="*/ 39 h 225"/>
                  <a:gd name="T24" fmla="*/ 145 w 158"/>
                  <a:gd name="T25" fmla="*/ 55 h 225"/>
                  <a:gd name="T26" fmla="*/ 139 w 158"/>
                  <a:gd name="T27" fmla="*/ 68 h 225"/>
                  <a:gd name="T28" fmla="*/ 128 w 158"/>
                  <a:gd name="T29" fmla="*/ 82 h 225"/>
                  <a:gd name="T30" fmla="*/ 140 w 158"/>
                  <a:gd name="T31" fmla="*/ 87 h 225"/>
                  <a:gd name="T32" fmla="*/ 149 w 158"/>
                  <a:gd name="T33" fmla="*/ 96 h 225"/>
                  <a:gd name="T34" fmla="*/ 157 w 158"/>
                  <a:gd name="T35" fmla="*/ 105 h 225"/>
                  <a:gd name="T36" fmla="*/ 158 w 158"/>
                  <a:gd name="T37" fmla="*/ 118 h 225"/>
                  <a:gd name="T38" fmla="*/ 155 w 158"/>
                  <a:gd name="T39" fmla="*/ 138 h 225"/>
                  <a:gd name="T40" fmla="*/ 147 w 158"/>
                  <a:gd name="T41" fmla="*/ 155 h 225"/>
                  <a:gd name="T42" fmla="*/ 134 w 158"/>
                  <a:gd name="T43" fmla="*/ 168 h 225"/>
                  <a:gd name="T44" fmla="*/ 117 w 158"/>
                  <a:gd name="T45" fmla="*/ 178 h 225"/>
                  <a:gd name="T46" fmla="*/ 98 w 158"/>
                  <a:gd name="T47" fmla="*/ 183 h 225"/>
                  <a:gd name="T48" fmla="*/ 81 w 158"/>
                  <a:gd name="T49" fmla="*/ 187 h 225"/>
                  <a:gd name="T50" fmla="*/ 64 w 158"/>
                  <a:gd name="T51" fmla="*/ 189 h 225"/>
                  <a:gd name="T52" fmla="*/ 47 w 158"/>
                  <a:gd name="T53" fmla="*/ 193 h 225"/>
                  <a:gd name="T54" fmla="*/ 33 w 158"/>
                  <a:gd name="T55" fmla="*/ 200 h 225"/>
                  <a:gd name="T56" fmla="*/ 21 w 158"/>
                  <a:gd name="T57" fmla="*/ 210 h 225"/>
                  <a:gd name="T58" fmla="*/ 12 w 158"/>
                  <a:gd name="T59" fmla="*/ 225 h 225"/>
                  <a:gd name="T60" fmla="*/ 5 w 158"/>
                  <a:gd name="T61" fmla="*/ 225 h 225"/>
                  <a:gd name="T62" fmla="*/ 5 w 158"/>
                  <a:gd name="T63" fmla="*/ 201 h 225"/>
                  <a:gd name="T64" fmla="*/ 5 w 158"/>
                  <a:gd name="T65" fmla="*/ 180 h 225"/>
                  <a:gd name="T66" fmla="*/ 5 w 158"/>
                  <a:gd name="T67" fmla="*/ 134 h 225"/>
                  <a:gd name="T68" fmla="*/ 4 w 158"/>
                  <a:gd name="T69" fmla="*/ 114 h 225"/>
                  <a:gd name="T70" fmla="*/ 1 w 158"/>
                  <a:gd name="T71" fmla="*/ 97 h 225"/>
                  <a:gd name="T72" fmla="*/ 0 w 158"/>
                  <a:gd name="T73" fmla="*/ 77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8" h="225">
                    <a:moveTo>
                      <a:pt x="0" y="77"/>
                    </a:moveTo>
                    <a:lnTo>
                      <a:pt x="7" y="54"/>
                    </a:lnTo>
                    <a:lnTo>
                      <a:pt x="18" y="35"/>
                    </a:lnTo>
                    <a:lnTo>
                      <a:pt x="33" y="20"/>
                    </a:lnTo>
                    <a:lnTo>
                      <a:pt x="52" y="9"/>
                    </a:lnTo>
                    <a:lnTo>
                      <a:pt x="74" y="2"/>
                    </a:lnTo>
                    <a:lnTo>
                      <a:pt x="97" y="0"/>
                    </a:lnTo>
                    <a:lnTo>
                      <a:pt x="111" y="2"/>
                    </a:lnTo>
                    <a:lnTo>
                      <a:pt x="125" y="7"/>
                    </a:lnTo>
                    <a:lnTo>
                      <a:pt x="136" y="14"/>
                    </a:lnTo>
                    <a:lnTo>
                      <a:pt x="143" y="25"/>
                    </a:lnTo>
                    <a:lnTo>
                      <a:pt x="147" y="39"/>
                    </a:lnTo>
                    <a:lnTo>
                      <a:pt x="145" y="55"/>
                    </a:lnTo>
                    <a:lnTo>
                      <a:pt x="139" y="68"/>
                    </a:lnTo>
                    <a:lnTo>
                      <a:pt x="128" y="82"/>
                    </a:lnTo>
                    <a:lnTo>
                      <a:pt x="140" y="87"/>
                    </a:lnTo>
                    <a:lnTo>
                      <a:pt x="149" y="96"/>
                    </a:lnTo>
                    <a:lnTo>
                      <a:pt x="157" y="105"/>
                    </a:lnTo>
                    <a:lnTo>
                      <a:pt x="158" y="118"/>
                    </a:lnTo>
                    <a:lnTo>
                      <a:pt x="155" y="138"/>
                    </a:lnTo>
                    <a:lnTo>
                      <a:pt x="147" y="155"/>
                    </a:lnTo>
                    <a:lnTo>
                      <a:pt x="134" y="168"/>
                    </a:lnTo>
                    <a:lnTo>
                      <a:pt x="117" y="178"/>
                    </a:lnTo>
                    <a:lnTo>
                      <a:pt x="98" y="183"/>
                    </a:lnTo>
                    <a:lnTo>
                      <a:pt x="81" y="187"/>
                    </a:lnTo>
                    <a:lnTo>
                      <a:pt x="64" y="189"/>
                    </a:lnTo>
                    <a:lnTo>
                      <a:pt x="47" y="193"/>
                    </a:lnTo>
                    <a:lnTo>
                      <a:pt x="33" y="200"/>
                    </a:lnTo>
                    <a:lnTo>
                      <a:pt x="21" y="210"/>
                    </a:lnTo>
                    <a:lnTo>
                      <a:pt x="12" y="225"/>
                    </a:lnTo>
                    <a:lnTo>
                      <a:pt x="5" y="225"/>
                    </a:lnTo>
                    <a:lnTo>
                      <a:pt x="5" y="201"/>
                    </a:lnTo>
                    <a:lnTo>
                      <a:pt x="5" y="180"/>
                    </a:lnTo>
                    <a:lnTo>
                      <a:pt x="5" y="134"/>
                    </a:lnTo>
                    <a:lnTo>
                      <a:pt x="4" y="114"/>
                    </a:lnTo>
                    <a:lnTo>
                      <a:pt x="1" y="9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2" name="Freeform 328"/>
              <p:cNvSpPr>
                <a:spLocks/>
              </p:cNvSpPr>
              <p:nvPr/>
            </p:nvSpPr>
            <p:spPr bwMode="auto">
              <a:xfrm>
                <a:off x="7276348" y="3986222"/>
                <a:ext cx="121006" cy="124162"/>
              </a:xfrm>
              <a:custGeom>
                <a:avLst/>
                <a:gdLst>
                  <a:gd name="T0" fmla="*/ 7 w 115"/>
                  <a:gd name="T1" fmla="*/ 86 h 118"/>
                  <a:gd name="T2" fmla="*/ 17 w 115"/>
                  <a:gd name="T3" fmla="*/ 62 h 118"/>
                  <a:gd name="T4" fmla="*/ 26 w 115"/>
                  <a:gd name="T5" fmla="*/ 31 h 118"/>
                  <a:gd name="T6" fmla="*/ 33 w 115"/>
                  <a:gd name="T7" fmla="*/ 12 h 118"/>
                  <a:gd name="T8" fmla="*/ 35 w 115"/>
                  <a:gd name="T9" fmla="*/ 22 h 118"/>
                  <a:gd name="T10" fmla="*/ 30 w 115"/>
                  <a:gd name="T11" fmla="*/ 43 h 118"/>
                  <a:gd name="T12" fmla="*/ 23 w 115"/>
                  <a:gd name="T13" fmla="*/ 67 h 118"/>
                  <a:gd name="T14" fmla="*/ 18 w 115"/>
                  <a:gd name="T15" fmla="*/ 82 h 118"/>
                  <a:gd name="T16" fmla="*/ 26 w 115"/>
                  <a:gd name="T17" fmla="*/ 80 h 118"/>
                  <a:gd name="T18" fmla="*/ 40 w 115"/>
                  <a:gd name="T19" fmla="*/ 70 h 118"/>
                  <a:gd name="T20" fmla="*/ 55 w 115"/>
                  <a:gd name="T21" fmla="*/ 51 h 118"/>
                  <a:gd name="T22" fmla="*/ 66 w 115"/>
                  <a:gd name="T23" fmla="*/ 25 h 118"/>
                  <a:gd name="T24" fmla="*/ 71 w 115"/>
                  <a:gd name="T25" fmla="*/ 4 h 118"/>
                  <a:gd name="T26" fmla="*/ 74 w 115"/>
                  <a:gd name="T27" fmla="*/ 3 h 118"/>
                  <a:gd name="T28" fmla="*/ 78 w 115"/>
                  <a:gd name="T29" fmla="*/ 12 h 118"/>
                  <a:gd name="T30" fmla="*/ 74 w 115"/>
                  <a:gd name="T31" fmla="*/ 26 h 118"/>
                  <a:gd name="T32" fmla="*/ 73 w 115"/>
                  <a:gd name="T33" fmla="*/ 35 h 118"/>
                  <a:gd name="T34" fmla="*/ 96 w 115"/>
                  <a:gd name="T35" fmla="*/ 25 h 118"/>
                  <a:gd name="T36" fmla="*/ 115 w 115"/>
                  <a:gd name="T37" fmla="*/ 23 h 118"/>
                  <a:gd name="T38" fmla="*/ 101 w 115"/>
                  <a:gd name="T39" fmla="*/ 35 h 118"/>
                  <a:gd name="T40" fmla="*/ 84 w 115"/>
                  <a:gd name="T41" fmla="*/ 44 h 118"/>
                  <a:gd name="T42" fmla="*/ 77 w 115"/>
                  <a:gd name="T43" fmla="*/ 49 h 118"/>
                  <a:gd name="T44" fmla="*/ 90 w 115"/>
                  <a:gd name="T45" fmla="*/ 54 h 118"/>
                  <a:gd name="T46" fmla="*/ 106 w 115"/>
                  <a:gd name="T47" fmla="*/ 58 h 118"/>
                  <a:gd name="T48" fmla="*/ 111 w 115"/>
                  <a:gd name="T49" fmla="*/ 65 h 118"/>
                  <a:gd name="T50" fmla="*/ 106 w 115"/>
                  <a:gd name="T51" fmla="*/ 68 h 118"/>
                  <a:gd name="T52" fmla="*/ 96 w 115"/>
                  <a:gd name="T53" fmla="*/ 64 h 118"/>
                  <a:gd name="T54" fmla="*/ 78 w 115"/>
                  <a:gd name="T55" fmla="*/ 62 h 118"/>
                  <a:gd name="T56" fmla="*/ 53 w 115"/>
                  <a:gd name="T57" fmla="*/ 73 h 118"/>
                  <a:gd name="T58" fmla="*/ 39 w 115"/>
                  <a:gd name="T59" fmla="*/ 89 h 118"/>
                  <a:gd name="T60" fmla="*/ 52 w 115"/>
                  <a:gd name="T61" fmla="*/ 95 h 118"/>
                  <a:gd name="T62" fmla="*/ 68 w 115"/>
                  <a:gd name="T63" fmla="*/ 103 h 118"/>
                  <a:gd name="T64" fmla="*/ 73 w 115"/>
                  <a:gd name="T65" fmla="*/ 118 h 118"/>
                  <a:gd name="T66" fmla="*/ 61 w 115"/>
                  <a:gd name="T67" fmla="*/ 113 h 118"/>
                  <a:gd name="T68" fmla="*/ 40 w 115"/>
                  <a:gd name="T69" fmla="*/ 105 h 118"/>
                  <a:gd name="T70" fmla="*/ 22 w 115"/>
                  <a:gd name="T71" fmla="*/ 102 h 118"/>
                  <a:gd name="T72" fmla="*/ 5 w 115"/>
                  <a:gd name="T73" fmla="*/ 109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5" h="118">
                    <a:moveTo>
                      <a:pt x="0" y="93"/>
                    </a:moveTo>
                    <a:lnTo>
                      <a:pt x="7" y="86"/>
                    </a:lnTo>
                    <a:lnTo>
                      <a:pt x="11" y="76"/>
                    </a:lnTo>
                    <a:lnTo>
                      <a:pt x="17" y="62"/>
                    </a:lnTo>
                    <a:lnTo>
                      <a:pt x="22" y="47"/>
                    </a:lnTo>
                    <a:lnTo>
                      <a:pt x="26" y="31"/>
                    </a:lnTo>
                    <a:lnTo>
                      <a:pt x="29" y="18"/>
                    </a:lnTo>
                    <a:lnTo>
                      <a:pt x="33" y="12"/>
                    </a:lnTo>
                    <a:lnTo>
                      <a:pt x="35" y="15"/>
                    </a:lnTo>
                    <a:lnTo>
                      <a:pt x="35" y="22"/>
                    </a:lnTo>
                    <a:lnTo>
                      <a:pt x="33" y="31"/>
                    </a:lnTo>
                    <a:lnTo>
                      <a:pt x="30" y="43"/>
                    </a:lnTo>
                    <a:lnTo>
                      <a:pt x="27" y="55"/>
                    </a:lnTo>
                    <a:lnTo>
                      <a:pt x="23" y="67"/>
                    </a:lnTo>
                    <a:lnTo>
                      <a:pt x="20" y="76"/>
                    </a:lnTo>
                    <a:lnTo>
                      <a:pt x="18" y="82"/>
                    </a:lnTo>
                    <a:lnTo>
                      <a:pt x="21" y="82"/>
                    </a:lnTo>
                    <a:lnTo>
                      <a:pt x="26" y="80"/>
                    </a:lnTo>
                    <a:lnTo>
                      <a:pt x="32" y="75"/>
                    </a:lnTo>
                    <a:lnTo>
                      <a:pt x="40" y="70"/>
                    </a:lnTo>
                    <a:lnTo>
                      <a:pt x="47" y="63"/>
                    </a:lnTo>
                    <a:lnTo>
                      <a:pt x="55" y="51"/>
                    </a:lnTo>
                    <a:lnTo>
                      <a:pt x="62" y="38"/>
                    </a:lnTo>
                    <a:lnTo>
                      <a:pt x="66" y="25"/>
                    </a:lnTo>
                    <a:lnTo>
                      <a:pt x="69" y="13"/>
                    </a:lnTo>
                    <a:lnTo>
                      <a:pt x="71" y="4"/>
                    </a:lnTo>
                    <a:lnTo>
                      <a:pt x="72" y="0"/>
                    </a:lnTo>
                    <a:lnTo>
                      <a:pt x="74" y="3"/>
                    </a:lnTo>
                    <a:lnTo>
                      <a:pt x="77" y="6"/>
                    </a:lnTo>
                    <a:lnTo>
                      <a:pt x="78" y="12"/>
                    </a:lnTo>
                    <a:lnTo>
                      <a:pt x="75" y="19"/>
                    </a:lnTo>
                    <a:lnTo>
                      <a:pt x="74" y="26"/>
                    </a:lnTo>
                    <a:lnTo>
                      <a:pt x="73" y="32"/>
                    </a:lnTo>
                    <a:lnTo>
                      <a:pt x="73" y="35"/>
                    </a:lnTo>
                    <a:lnTo>
                      <a:pt x="77" y="35"/>
                    </a:lnTo>
                    <a:lnTo>
                      <a:pt x="96" y="25"/>
                    </a:lnTo>
                    <a:lnTo>
                      <a:pt x="113" y="16"/>
                    </a:lnTo>
                    <a:lnTo>
                      <a:pt x="115" y="23"/>
                    </a:lnTo>
                    <a:lnTo>
                      <a:pt x="110" y="29"/>
                    </a:lnTo>
                    <a:lnTo>
                      <a:pt x="101" y="35"/>
                    </a:lnTo>
                    <a:lnTo>
                      <a:pt x="92" y="41"/>
                    </a:lnTo>
                    <a:lnTo>
                      <a:pt x="84" y="44"/>
                    </a:lnTo>
                    <a:lnTo>
                      <a:pt x="78" y="48"/>
                    </a:lnTo>
                    <a:lnTo>
                      <a:pt x="77" y="49"/>
                    </a:lnTo>
                    <a:lnTo>
                      <a:pt x="81" y="51"/>
                    </a:lnTo>
                    <a:lnTo>
                      <a:pt x="90" y="54"/>
                    </a:lnTo>
                    <a:lnTo>
                      <a:pt x="98" y="56"/>
                    </a:lnTo>
                    <a:lnTo>
                      <a:pt x="106" y="58"/>
                    </a:lnTo>
                    <a:lnTo>
                      <a:pt x="111" y="62"/>
                    </a:lnTo>
                    <a:lnTo>
                      <a:pt x="111" y="65"/>
                    </a:lnTo>
                    <a:lnTo>
                      <a:pt x="110" y="68"/>
                    </a:lnTo>
                    <a:lnTo>
                      <a:pt x="106" y="68"/>
                    </a:lnTo>
                    <a:lnTo>
                      <a:pt x="101" y="67"/>
                    </a:lnTo>
                    <a:lnTo>
                      <a:pt x="96" y="64"/>
                    </a:lnTo>
                    <a:lnTo>
                      <a:pt x="87" y="62"/>
                    </a:lnTo>
                    <a:lnTo>
                      <a:pt x="78" y="62"/>
                    </a:lnTo>
                    <a:lnTo>
                      <a:pt x="66" y="64"/>
                    </a:lnTo>
                    <a:lnTo>
                      <a:pt x="53" y="73"/>
                    </a:lnTo>
                    <a:lnTo>
                      <a:pt x="39" y="86"/>
                    </a:lnTo>
                    <a:lnTo>
                      <a:pt x="39" y="89"/>
                    </a:lnTo>
                    <a:lnTo>
                      <a:pt x="43" y="92"/>
                    </a:lnTo>
                    <a:lnTo>
                      <a:pt x="52" y="95"/>
                    </a:lnTo>
                    <a:lnTo>
                      <a:pt x="60" y="99"/>
                    </a:lnTo>
                    <a:lnTo>
                      <a:pt x="68" y="103"/>
                    </a:lnTo>
                    <a:lnTo>
                      <a:pt x="73" y="109"/>
                    </a:lnTo>
                    <a:lnTo>
                      <a:pt x="73" y="118"/>
                    </a:lnTo>
                    <a:lnTo>
                      <a:pt x="68" y="116"/>
                    </a:lnTo>
                    <a:lnTo>
                      <a:pt x="61" y="113"/>
                    </a:lnTo>
                    <a:lnTo>
                      <a:pt x="52" y="108"/>
                    </a:lnTo>
                    <a:lnTo>
                      <a:pt x="40" y="105"/>
                    </a:lnTo>
                    <a:lnTo>
                      <a:pt x="28" y="101"/>
                    </a:lnTo>
                    <a:lnTo>
                      <a:pt x="22" y="102"/>
                    </a:lnTo>
                    <a:lnTo>
                      <a:pt x="14" y="105"/>
                    </a:lnTo>
                    <a:lnTo>
                      <a:pt x="5" y="109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3" name="Freeform 329"/>
              <p:cNvSpPr>
                <a:spLocks/>
              </p:cNvSpPr>
              <p:nvPr/>
            </p:nvSpPr>
            <p:spPr bwMode="auto">
              <a:xfrm>
                <a:off x="6992249" y="1867048"/>
                <a:ext cx="254638" cy="307249"/>
              </a:xfrm>
              <a:custGeom>
                <a:avLst/>
                <a:gdLst>
                  <a:gd name="T0" fmla="*/ 2 w 242"/>
                  <a:gd name="T1" fmla="*/ 33 h 292"/>
                  <a:gd name="T2" fmla="*/ 2 w 242"/>
                  <a:gd name="T3" fmla="*/ 16 h 292"/>
                  <a:gd name="T4" fmla="*/ 15 w 242"/>
                  <a:gd name="T5" fmla="*/ 3 h 292"/>
                  <a:gd name="T6" fmla="*/ 50 w 242"/>
                  <a:gd name="T7" fmla="*/ 5 h 292"/>
                  <a:gd name="T8" fmla="*/ 77 w 242"/>
                  <a:gd name="T9" fmla="*/ 29 h 292"/>
                  <a:gd name="T10" fmla="*/ 91 w 242"/>
                  <a:gd name="T11" fmla="*/ 42 h 292"/>
                  <a:gd name="T12" fmla="*/ 98 w 242"/>
                  <a:gd name="T13" fmla="*/ 36 h 292"/>
                  <a:gd name="T14" fmla="*/ 115 w 242"/>
                  <a:gd name="T15" fmla="*/ 32 h 292"/>
                  <a:gd name="T16" fmla="*/ 138 w 242"/>
                  <a:gd name="T17" fmla="*/ 46 h 292"/>
                  <a:gd name="T18" fmla="*/ 151 w 242"/>
                  <a:gd name="T19" fmla="*/ 71 h 292"/>
                  <a:gd name="T20" fmla="*/ 153 w 242"/>
                  <a:gd name="T21" fmla="*/ 80 h 292"/>
                  <a:gd name="T22" fmla="*/ 153 w 242"/>
                  <a:gd name="T23" fmla="*/ 89 h 292"/>
                  <a:gd name="T24" fmla="*/ 185 w 242"/>
                  <a:gd name="T25" fmla="*/ 101 h 292"/>
                  <a:gd name="T26" fmla="*/ 204 w 242"/>
                  <a:gd name="T27" fmla="*/ 129 h 292"/>
                  <a:gd name="T28" fmla="*/ 204 w 242"/>
                  <a:gd name="T29" fmla="*/ 137 h 292"/>
                  <a:gd name="T30" fmla="*/ 205 w 242"/>
                  <a:gd name="T31" fmla="*/ 146 h 292"/>
                  <a:gd name="T32" fmla="*/ 215 w 242"/>
                  <a:gd name="T33" fmla="*/ 154 h 292"/>
                  <a:gd name="T34" fmla="*/ 229 w 242"/>
                  <a:gd name="T35" fmla="*/ 161 h 292"/>
                  <a:gd name="T36" fmla="*/ 234 w 242"/>
                  <a:gd name="T37" fmla="*/ 170 h 292"/>
                  <a:gd name="T38" fmla="*/ 239 w 242"/>
                  <a:gd name="T39" fmla="*/ 180 h 292"/>
                  <a:gd name="T40" fmla="*/ 242 w 242"/>
                  <a:gd name="T41" fmla="*/ 198 h 292"/>
                  <a:gd name="T42" fmla="*/ 238 w 242"/>
                  <a:gd name="T43" fmla="*/ 217 h 292"/>
                  <a:gd name="T44" fmla="*/ 229 w 242"/>
                  <a:gd name="T45" fmla="*/ 238 h 292"/>
                  <a:gd name="T46" fmla="*/ 227 w 242"/>
                  <a:gd name="T47" fmla="*/ 259 h 292"/>
                  <a:gd name="T48" fmla="*/ 232 w 242"/>
                  <a:gd name="T49" fmla="*/ 282 h 292"/>
                  <a:gd name="T50" fmla="*/ 228 w 242"/>
                  <a:gd name="T51" fmla="*/ 291 h 292"/>
                  <a:gd name="T52" fmla="*/ 223 w 242"/>
                  <a:gd name="T53" fmla="*/ 292 h 292"/>
                  <a:gd name="T54" fmla="*/ 217 w 242"/>
                  <a:gd name="T55" fmla="*/ 289 h 292"/>
                  <a:gd name="T56" fmla="*/ 208 w 242"/>
                  <a:gd name="T57" fmla="*/ 282 h 292"/>
                  <a:gd name="T58" fmla="*/ 196 w 242"/>
                  <a:gd name="T59" fmla="*/ 272 h 292"/>
                  <a:gd name="T60" fmla="*/ 190 w 242"/>
                  <a:gd name="T61" fmla="*/ 267 h 292"/>
                  <a:gd name="T62" fmla="*/ 173 w 242"/>
                  <a:gd name="T63" fmla="*/ 266 h 292"/>
                  <a:gd name="T64" fmla="*/ 145 w 242"/>
                  <a:gd name="T65" fmla="*/ 262 h 292"/>
                  <a:gd name="T66" fmla="*/ 119 w 242"/>
                  <a:gd name="T67" fmla="*/ 250 h 292"/>
                  <a:gd name="T68" fmla="*/ 104 w 242"/>
                  <a:gd name="T69" fmla="*/ 229 h 292"/>
                  <a:gd name="T70" fmla="*/ 106 w 242"/>
                  <a:gd name="T71" fmla="*/ 210 h 292"/>
                  <a:gd name="T72" fmla="*/ 96 w 242"/>
                  <a:gd name="T73" fmla="*/ 198 h 292"/>
                  <a:gd name="T74" fmla="*/ 80 w 242"/>
                  <a:gd name="T75" fmla="*/ 193 h 292"/>
                  <a:gd name="T76" fmla="*/ 63 w 242"/>
                  <a:gd name="T77" fmla="*/ 178 h 292"/>
                  <a:gd name="T78" fmla="*/ 57 w 242"/>
                  <a:gd name="T79" fmla="*/ 159 h 292"/>
                  <a:gd name="T80" fmla="*/ 60 w 242"/>
                  <a:gd name="T81" fmla="*/ 151 h 292"/>
                  <a:gd name="T82" fmla="*/ 49 w 242"/>
                  <a:gd name="T83" fmla="*/ 145 h 292"/>
                  <a:gd name="T84" fmla="*/ 30 w 242"/>
                  <a:gd name="T85" fmla="*/ 137 h 292"/>
                  <a:gd name="T86" fmla="*/ 18 w 242"/>
                  <a:gd name="T87" fmla="*/ 120 h 292"/>
                  <a:gd name="T88" fmla="*/ 19 w 242"/>
                  <a:gd name="T89" fmla="*/ 94 h 292"/>
                  <a:gd name="T90" fmla="*/ 16 w 242"/>
                  <a:gd name="T91" fmla="*/ 70 h 292"/>
                  <a:gd name="T92" fmla="*/ 3 w 242"/>
                  <a:gd name="T93" fmla="*/ 42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42" h="292">
                    <a:moveTo>
                      <a:pt x="3" y="42"/>
                    </a:moveTo>
                    <a:lnTo>
                      <a:pt x="2" y="33"/>
                    </a:lnTo>
                    <a:lnTo>
                      <a:pt x="0" y="24"/>
                    </a:lnTo>
                    <a:lnTo>
                      <a:pt x="2" y="16"/>
                    </a:lnTo>
                    <a:lnTo>
                      <a:pt x="6" y="7"/>
                    </a:lnTo>
                    <a:lnTo>
                      <a:pt x="15" y="3"/>
                    </a:lnTo>
                    <a:lnTo>
                      <a:pt x="34" y="0"/>
                    </a:lnTo>
                    <a:lnTo>
                      <a:pt x="50" y="5"/>
                    </a:lnTo>
                    <a:lnTo>
                      <a:pt x="66" y="14"/>
                    </a:lnTo>
                    <a:lnTo>
                      <a:pt x="77" y="29"/>
                    </a:lnTo>
                    <a:lnTo>
                      <a:pt x="88" y="45"/>
                    </a:lnTo>
                    <a:lnTo>
                      <a:pt x="91" y="42"/>
                    </a:lnTo>
                    <a:lnTo>
                      <a:pt x="93" y="38"/>
                    </a:lnTo>
                    <a:lnTo>
                      <a:pt x="98" y="36"/>
                    </a:lnTo>
                    <a:lnTo>
                      <a:pt x="101" y="33"/>
                    </a:lnTo>
                    <a:lnTo>
                      <a:pt x="115" y="32"/>
                    </a:lnTo>
                    <a:lnTo>
                      <a:pt x="127" y="37"/>
                    </a:lnTo>
                    <a:lnTo>
                      <a:pt x="138" y="46"/>
                    </a:lnTo>
                    <a:lnTo>
                      <a:pt x="146" y="58"/>
                    </a:lnTo>
                    <a:lnTo>
                      <a:pt x="151" y="71"/>
                    </a:lnTo>
                    <a:lnTo>
                      <a:pt x="152" y="76"/>
                    </a:lnTo>
                    <a:lnTo>
                      <a:pt x="153" y="80"/>
                    </a:lnTo>
                    <a:lnTo>
                      <a:pt x="153" y="84"/>
                    </a:lnTo>
                    <a:lnTo>
                      <a:pt x="153" y="89"/>
                    </a:lnTo>
                    <a:lnTo>
                      <a:pt x="170" y="93"/>
                    </a:lnTo>
                    <a:lnTo>
                      <a:pt x="185" y="101"/>
                    </a:lnTo>
                    <a:lnTo>
                      <a:pt x="196" y="114"/>
                    </a:lnTo>
                    <a:lnTo>
                      <a:pt x="204" y="129"/>
                    </a:lnTo>
                    <a:lnTo>
                      <a:pt x="204" y="133"/>
                    </a:lnTo>
                    <a:lnTo>
                      <a:pt x="204" y="137"/>
                    </a:lnTo>
                    <a:lnTo>
                      <a:pt x="205" y="141"/>
                    </a:lnTo>
                    <a:lnTo>
                      <a:pt x="205" y="146"/>
                    </a:lnTo>
                    <a:lnTo>
                      <a:pt x="205" y="157"/>
                    </a:lnTo>
                    <a:lnTo>
                      <a:pt x="215" y="154"/>
                    </a:lnTo>
                    <a:lnTo>
                      <a:pt x="222" y="157"/>
                    </a:lnTo>
                    <a:lnTo>
                      <a:pt x="229" y="161"/>
                    </a:lnTo>
                    <a:lnTo>
                      <a:pt x="232" y="165"/>
                    </a:lnTo>
                    <a:lnTo>
                      <a:pt x="234" y="170"/>
                    </a:lnTo>
                    <a:lnTo>
                      <a:pt x="236" y="173"/>
                    </a:lnTo>
                    <a:lnTo>
                      <a:pt x="239" y="180"/>
                    </a:lnTo>
                    <a:lnTo>
                      <a:pt x="241" y="189"/>
                    </a:lnTo>
                    <a:lnTo>
                      <a:pt x="242" y="198"/>
                    </a:lnTo>
                    <a:lnTo>
                      <a:pt x="241" y="208"/>
                    </a:lnTo>
                    <a:lnTo>
                      <a:pt x="238" y="217"/>
                    </a:lnTo>
                    <a:lnTo>
                      <a:pt x="234" y="227"/>
                    </a:lnTo>
                    <a:lnTo>
                      <a:pt x="229" y="238"/>
                    </a:lnTo>
                    <a:lnTo>
                      <a:pt x="226" y="249"/>
                    </a:lnTo>
                    <a:lnTo>
                      <a:pt x="227" y="259"/>
                    </a:lnTo>
                    <a:lnTo>
                      <a:pt x="230" y="272"/>
                    </a:lnTo>
                    <a:lnTo>
                      <a:pt x="232" y="282"/>
                    </a:lnTo>
                    <a:lnTo>
                      <a:pt x="230" y="288"/>
                    </a:lnTo>
                    <a:lnTo>
                      <a:pt x="228" y="291"/>
                    </a:lnTo>
                    <a:lnTo>
                      <a:pt x="226" y="292"/>
                    </a:lnTo>
                    <a:lnTo>
                      <a:pt x="223" y="292"/>
                    </a:lnTo>
                    <a:lnTo>
                      <a:pt x="221" y="292"/>
                    </a:lnTo>
                    <a:lnTo>
                      <a:pt x="217" y="289"/>
                    </a:lnTo>
                    <a:lnTo>
                      <a:pt x="213" y="287"/>
                    </a:lnTo>
                    <a:lnTo>
                      <a:pt x="208" y="282"/>
                    </a:lnTo>
                    <a:lnTo>
                      <a:pt x="202" y="278"/>
                    </a:lnTo>
                    <a:lnTo>
                      <a:pt x="196" y="272"/>
                    </a:lnTo>
                    <a:lnTo>
                      <a:pt x="192" y="269"/>
                    </a:lnTo>
                    <a:lnTo>
                      <a:pt x="190" y="267"/>
                    </a:lnTo>
                    <a:lnTo>
                      <a:pt x="187" y="265"/>
                    </a:lnTo>
                    <a:lnTo>
                      <a:pt x="173" y="266"/>
                    </a:lnTo>
                    <a:lnTo>
                      <a:pt x="159" y="265"/>
                    </a:lnTo>
                    <a:lnTo>
                      <a:pt x="145" y="262"/>
                    </a:lnTo>
                    <a:lnTo>
                      <a:pt x="131" y="257"/>
                    </a:lnTo>
                    <a:lnTo>
                      <a:pt x="119" y="250"/>
                    </a:lnTo>
                    <a:lnTo>
                      <a:pt x="109" y="241"/>
                    </a:lnTo>
                    <a:lnTo>
                      <a:pt x="104" y="229"/>
                    </a:lnTo>
                    <a:lnTo>
                      <a:pt x="104" y="221"/>
                    </a:lnTo>
                    <a:lnTo>
                      <a:pt x="106" y="210"/>
                    </a:lnTo>
                    <a:lnTo>
                      <a:pt x="111" y="202"/>
                    </a:lnTo>
                    <a:lnTo>
                      <a:pt x="96" y="198"/>
                    </a:lnTo>
                    <a:lnTo>
                      <a:pt x="88" y="196"/>
                    </a:lnTo>
                    <a:lnTo>
                      <a:pt x="80" y="193"/>
                    </a:lnTo>
                    <a:lnTo>
                      <a:pt x="72" y="188"/>
                    </a:lnTo>
                    <a:lnTo>
                      <a:pt x="63" y="178"/>
                    </a:lnTo>
                    <a:lnTo>
                      <a:pt x="58" y="165"/>
                    </a:lnTo>
                    <a:lnTo>
                      <a:pt x="57" y="159"/>
                    </a:lnTo>
                    <a:lnTo>
                      <a:pt x="58" y="155"/>
                    </a:lnTo>
                    <a:lnTo>
                      <a:pt x="60" y="151"/>
                    </a:lnTo>
                    <a:lnTo>
                      <a:pt x="62" y="147"/>
                    </a:lnTo>
                    <a:lnTo>
                      <a:pt x="49" y="145"/>
                    </a:lnTo>
                    <a:lnTo>
                      <a:pt x="38" y="141"/>
                    </a:lnTo>
                    <a:lnTo>
                      <a:pt x="30" y="137"/>
                    </a:lnTo>
                    <a:lnTo>
                      <a:pt x="23" y="129"/>
                    </a:lnTo>
                    <a:lnTo>
                      <a:pt x="18" y="120"/>
                    </a:lnTo>
                    <a:lnTo>
                      <a:pt x="17" y="107"/>
                    </a:lnTo>
                    <a:lnTo>
                      <a:pt x="19" y="94"/>
                    </a:lnTo>
                    <a:lnTo>
                      <a:pt x="25" y="82"/>
                    </a:lnTo>
                    <a:lnTo>
                      <a:pt x="16" y="70"/>
                    </a:lnTo>
                    <a:lnTo>
                      <a:pt x="9" y="57"/>
                    </a:lnTo>
                    <a:lnTo>
                      <a:pt x="3" y="42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4" name="Freeform 330"/>
              <p:cNvSpPr>
                <a:spLocks/>
              </p:cNvSpPr>
              <p:nvPr/>
            </p:nvSpPr>
            <p:spPr bwMode="auto">
              <a:xfrm>
                <a:off x="7021711" y="1915450"/>
                <a:ext cx="156781" cy="218862"/>
              </a:xfrm>
              <a:custGeom>
                <a:avLst/>
                <a:gdLst>
                  <a:gd name="T0" fmla="*/ 137 w 149"/>
                  <a:gd name="T1" fmla="*/ 181 h 208"/>
                  <a:gd name="T2" fmla="*/ 124 w 149"/>
                  <a:gd name="T3" fmla="*/ 149 h 208"/>
                  <a:gd name="T4" fmla="*/ 123 w 149"/>
                  <a:gd name="T5" fmla="*/ 117 h 208"/>
                  <a:gd name="T6" fmla="*/ 118 w 149"/>
                  <a:gd name="T7" fmla="*/ 117 h 208"/>
                  <a:gd name="T8" fmla="*/ 115 w 149"/>
                  <a:gd name="T9" fmla="*/ 124 h 208"/>
                  <a:gd name="T10" fmla="*/ 112 w 149"/>
                  <a:gd name="T11" fmla="*/ 131 h 208"/>
                  <a:gd name="T12" fmla="*/ 108 w 149"/>
                  <a:gd name="T13" fmla="*/ 127 h 208"/>
                  <a:gd name="T14" fmla="*/ 96 w 149"/>
                  <a:gd name="T15" fmla="*/ 106 h 208"/>
                  <a:gd name="T16" fmla="*/ 93 w 149"/>
                  <a:gd name="T17" fmla="*/ 93 h 208"/>
                  <a:gd name="T18" fmla="*/ 99 w 149"/>
                  <a:gd name="T19" fmla="*/ 75 h 208"/>
                  <a:gd name="T20" fmla="*/ 96 w 149"/>
                  <a:gd name="T21" fmla="*/ 73 h 208"/>
                  <a:gd name="T22" fmla="*/ 91 w 149"/>
                  <a:gd name="T23" fmla="*/ 81 h 208"/>
                  <a:gd name="T24" fmla="*/ 85 w 149"/>
                  <a:gd name="T25" fmla="*/ 87 h 208"/>
                  <a:gd name="T26" fmla="*/ 78 w 149"/>
                  <a:gd name="T27" fmla="*/ 77 h 208"/>
                  <a:gd name="T28" fmla="*/ 73 w 149"/>
                  <a:gd name="T29" fmla="*/ 53 h 208"/>
                  <a:gd name="T30" fmla="*/ 74 w 149"/>
                  <a:gd name="T31" fmla="*/ 28 h 208"/>
                  <a:gd name="T32" fmla="*/ 67 w 149"/>
                  <a:gd name="T33" fmla="*/ 43 h 208"/>
                  <a:gd name="T34" fmla="*/ 66 w 149"/>
                  <a:gd name="T35" fmla="*/ 66 h 208"/>
                  <a:gd name="T36" fmla="*/ 61 w 149"/>
                  <a:gd name="T37" fmla="*/ 62 h 208"/>
                  <a:gd name="T38" fmla="*/ 54 w 149"/>
                  <a:gd name="T39" fmla="*/ 54 h 208"/>
                  <a:gd name="T40" fmla="*/ 45 w 149"/>
                  <a:gd name="T41" fmla="*/ 36 h 208"/>
                  <a:gd name="T42" fmla="*/ 47 w 149"/>
                  <a:gd name="T43" fmla="*/ 11 h 208"/>
                  <a:gd name="T44" fmla="*/ 42 w 149"/>
                  <a:gd name="T45" fmla="*/ 8 h 208"/>
                  <a:gd name="T46" fmla="*/ 39 w 149"/>
                  <a:gd name="T47" fmla="*/ 13 h 208"/>
                  <a:gd name="T48" fmla="*/ 38 w 149"/>
                  <a:gd name="T49" fmla="*/ 21 h 208"/>
                  <a:gd name="T50" fmla="*/ 35 w 149"/>
                  <a:gd name="T51" fmla="*/ 24 h 208"/>
                  <a:gd name="T52" fmla="*/ 10 w 149"/>
                  <a:gd name="T53" fmla="*/ 0 h 208"/>
                  <a:gd name="T54" fmla="*/ 15 w 149"/>
                  <a:gd name="T55" fmla="*/ 13 h 208"/>
                  <a:gd name="T56" fmla="*/ 29 w 149"/>
                  <a:gd name="T57" fmla="*/ 28 h 208"/>
                  <a:gd name="T58" fmla="*/ 19 w 149"/>
                  <a:gd name="T59" fmla="*/ 27 h 208"/>
                  <a:gd name="T60" fmla="*/ 1 w 149"/>
                  <a:gd name="T61" fmla="*/ 23 h 208"/>
                  <a:gd name="T62" fmla="*/ 4 w 149"/>
                  <a:gd name="T63" fmla="*/ 29 h 208"/>
                  <a:gd name="T64" fmla="*/ 29 w 149"/>
                  <a:gd name="T65" fmla="*/ 37 h 208"/>
                  <a:gd name="T66" fmla="*/ 48 w 149"/>
                  <a:gd name="T67" fmla="*/ 62 h 208"/>
                  <a:gd name="T68" fmla="*/ 29 w 149"/>
                  <a:gd name="T69" fmla="*/ 59 h 208"/>
                  <a:gd name="T70" fmla="*/ 15 w 149"/>
                  <a:gd name="T71" fmla="*/ 63 h 208"/>
                  <a:gd name="T72" fmla="*/ 41 w 149"/>
                  <a:gd name="T73" fmla="*/ 68 h 208"/>
                  <a:gd name="T74" fmla="*/ 66 w 149"/>
                  <a:gd name="T75" fmla="*/ 80 h 208"/>
                  <a:gd name="T76" fmla="*/ 85 w 149"/>
                  <a:gd name="T77" fmla="*/ 102 h 208"/>
                  <a:gd name="T78" fmla="*/ 81 w 149"/>
                  <a:gd name="T79" fmla="*/ 109 h 208"/>
                  <a:gd name="T80" fmla="*/ 65 w 149"/>
                  <a:gd name="T81" fmla="*/ 106 h 208"/>
                  <a:gd name="T82" fmla="*/ 61 w 149"/>
                  <a:gd name="T83" fmla="*/ 109 h 208"/>
                  <a:gd name="T84" fmla="*/ 91 w 149"/>
                  <a:gd name="T85" fmla="*/ 118 h 208"/>
                  <a:gd name="T86" fmla="*/ 104 w 149"/>
                  <a:gd name="T87" fmla="*/ 133 h 208"/>
                  <a:gd name="T88" fmla="*/ 100 w 149"/>
                  <a:gd name="T89" fmla="*/ 143 h 208"/>
                  <a:gd name="T90" fmla="*/ 83 w 149"/>
                  <a:gd name="T91" fmla="*/ 139 h 208"/>
                  <a:gd name="T92" fmla="*/ 96 w 149"/>
                  <a:gd name="T93" fmla="*/ 145 h 208"/>
                  <a:gd name="T94" fmla="*/ 117 w 149"/>
                  <a:gd name="T95" fmla="*/ 158 h 208"/>
                  <a:gd name="T96" fmla="*/ 135 w 149"/>
                  <a:gd name="T97" fmla="*/ 19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49" h="208">
                    <a:moveTo>
                      <a:pt x="149" y="208"/>
                    </a:moveTo>
                    <a:lnTo>
                      <a:pt x="142" y="194"/>
                    </a:lnTo>
                    <a:lnTo>
                      <a:pt x="137" y="181"/>
                    </a:lnTo>
                    <a:lnTo>
                      <a:pt x="132" y="170"/>
                    </a:lnTo>
                    <a:lnTo>
                      <a:pt x="129" y="159"/>
                    </a:lnTo>
                    <a:lnTo>
                      <a:pt x="124" y="149"/>
                    </a:lnTo>
                    <a:lnTo>
                      <a:pt x="122" y="139"/>
                    </a:lnTo>
                    <a:lnTo>
                      <a:pt x="122" y="128"/>
                    </a:lnTo>
                    <a:lnTo>
                      <a:pt x="123" y="117"/>
                    </a:lnTo>
                    <a:lnTo>
                      <a:pt x="121" y="115"/>
                    </a:lnTo>
                    <a:lnTo>
                      <a:pt x="119" y="115"/>
                    </a:lnTo>
                    <a:lnTo>
                      <a:pt x="118" y="117"/>
                    </a:lnTo>
                    <a:lnTo>
                      <a:pt x="117" y="119"/>
                    </a:lnTo>
                    <a:lnTo>
                      <a:pt x="116" y="121"/>
                    </a:lnTo>
                    <a:lnTo>
                      <a:pt x="115" y="124"/>
                    </a:lnTo>
                    <a:lnTo>
                      <a:pt x="115" y="126"/>
                    </a:lnTo>
                    <a:lnTo>
                      <a:pt x="113" y="128"/>
                    </a:lnTo>
                    <a:lnTo>
                      <a:pt x="112" y="131"/>
                    </a:lnTo>
                    <a:lnTo>
                      <a:pt x="111" y="131"/>
                    </a:lnTo>
                    <a:lnTo>
                      <a:pt x="110" y="130"/>
                    </a:lnTo>
                    <a:lnTo>
                      <a:pt x="108" y="127"/>
                    </a:lnTo>
                    <a:lnTo>
                      <a:pt x="104" y="121"/>
                    </a:lnTo>
                    <a:lnTo>
                      <a:pt x="99" y="114"/>
                    </a:lnTo>
                    <a:lnTo>
                      <a:pt x="96" y="106"/>
                    </a:lnTo>
                    <a:lnTo>
                      <a:pt x="93" y="100"/>
                    </a:lnTo>
                    <a:lnTo>
                      <a:pt x="92" y="96"/>
                    </a:lnTo>
                    <a:lnTo>
                      <a:pt x="93" y="93"/>
                    </a:lnTo>
                    <a:lnTo>
                      <a:pt x="95" y="87"/>
                    </a:lnTo>
                    <a:lnTo>
                      <a:pt x="98" y="80"/>
                    </a:lnTo>
                    <a:lnTo>
                      <a:pt x="99" y="75"/>
                    </a:lnTo>
                    <a:lnTo>
                      <a:pt x="97" y="73"/>
                    </a:lnTo>
                    <a:lnTo>
                      <a:pt x="97" y="72"/>
                    </a:lnTo>
                    <a:lnTo>
                      <a:pt x="96" y="73"/>
                    </a:lnTo>
                    <a:lnTo>
                      <a:pt x="95" y="75"/>
                    </a:lnTo>
                    <a:lnTo>
                      <a:pt x="92" y="77"/>
                    </a:lnTo>
                    <a:lnTo>
                      <a:pt x="91" y="81"/>
                    </a:lnTo>
                    <a:lnTo>
                      <a:pt x="89" y="83"/>
                    </a:lnTo>
                    <a:lnTo>
                      <a:pt x="87" y="86"/>
                    </a:lnTo>
                    <a:lnTo>
                      <a:pt x="85" y="87"/>
                    </a:lnTo>
                    <a:lnTo>
                      <a:pt x="84" y="86"/>
                    </a:lnTo>
                    <a:lnTo>
                      <a:pt x="81" y="85"/>
                    </a:lnTo>
                    <a:lnTo>
                      <a:pt x="78" y="77"/>
                    </a:lnTo>
                    <a:lnTo>
                      <a:pt x="74" y="72"/>
                    </a:lnTo>
                    <a:lnTo>
                      <a:pt x="73" y="63"/>
                    </a:lnTo>
                    <a:lnTo>
                      <a:pt x="73" y="53"/>
                    </a:lnTo>
                    <a:lnTo>
                      <a:pt x="74" y="42"/>
                    </a:lnTo>
                    <a:lnTo>
                      <a:pt x="74" y="32"/>
                    </a:lnTo>
                    <a:lnTo>
                      <a:pt x="74" y="28"/>
                    </a:lnTo>
                    <a:lnTo>
                      <a:pt x="71" y="28"/>
                    </a:lnTo>
                    <a:lnTo>
                      <a:pt x="68" y="34"/>
                    </a:lnTo>
                    <a:lnTo>
                      <a:pt x="67" y="43"/>
                    </a:lnTo>
                    <a:lnTo>
                      <a:pt x="67" y="53"/>
                    </a:lnTo>
                    <a:lnTo>
                      <a:pt x="66" y="61"/>
                    </a:lnTo>
                    <a:lnTo>
                      <a:pt x="66" y="66"/>
                    </a:lnTo>
                    <a:lnTo>
                      <a:pt x="65" y="66"/>
                    </a:lnTo>
                    <a:lnTo>
                      <a:pt x="64" y="64"/>
                    </a:lnTo>
                    <a:lnTo>
                      <a:pt x="61" y="62"/>
                    </a:lnTo>
                    <a:lnTo>
                      <a:pt x="59" y="60"/>
                    </a:lnTo>
                    <a:lnTo>
                      <a:pt x="57" y="57"/>
                    </a:lnTo>
                    <a:lnTo>
                      <a:pt x="54" y="54"/>
                    </a:lnTo>
                    <a:lnTo>
                      <a:pt x="52" y="50"/>
                    </a:lnTo>
                    <a:lnTo>
                      <a:pt x="49" y="47"/>
                    </a:lnTo>
                    <a:lnTo>
                      <a:pt x="45" y="36"/>
                    </a:lnTo>
                    <a:lnTo>
                      <a:pt x="45" y="27"/>
                    </a:lnTo>
                    <a:lnTo>
                      <a:pt x="45" y="18"/>
                    </a:lnTo>
                    <a:lnTo>
                      <a:pt x="47" y="11"/>
                    </a:lnTo>
                    <a:lnTo>
                      <a:pt x="47" y="8"/>
                    </a:lnTo>
                    <a:lnTo>
                      <a:pt x="45" y="8"/>
                    </a:lnTo>
                    <a:lnTo>
                      <a:pt x="42" y="8"/>
                    </a:lnTo>
                    <a:lnTo>
                      <a:pt x="41" y="10"/>
                    </a:lnTo>
                    <a:lnTo>
                      <a:pt x="40" y="11"/>
                    </a:lnTo>
                    <a:lnTo>
                      <a:pt x="39" y="13"/>
                    </a:lnTo>
                    <a:lnTo>
                      <a:pt x="39" y="16"/>
                    </a:lnTo>
                    <a:lnTo>
                      <a:pt x="39" y="18"/>
                    </a:lnTo>
                    <a:lnTo>
                      <a:pt x="38" y="21"/>
                    </a:lnTo>
                    <a:lnTo>
                      <a:pt x="38" y="23"/>
                    </a:lnTo>
                    <a:lnTo>
                      <a:pt x="36" y="24"/>
                    </a:lnTo>
                    <a:lnTo>
                      <a:pt x="35" y="24"/>
                    </a:lnTo>
                    <a:lnTo>
                      <a:pt x="34" y="23"/>
                    </a:lnTo>
                    <a:lnTo>
                      <a:pt x="22" y="11"/>
                    </a:lnTo>
                    <a:lnTo>
                      <a:pt x="10" y="0"/>
                    </a:lnTo>
                    <a:lnTo>
                      <a:pt x="8" y="4"/>
                    </a:lnTo>
                    <a:lnTo>
                      <a:pt x="10" y="8"/>
                    </a:lnTo>
                    <a:lnTo>
                      <a:pt x="15" y="13"/>
                    </a:lnTo>
                    <a:lnTo>
                      <a:pt x="21" y="19"/>
                    </a:lnTo>
                    <a:lnTo>
                      <a:pt x="26" y="24"/>
                    </a:lnTo>
                    <a:lnTo>
                      <a:pt x="29" y="28"/>
                    </a:lnTo>
                    <a:lnTo>
                      <a:pt x="30" y="30"/>
                    </a:lnTo>
                    <a:lnTo>
                      <a:pt x="26" y="29"/>
                    </a:lnTo>
                    <a:lnTo>
                      <a:pt x="19" y="27"/>
                    </a:lnTo>
                    <a:lnTo>
                      <a:pt x="12" y="25"/>
                    </a:lnTo>
                    <a:lnTo>
                      <a:pt x="6" y="23"/>
                    </a:lnTo>
                    <a:lnTo>
                      <a:pt x="1" y="23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4" y="29"/>
                    </a:lnTo>
                    <a:lnTo>
                      <a:pt x="12" y="29"/>
                    </a:lnTo>
                    <a:lnTo>
                      <a:pt x="20" y="32"/>
                    </a:lnTo>
                    <a:lnTo>
                      <a:pt x="29" y="37"/>
                    </a:lnTo>
                    <a:lnTo>
                      <a:pt x="40" y="45"/>
                    </a:lnTo>
                    <a:lnTo>
                      <a:pt x="49" y="60"/>
                    </a:lnTo>
                    <a:lnTo>
                      <a:pt x="48" y="62"/>
                    </a:lnTo>
                    <a:lnTo>
                      <a:pt x="45" y="61"/>
                    </a:lnTo>
                    <a:lnTo>
                      <a:pt x="38" y="60"/>
                    </a:lnTo>
                    <a:lnTo>
                      <a:pt x="29" y="59"/>
                    </a:lnTo>
                    <a:lnTo>
                      <a:pt x="22" y="59"/>
                    </a:lnTo>
                    <a:lnTo>
                      <a:pt x="16" y="60"/>
                    </a:lnTo>
                    <a:lnTo>
                      <a:pt x="15" y="63"/>
                    </a:lnTo>
                    <a:lnTo>
                      <a:pt x="20" y="64"/>
                    </a:lnTo>
                    <a:lnTo>
                      <a:pt x="29" y="66"/>
                    </a:lnTo>
                    <a:lnTo>
                      <a:pt x="41" y="68"/>
                    </a:lnTo>
                    <a:lnTo>
                      <a:pt x="54" y="72"/>
                    </a:lnTo>
                    <a:lnTo>
                      <a:pt x="59" y="75"/>
                    </a:lnTo>
                    <a:lnTo>
                      <a:pt x="66" y="80"/>
                    </a:lnTo>
                    <a:lnTo>
                      <a:pt x="73" y="87"/>
                    </a:lnTo>
                    <a:lnTo>
                      <a:pt x="79" y="95"/>
                    </a:lnTo>
                    <a:lnTo>
                      <a:pt x="85" y="102"/>
                    </a:lnTo>
                    <a:lnTo>
                      <a:pt x="86" y="107"/>
                    </a:lnTo>
                    <a:lnTo>
                      <a:pt x="85" y="109"/>
                    </a:lnTo>
                    <a:lnTo>
                      <a:pt x="81" y="109"/>
                    </a:lnTo>
                    <a:lnTo>
                      <a:pt x="76" y="108"/>
                    </a:lnTo>
                    <a:lnTo>
                      <a:pt x="70" y="107"/>
                    </a:lnTo>
                    <a:lnTo>
                      <a:pt x="65" y="106"/>
                    </a:lnTo>
                    <a:lnTo>
                      <a:pt x="60" y="106"/>
                    </a:lnTo>
                    <a:lnTo>
                      <a:pt x="59" y="107"/>
                    </a:lnTo>
                    <a:lnTo>
                      <a:pt x="61" y="109"/>
                    </a:lnTo>
                    <a:lnTo>
                      <a:pt x="72" y="111"/>
                    </a:lnTo>
                    <a:lnTo>
                      <a:pt x="83" y="114"/>
                    </a:lnTo>
                    <a:lnTo>
                      <a:pt x="91" y="118"/>
                    </a:lnTo>
                    <a:lnTo>
                      <a:pt x="96" y="123"/>
                    </a:lnTo>
                    <a:lnTo>
                      <a:pt x="100" y="127"/>
                    </a:lnTo>
                    <a:lnTo>
                      <a:pt x="104" y="133"/>
                    </a:lnTo>
                    <a:lnTo>
                      <a:pt x="105" y="139"/>
                    </a:lnTo>
                    <a:lnTo>
                      <a:pt x="105" y="142"/>
                    </a:lnTo>
                    <a:lnTo>
                      <a:pt x="100" y="143"/>
                    </a:lnTo>
                    <a:lnTo>
                      <a:pt x="93" y="140"/>
                    </a:lnTo>
                    <a:lnTo>
                      <a:pt x="86" y="139"/>
                    </a:lnTo>
                    <a:lnTo>
                      <a:pt x="83" y="139"/>
                    </a:lnTo>
                    <a:lnTo>
                      <a:pt x="83" y="142"/>
                    </a:lnTo>
                    <a:lnTo>
                      <a:pt x="87" y="143"/>
                    </a:lnTo>
                    <a:lnTo>
                      <a:pt x="96" y="145"/>
                    </a:lnTo>
                    <a:lnTo>
                      <a:pt x="104" y="149"/>
                    </a:lnTo>
                    <a:lnTo>
                      <a:pt x="112" y="153"/>
                    </a:lnTo>
                    <a:lnTo>
                      <a:pt x="117" y="158"/>
                    </a:lnTo>
                    <a:lnTo>
                      <a:pt x="122" y="166"/>
                    </a:lnTo>
                    <a:lnTo>
                      <a:pt x="129" y="177"/>
                    </a:lnTo>
                    <a:lnTo>
                      <a:pt x="135" y="190"/>
                    </a:lnTo>
                    <a:lnTo>
                      <a:pt x="138" y="203"/>
                    </a:lnTo>
                    <a:lnTo>
                      <a:pt x="149" y="20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5" name="Freeform 331"/>
              <p:cNvSpPr>
                <a:spLocks/>
              </p:cNvSpPr>
              <p:nvPr/>
            </p:nvSpPr>
            <p:spPr bwMode="auto">
              <a:xfrm>
                <a:off x="7306863" y="4156682"/>
                <a:ext cx="482970" cy="272526"/>
              </a:xfrm>
              <a:custGeom>
                <a:avLst/>
                <a:gdLst>
                  <a:gd name="T0" fmla="*/ 355 w 459"/>
                  <a:gd name="T1" fmla="*/ 85 h 259"/>
                  <a:gd name="T2" fmla="*/ 396 w 459"/>
                  <a:gd name="T3" fmla="*/ 90 h 259"/>
                  <a:gd name="T4" fmla="*/ 433 w 459"/>
                  <a:gd name="T5" fmla="*/ 109 h 259"/>
                  <a:gd name="T6" fmla="*/ 438 w 459"/>
                  <a:gd name="T7" fmla="*/ 124 h 259"/>
                  <a:gd name="T8" fmla="*/ 432 w 459"/>
                  <a:gd name="T9" fmla="*/ 142 h 259"/>
                  <a:gd name="T10" fmla="*/ 436 w 459"/>
                  <a:gd name="T11" fmla="*/ 169 h 259"/>
                  <a:gd name="T12" fmla="*/ 454 w 459"/>
                  <a:gd name="T13" fmla="*/ 205 h 259"/>
                  <a:gd name="T14" fmla="*/ 458 w 459"/>
                  <a:gd name="T15" fmla="*/ 235 h 259"/>
                  <a:gd name="T16" fmla="*/ 441 w 459"/>
                  <a:gd name="T17" fmla="*/ 256 h 259"/>
                  <a:gd name="T18" fmla="*/ 417 w 459"/>
                  <a:gd name="T19" fmla="*/ 258 h 259"/>
                  <a:gd name="T20" fmla="*/ 396 w 459"/>
                  <a:gd name="T21" fmla="*/ 243 h 259"/>
                  <a:gd name="T22" fmla="*/ 384 w 459"/>
                  <a:gd name="T23" fmla="*/ 220 h 259"/>
                  <a:gd name="T24" fmla="*/ 362 w 459"/>
                  <a:gd name="T25" fmla="*/ 239 h 259"/>
                  <a:gd name="T26" fmla="*/ 337 w 459"/>
                  <a:gd name="T27" fmla="*/ 243 h 259"/>
                  <a:gd name="T28" fmla="*/ 319 w 459"/>
                  <a:gd name="T29" fmla="*/ 228 h 259"/>
                  <a:gd name="T30" fmla="*/ 315 w 459"/>
                  <a:gd name="T31" fmla="*/ 207 h 259"/>
                  <a:gd name="T32" fmla="*/ 294 w 459"/>
                  <a:gd name="T33" fmla="*/ 215 h 259"/>
                  <a:gd name="T34" fmla="*/ 274 w 459"/>
                  <a:gd name="T35" fmla="*/ 208 h 259"/>
                  <a:gd name="T36" fmla="*/ 263 w 459"/>
                  <a:gd name="T37" fmla="*/ 193 h 259"/>
                  <a:gd name="T38" fmla="*/ 260 w 459"/>
                  <a:gd name="T39" fmla="*/ 175 h 259"/>
                  <a:gd name="T40" fmla="*/ 250 w 459"/>
                  <a:gd name="T41" fmla="*/ 170 h 259"/>
                  <a:gd name="T42" fmla="*/ 234 w 459"/>
                  <a:gd name="T43" fmla="*/ 180 h 259"/>
                  <a:gd name="T44" fmla="*/ 217 w 459"/>
                  <a:gd name="T45" fmla="*/ 175 h 259"/>
                  <a:gd name="T46" fmla="*/ 185 w 459"/>
                  <a:gd name="T47" fmla="*/ 136 h 259"/>
                  <a:gd name="T48" fmla="*/ 153 w 459"/>
                  <a:gd name="T49" fmla="*/ 97 h 259"/>
                  <a:gd name="T50" fmla="*/ 121 w 459"/>
                  <a:gd name="T51" fmla="*/ 72 h 259"/>
                  <a:gd name="T52" fmla="*/ 80 w 459"/>
                  <a:gd name="T53" fmla="*/ 43 h 259"/>
                  <a:gd name="T54" fmla="*/ 37 w 459"/>
                  <a:gd name="T55" fmla="*/ 21 h 259"/>
                  <a:gd name="T56" fmla="*/ 0 w 459"/>
                  <a:gd name="T57" fmla="*/ 14 h 259"/>
                  <a:gd name="T58" fmla="*/ 14 w 459"/>
                  <a:gd name="T59" fmla="*/ 1 h 259"/>
                  <a:gd name="T60" fmla="*/ 42 w 459"/>
                  <a:gd name="T61" fmla="*/ 0 h 259"/>
                  <a:gd name="T62" fmla="*/ 74 w 459"/>
                  <a:gd name="T63" fmla="*/ 4 h 259"/>
                  <a:gd name="T64" fmla="*/ 103 w 459"/>
                  <a:gd name="T65" fmla="*/ 10 h 259"/>
                  <a:gd name="T66" fmla="*/ 145 w 459"/>
                  <a:gd name="T67" fmla="*/ 17 h 259"/>
                  <a:gd name="T68" fmla="*/ 190 w 459"/>
                  <a:gd name="T69" fmla="*/ 24 h 259"/>
                  <a:gd name="T70" fmla="*/ 224 w 459"/>
                  <a:gd name="T71" fmla="*/ 29 h 259"/>
                  <a:gd name="T72" fmla="*/ 243 w 459"/>
                  <a:gd name="T73" fmla="*/ 34 h 259"/>
                  <a:gd name="T74" fmla="*/ 247 w 459"/>
                  <a:gd name="T75" fmla="*/ 45 h 259"/>
                  <a:gd name="T76" fmla="*/ 265 w 459"/>
                  <a:gd name="T77" fmla="*/ 48 h 259"/>
                  <a:gd name="T78" fmla="*/ 299 w 459"/>
                  <a:gd name="T79" fmla="*/ 43 h 259"/>
                  <a:gd name="T80" fmla="*/ 329 w 459"/>
                  <a:gd name="T81" fmla="*/ 54 h 259"/>
                  <a:gd name="T82" fmla="*/ 337 w 459"/>
                  <a:gd name="T83" fmla="*/ 69 h 259"/>
                  <a:gd name="T84" fmla="*/ 332 w 459"/>
                  <a:gd name="T85" fmla="*/ 85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59" h="259">
                    <a:moveTo>
                      <a:pt x="332" y="85"/>
                    </a:moveTo>
                    <a:lnTo>
                      <a:pt x="355" y="85"/>
                    </a:lnTo>
                    <a:lnTo>
                      <a:pt x="376" y="86"/>
                    </a:lnTo>
                    <a:lnTo>
                      <a:pt x="396" y="90"/>
                    </a:lnTo>
                    <a:lnTo>
                      <a:pt x="414" y="96"/>
                    </a:lnTo>
                    <a:lnTo>
                      <a:pt x="433" y="109"/>
                    </a:lnTo>
                    <a:lnTo>
                      <a:pt x="438" y="116"/>
                    </a:lnTo>
                    <a:lnTo>
                      <a:pt x="438" y="124"/>
                    </a:lnTo>
                    <a:lnTo>
                      <a:pt x="436" y="133"/>
                    </a:lnTo>
                    <a:lnTo>
                      <a:pt x="432" y="142"/>
                    </a:lnTo>
                    <a:lnTo>
                      <a:pt x="426" y="149"/>
                    </a:lnTo>
                    <a:lnTo>
                      <a:pt x="436" y="169"/>
                    </a:lnTo>
                    <a:lnTo>
                      <a:pt x="447" y="188"/>
                    </a:lnTo>
                    <a:lnTo>
                      <a:pt x="454" y="205"/>
                    </a:lnTo>
                    <a:lnTo>
                      <a:pt x="459" y="220"/>
                    </a:lnTo>
                    <a:lnTo>
                      <a:pt x="458" y="235"/>
                    </a:lnTo>
                    <a:lnTo>
                      <a:pt x="451" y="248"/>
                    </a:lnTo>
                    <a:lnTo>
                      <a:pt x="441" y="256"/>
                    </a:lnTo>
                    <a:lnTo>
                      <a:pt x="429" y="259"/>
                    </a:lnTo>
                    <a:lnTo>
                      <a:pt x="417" y="258"/>
                    </a:lnTo>
                    <a:lnTo>
                      <a:pt x="407" y="252"/>
                    </a:lnTo>
                    <a:lnTo>
                      <a:pt x="396" y="243"/>
                    </a:lnTo>
                    <a:lnTo>
                      <a:pt x="389" y="233"/>
                    </a:lnTo>
                    <a:lnTo>
                      <a:pt x="384" y="220"/>
                    </a:lnTo>
                    <a:lnTo>
                      <a:pt x="374" y="231"/>
                    </a:lnTo>
                    <a:lnTo>
                      <a:pt x="362" y="239"/>
                    </a:lnTo>
                    <a:lnTo>
                      <a:pt x="350" y="243"/>
                    </a:lnTo>
                    <a:lnTo>
                      <a:pt x="337" y="243"/>
                    </a:lnTo>
                    <a:lnTo>
                      <a:pt x="325" y="237"/>
                    </a:lnTo>
                    <a:lnTo>
                      <a:pt x="319" y="228"/>
                    </a:lnTo>
                    <a:lnTo>
                      <a:pt x="315" y="218"/>
                    </a:lnTo>
                    <a:lnTo>
                      <a:pt x="315" y="207"/>
                    </a:lnTo>
                    <a:lnTo>
                      <a:pt x="305" y="213"/>
                    </a:lnTo>
                    <a:lnTo>
                      <a:pt x="294" y="215"/>
                    </a:lnTo>
                    <a:lnTo>
                      <a:pt x="283" y="214"/>
                    </a:lnTo>
                    <a:lnTo>
                      <a:pt x="274" y="208"/>
                    </a:lnTo>
                    <a:lnTo>
                      <a:pt x="267" y="200"/>
                    </a:lnTo>
                    <a:lnTo>
                      <a:pt x="263" y="193"/>
                    </a:lnTo>
                    <a:lnTo>
                      <a:pt x="261" y="184"/>
                    </a:lnTo>
                    <a:lnTo>
                      <a:pt x="260" y="175"/>
                    </a:lnTo>
                    <a:lnTo>
                      <a:pt x="257" y="164"/>
                    </a:lnTo>
                    <a:lnTo>
                      <a:pt x="250" y="170"/>
                    </a:lnTo>
                    <a:lnTo>
                      <a:pt x="242" y="176"/>
                    </a:lnTo>
                    <a:lnTo>
                      <a:pt x="234" y="180"/>
                    </a:lnTo>
                    <a:lnTo>
                      <a:pt x="225" y="180"/>
                    </a:lnTo>
                    <a:lnTo>
                      <a:pt x="217" y="175"/>
                    </a:lnTo>
                    <a:lnTo>
                      <a:pt x="202" y="158"/>
                    </a:lnTo>
                    <a:lnTo>
                      <a:pt x="185" y="136"/>
                    </a:lnTo>
                    <a:lnTo>
                      <a:pt x="170" y="114"/>
                    </a:lnTo>
                    <a:lnTo>
                      <a:pt x="153" y="97"/>
                    </a:lnTo>
                    <a:lnTo>
                      <a:pt x="139" y="85"/>
                    </a:lnTo>
                    <a:lnTo>
                      <a:pt x="121" y="72"/>
                    </a:lnTo>
                    <a:lnTo>
                      <a:pt x="101" y="58"/>
                    </a:lnTo>
                    <a:lnTo>
                      <a:pt x="80" y="43"/>
                    </a:lnTo>
                    <a:lnTo>
                      <a:pt x="58" y="30"/>
                    </a:lnTo>
                    <a:lnTo>
                      <a:pt x="37" y="21"/>
                    </a:lnTo>
                    <a:lnTo>
                      <a:pt x="17" y="15"/>
                    </a:lnTo>
                    <a:lnTo>
                      <a:pt x="0" y="14"/>
                    </a:lnTo>
                    <a:lnTo>
                      <a:pt x="5" y="5"/>
                    </a:lnTo>
                    <a:lnTo>
                      <a:pt x="14" y="1"/>
                    </a:lnTo>
                    <a:lnTo>
                      <a:pt x="26" y="0"/>
                    </a:lnTo>
                    <a:lnTo>
                      <a:pt x="42" y="0"/>
                    </a:lnTo>
                    <a:lnTo>
                      <a:pt x="57" y="1"/>
                    </a:lnTo>
                    <a:lnTo>
                      <a:pt x="74" y="4"/>
                    </a:lnTo>
                    <a:lnTo>
                      <a:pt x="89" y="7"/>
                    </a:lnTo>
                    <a:lnTo>
                      <a:pt x="103" y="10"/>
                    </a:lnTo>
                    <a:lnTo>
                      <a:pt x="115" y="13"/>
                    </a:lnTo>
                    <a:lnTo>
                      <a:pt x="145" y="17"/>
                    </a:lnTo>
                    <a:lnTo>
                      <a:pt x="170" y="21"/>
                    </a:lnTo>
                    <a:lnTo>
                      <a:pt x="190" y="24"/>
                    </a:lnTo>
                    <a:lnTo>
                      <a:pt x="208" y="27"/>
                    </a:lnTo>
                    <a:lnTo>
                      <a:pt x="224" y="29"/>
                    </a:lnTo>
                    <a:lnTo>
                      <a:pt x="238" y="32"/>
                    </a:lnTo>
                    <a:lnTo>
                      <a:pt x="243" y="34"/>
                    </a:lnTo>
                    <a:lnTo>
                      <a:pt x="246" y="39"/>
                    </a:lnTo>
                    <a:lnTo>
                      <a:pt x="247" y="45"/>
                    </a:lnTo>
                    <a:lnTo>
                      <a:pt x="247" y="50"/>
                    </a:lnTo>
                    <a:lnTo>
                      <a:pt x="265" y="48"/>
                    </a:lnTo>
                    <a:lnTo>
                      <a:pt x="282" y="45"/>
                    </a:lnTo>
                    <a:lnTo>
                      <a:pt x="299" y="43"/>
                    </a:lnTo>
                    <a:lnTo>
                      <a:pt x="314" y="46"/>
                    </a:lnTo>
                    <a:lnTo>
                      <a:pt x="329" y="54"/>
                    </a:lnTo>
                    <a:lnTo>
                      <a:pt x="334" y="61"/>
                    </a:lnTo>
                    <a:lnTo>
                      <a:pt x="337" y="69"/>
                    </a:lnTo>
                    <a:lnTo>
                      <a:pt x="336" y="78"/>
                    </a:lnTo>
                    <a:lnTo>
                      <a:pt x="332" y="85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6" name="Freeform 332"/>
              <p:cNvSpPr>
                <a:spLocks/>
              </p:cNvSpPr>
              <p:nvPr/>
            </p:nvSpPr>
            <p:spPr bwMode="auto">
              <a:xfrm>
                <a:off x="7435234" y="4172465"/>
                <a:ext cx="327241" cy="211497"/>
              </a:xfrm>
              <a:custGeom>
                <a:avLst/>
                <a:gdLst>
                  <a:gd name="T0" fmla="*/ 48 w 311"/>
                  <a:gd name="T1" fmla="*/ 41 h 201"/>
                  <a:gd name="T2" fmla="*/ 112 w 311"/>
                  <a:gd name="T3" fmla="*/ 97 h 201"/>
                  <a:gd name="T4" fmla="*/ 132 w 311"/>
                  <a:gd name="T5" fmla="*/ 136 h 201"/>
                  <a:gd name="T6" fmla="*/ 119 w 311"/>
                  <a:gd name="T7" fmla="*/ 94 h 201"/>
                  <a:gd name="T8" fmla="*/ 157 w 311"/>
                  <a:gd name="T9" fmla="*/ 139 h 201"/>
                  <a:gd name="T10" fmla="*/ 178 w 311"/>
                  <a:gd name="T11" fmla="*/ 187 h 201"/>
                  <a:gd name="T12" fmla="*/ 182 w 311"/>
                  <a:gd name="T13" fmla="*/ 180 h 201"/>
                  <a:gd name="T14" fmla="*/ 167 w 311"/>
                  <a:gd name="T15" fmla="*/ 145 h 201"/>
                  <a:gd name="T16" fmla="*/ 172 w 311"/>
                  <a:gd name="T17" fmla="*/ 132 h 201"/>
                  <a:gd name="T18" fmla="*/ 193 w 311"/>
                  <a:gd name="T19" fmla="*/ 180 h 201"/>
                  <a:gd name="T20" fmla="*/ 205 w 311"/>
                  <a:gd name="T21" fmla="*/ 191 h 201"/>
                  <a:gd name="T22" fmla="*/ 196 w 311"/>
                  <a:gd name="T23" fmla="*/ 158 h 201"/>
                  <a:gd name="T24" fmla="*/ 186 w 311"/>
                  <a:gd name="T25" fmla="*/ 132 h 201"/>
                  <a:gd name="T26" fmla="*/ 212 w 311"/>
                  <a:gd name="T27" fmla="*/ 160 h 201"/>
                  <a:gd name="T28" fmla="*/ 234 w 311"/>
                  <a:gd name="T29" fmla="*/ 196 h 201"/>
                  <a:gd name="T30" fmla="*/ 211 w 311"/>
                  <a:gd name="T31" fmla="*/ 145 h 201"/>
                  <a:gd name="T32" fmla="*/ 233 w 311"/>
                  <a:gd name="T33" fmla="*/ 164 h 201"/>
                  <a:gd name="T34" fmla="*/ 254 w 311"/>
                  <a:gd name="T35" fmla="*/ 192 h 201"/>
                  <a:gd name="T36" fmla="*/ 263 w 311"/>
                  <a:gd name="T37" fmla="*/ 200 h 201"/>
                  <a:gd name="T38" fmla="*/ 246 w 311"/>
                  <a:gd name="T39" fmla="*/ 171 h 201"/>
                  <a:gd name="T40" fmla="*/ 268 w 311"/>
                  <a:gd name="T41" fmla="*/ 172 h 201"/>
                  <a:gd name="T42" fmla="*/ 310 w 311"/>
                  <a:gd name="T43" fmla="*/ 187 h 201"/>
                  <a:gd name="T44" fmla="*/ 308 w 311"/>
                  <a:gd name="T45" fmla="*/ 180 h 201"/>
                  <a:gd name="T46" fmla="*/ 252 w 311"/>
                  <a:gd name="T47" fmla="*/ 156 h 201"/>
                  <a:gd name="T48" fmla="*/ 293 w 311"/>
                  <a:gd name="T49" fmla="*/ 152 h 201"/>
                  <a:gd name="T50" fmla="*/ 261 w 311"/>
                  <a:gd name="T51" fmla="*/ 149 h 201"/>
                  <a:gd name="T52" fmla="*/ 217 w 311"/>
                  <a:gd name="T53" fmla="*/ 137 h 201"/>
                  <a:gd name="T54" fmla="*/ 186 w 311"/>
                  <a:gd name="T55" fmla="*/ 122 h 201"/>
                  <a:gd name="T56" fmla="*/ 196 w 311"/>
                  <a:gd name="T57" fmla="*/ 115 h 201"/>
                  <a:gd name="T58" fmla="*/ 246 w 311"/>
                  <a:gd name="T59" fmla="*/ 109 h 201"/>
                  <a:gd name="T60" fmla="*/ 265 w 311"/>
                  <a:gd name="T61" fmla="*/ 105 h 201"/>
                  <a:gd name="T62" fmla="*/ 247 w 311"/>
                  <a:gd name="T63" fmla="*/ 104 h 201"/>
                  <a:gd name="T64" fmla="*/ 186 w 311"/>
                  <a:gd name="T65" fmla="*/ 108 h 201"/>
                  <a:gd name="T66" fmla="*/ 165 w 311"/>
                  <a:gd name="T67" fmla="*/ 97 h 201"/>
                  <a:gd name="T68" fmla="*/ 224 w 311"/>
                  <a:gd name="T69" fmla="*/ 89 h 201"/>
                  <a:gd name="T70" fmla="*/ 209 w 311"/>
                  <a:gd name="T71" fmla="*/ 83 h 201"/>
                  <a:gd name="T72" fmla="*/ 159 w 311"/>
                  <a:gd name="T73" fmla="*/ 89 h 201"/>
                  <a:gd name="T74" fmla="*/ 137 w 311"/>
                  <a:gd name="T75" fmla="*/ 85 h 201"/>
                  <a:gd name="T76" fmla="*/ 126 w 311"/>
                  <a:gd name="T77" fmla="*/ 81 h 201"/>
                  <a:gd name="T78" fmla="*/ 122 w 311"/>
                  <a:gd name="T79" fmla="*/ 78 h 201"/>
                  <a:gd name="T80" fmla="*/ 177 w 311"/>
                  <a:gd name="T81" fmla="*/ 75 h 201"/>
                  <a:gd name="T82" fmla="*/ 202 w 311"/>
                  <a:gd name="T83" fmla="*/ 70 h 201"/>
                  <a:gd name="T84" fmla="*/ 109 w 311"/>
                  <a:gd name="T85" fmla="*/ 64 h 201"/>
                  <a:gd name="T86" fmla="*/ 103 w 311"/>
                  <a:gd name="T87" fmla="*/ 62 h 201"/>
                  <a:gd name="T88" fmla="*/ 140 w 311"/>
                  <a:gd name="T89" fmla="*/ 59 h 201"/>
                  <a:gd name="T90" fmla="*/ 124 w 311"/>
                  <a:gd name="T91" fmla="*/ 53 h 201"/>
                  <a:gd name="T92" fmla="*/ 83 w 311"/>
                  <a:gd name="T93" fmla="*/ 47 h 201"/>
                  <a:gd name="T94" fmla="*/ 44 w 311"/>
                  <a:gd name="T95" fmla="*/ 26 h 201"/>
                  <a:gd name="T96" fmla="*/ 6 w 311"/>
                  <a:gd name="T97" fmla="*/ 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11" h="201">
                    <a:moveTo>
                      <a:pt x="0" y="20"/>
                    </a:moveTo>
                    <a:lnTo>
                      <a:pt x="17" y="27"/>
                    </a:lnTo>
                    <a:lnTo>
                      <a:pt x="32" y="33"/>
                    </a:lnTo>
                    <a:lnTo>
                      <a:pt x="48" y="41"/>
                    </a:lnTo>
                    <a:lnTo>
                      <a:pt x="65" y="53"/>
                    </a:lnTo>
                    <a:lnTo>
                      <a:pt x="82" y="65"/>
                    </a:lnTo>
                    <a:lnTo>
                      <a:pt x="96" y="79"/>
                    </a:lnTo>
                    <a:lnTo>
                      <a:pt x="112" y="97"/>
                    </a:lnTo>
                    <a:lnTo>
                      <a:pt x="120" y="110"/>
                    </a:lnTo>
                    <a:lnTo>
                      <a:pt x="125" y="122"/>
                    </a:lnTo>
                    <a:lnTo>
                      <a:pt x="127" y="136"/>
                    </a:lnTo>
                    <a:lnTo>
                      <a:pt x="132" y="136"/>
                    </a:lnTo>
                    <a:lnTo>
                      <a:pt x="131" y="122"/>
                    </a:lnTo>
                    <a:lnTo>
                      <a:pt x="127" y="109"/>
                    </a:lnTo>
                    <a:lnTo>
                      <a:pt x="120" y="96"/>
                    </a:lnTo>
                    <a:lnTo>
                      <a:pt x="119" y="94"/>
                    </a:lnTo>
                    <a:lnTo>
                      <a:pt x="133" y="102"/>
                    </a:lnTo>
                    <a:lnTo>
                      <a:pt x="143" y="113"/>
                    </a:lnTo>
                    <a:lnTo>
                      <a:pt x="150" y="124"/>
                    </a:lnTo>
                    <a:lnTo>
                      <a:pt x="157" y="139"/>
                    </a:lnTo>
                    <a:lnTo>
                      <a:pt x="164" y="153"/>
                    </a:lnTo>
                    <a:lnTo>
                      <a:pt x="167" y="165"/>
                    </a:lnTo>
                    <a:lnTo>
                      <a:pt x="171" y="177"/>
                    </a:lnTo>
                    <a:lnTo>
                      <a:pt x="178" y="187"/>
                    </a:lnTo>
                    <a:lnTo>
                      <a:pt x="178" y="187"/>
                    </a:lnTo>
                    <a:lnTo>
                      <a:pt x="179" y="186"/>
                    </a:lnTo>
                    <a:lnTo>
                      <a:pt x="180" y="186"/>
                    </a:lnTo>
                    <a:lnTo>
                      <a:pt x="182" y="180"/>
                    </a:lnTo>
                    <a:lnTo>
                      <a:pt x="180" y="174"/>
                    </a:lnTo>
                    <a:lnTo>
                      <a:pt x="177" y="168"/>
                    </a:lnTo>
                    <a:lnTo>
                      <a:pt x="175" y="162"/>
                    </a:lnTo>
                    <a:lnTo>
                      <a:pt x="167" y="145"/>
                    </a:lnTo>
                    <a:lnTo>
                      <a:pt x="158" y="128"/>
                    </a:lnTo>
                    <a:lnTo>
                      <a:pt x="150" y="111"/>
                    </a:lnTo>
                    <a:lnTo>
                      <a:pt x="161" y="120"/>
                    </a:lnTo>
                    <a:lnTo>
                      <a:pt x="172" y="132"/>
                    </a:lnTo>
                    <a:lnTo>
                      <a:pt x="179" y="143"/>
                    </a:lnTo>
                    <a:lnTo>
                      <a:pt x="185" y="156"/>
                    </a:lnTo>
                    <a:lnTo>
                      <a:pt x="189" y="168"/>
                    </a:lnTo>
                    <a:lnTo>
                      <a:pt x="193" y="180"/>
                    </a:lnTo>
                    <a:lnTo>
                      <a:pt x="201" y="193"/>
                    </a:lnTo>
                    <a:lnTo>
                      <a:pt x="202" y="193"/>
                    </a:lnTo>
                    <a:lnTo>
                      <a:pt x="204" y="192"/>
                    </a:lnTo>
                    <a:lnTo>
                      <a:pt x="205" y="191"/>
                    </a:lnTo>
                    <a:lnTo>
                      <a:pt x="205" y="184"/>
                    </a:lnTo>
                    <a:lnTo>
                      <a:pt x="202" y="178"/>
                    </a:lnTo>
                    <a:lnTo>
                      <a:pt x="199" y="171"/>
                    </a:lnTo>
                    <a:lnTo>
                      <a:pt x="196" y="158"/>
                    </a:lnTo>
                    <a:lnTo>
                      <a:pt x="190" y="146"/>
                    </a:lnTo>
                    <a:lnTo>
                      <a:pt x="183" y="133"/>
                    </a:lnTo>
                    <a:lnTo>
                      <a:pt x="185" y="133"/>
                    </a:lnTo>
                    <a:lnTo>
                      <a:pt x="186" y="132"/>
                    </a:lnTo>
                    <a:lnTo>
                      <a:pt x="189" y="133"/>
                    </a:lnTo>
                    <a:lnTo>
                      <a:pt x="201" y="140"/>
                    </a:lnTo>
                    <a:lnTo>
                      <a:pt x="208" y="149"/>
                    </a:lnTo>
                    <a:lnTo>
                      <a:pt x="212" y="160"/>
                    </a:lnTo>
                    <a:lnTo>
                      <a:pt x="217" y="172"/>
                    </a:lnTo>
                    <a:lnTo>
                      <a:pt x="223" y="184"/>
                    </a:lnTo>
                    <a:lnTo>
                      <a:pt x="230" y="196"/>
                    </a:lnTo>
                    <a:lnTo>
                      <a:pt x="234" y="196"/>
                    </a:lnTo>
                    <a:lnTo>
                      <a:pt x="233" y="187"/>
                    </a:lnTo>
                    <a:lnTo>
                      <a:pt x="228" y="175"/>
                    </a:lnTo>
                    <a:lnTo>
                      <a:pt x="221" y="160"/>
                    </a:lnTo>
                    <a:lnTo>
                      <a:pt x="211" y="145"/>
                    </a:lnTo>
                    <a:lnTo>
                      <a:pt x="212" y="146"/>
                    </a:lnTo>
                    <a:lnTo>
                      <a:pt x="218" y="150"/>
                    </a:lnTo>
                    <a:lnTo>
                      <a:pt x="226" y="156"/>
                    </a:lnTo>
                    <a:lnTo>
                      <a:pt x="233" y="164"/>
                    </a:lnTo>
                    <a:lnTo>
                      <a:pt x="239" y="171"/>
                    </a:lnTo>
                    <a:lnTo>
                      <a:pt x="242" y="175"/>
                    </a:lnTo>
                    <a:lnTo>
                      <a:pt x="248" y="185"/>
                    </a:lnTo>
                    <a:lnTo>
                      <a:pt x="254" y="192"/>
                    </a:lnTo>
                    <a:lnTo>
                      <a:pt x="261" y="201"/>
                    </a:lnTo>
                    <a:lnTo>
                      <a:pt x="262" y="200"/>
                    </a:lnTo>
                    <a:lnTo>
                      <a:pt x="263" y="200"/>
                    </a:lnTo>
                    <a:lnTo>
                      <a:pt x="263" y="200"/>
                    </a:lnTo>
                    <a:lnTo>
                      <a:pt x="263" y="199"/>
                    </a:lnTo>
                    <a:lnTo>
                      <a:pt x="260" y="190"/>
                    </a:lnTo>
                    <a:lnTo>
                      <a:pt x="253" y="180"/>
                    </a:lnTo>
                    <a:lnTo>
                      <a:pt x="246" y="171"/>
                    </a:lnTo>
                    <a:lnTo>
                      <a:pt x="240" y="164"/>
                    </a:lnTo>
                    <a:lnTo>
                      <a:pt x="237" y="156"/>
                    </a:lnTo>
                    <a:lnTo>
                      <a:pt x="249" y="164"/>
                    </a:lnTo>
                    <a:lnTo>
                      <a:pt x="268" y="172"/>
                    </a:lnTo>
                    <a:lnTo>
                      <a:pt x="288" y="179"/>
                    </a:lnTo>
                    <a:lnTo>
                      <a:pt x="306" y="187"/>
                    </a:lnTo>
                    <a:lnTo>
                      <a:pt x="307" y="187"/>
                    </a:lnTo>
                    <a:lnTo>
                      <a:pt x="310" y="187"/>
                    </a:lnTo>
                    <a:lnTo>
                      <a:pt x="311" y="186"/>
                    </a:lnTo>
                    <a:lnTo>
                      <a:pt x="311" y="184"/>
                    </a:lnTo>
                    <a:lnTo>
                      <a:pt x="310" y="181"/>
                    </a:lnTo>
                    <a:lnTo>
                      <a:pt x="308" y="180"/>
                    </a:lnTo>
                    <a:lnTo>
                      <a:pt x="306" y="179"/>
                    </a:lnTo>
                    <a:lnTo>
                      <a:pt x="288" y="171"/>
                    </a:lnTo>
                    <a:lnTo>
                      <a:pt x="271" y="165"/>
                    </a:lnTo>
                    <a:lnTo>
                      <a:pt x="252" y="156"/>
                    </a:lnTo>
                    <a:lnTo>
                      <a:pt x="263" y="156"/>
                    </a:lnTo>
                    <a:lnTo>
                      <a:pt x="274" y="156"/>
                    </a:lnTo>
                    <a:lnTo>
                      <a:pt x="285" y="155"/>
                    </a:lnTo>
                    <a:lnTo>
                      <a:pt x="293" y="152"/>
                    </a:lnTo>
                    <a:lnTo>
                      <a:pt x="287" y="149"/>
                    </a:lnTo>
                    <a:lnTo>
                      <a:pt x="279" y="148"/>
                    </a:lnTo>
                    <a:lnTo>
                      <a:pt x="271" y="148"/>
                    </a:lnTo>
                    <a:lnTo>
                      <a:pt x="261" y="149"/>
                    </a:lnTo>
                    <a:lnTo>
                      <a:pt x="254" y="149"/>
                    </a:lnTo>
                    <a:lnTo>
                      <a:pt x="240" y="148"/>
                    </a:lnTo>
                    <a:lnTo>
                      <a:pt x="228" y="143"/>
                    </a:lnTo>
                    <a:lnTo>
                      <a:pt x="217" y="137"/>
                    </a:lnTo>
                    <a:lnTo>
                      <a:pt x="204" y="130"/>
                    </a:lnTo>
                    <a:lnTo>
                      <a:pt x="199" y="128"/>
                    </a:lnTo>
                    <a:lnTo>
                      <a:pt x="193" y="126"/>
                    </a:lnTo>
                    <a:lnTo>
                      <a:pt x="186" y="122"/>
                    </a:lnTo>
                    <a:lnTo>
                      <a:pt x="182" y="118"/>
                    </a:lnTo>
                    <a:lnTo>
                      <a:pt x="180" y="116"/>
                    </a:lnTo>
                    <a:lnTo>
                      <a:pt x="183" y="116"/>
                    </a:lnTo>
                    <a:lnTo>
                      <a:pt x="196" y="115"/>
                    </a:lnTo>
                    <a:lnTo>
                      <a:pt x="209" y="114"/>
                    </a:lnTo>
                    <a:lnTo>
                      <a:pt x="221" y="113"/>
                    </a:lnTo>
                    <a:lnTo>
                      <a:pt x="234" y="111"/>
                    </a:lnTo>
                    <a:lnTo>
                      <a:pt x="246" y="109"/>
                    </a:lnTo>
                    <a:lnTo>
                      <a:pt x="256" y="108"/>
                    </a:lnTo>
                    <a:lnTo>
                      <a:pt x="263" y="107"/>
                    </a:lnTo>
                    <a:lnTo>
                      <a:pt x="266" y="107"/>
                    </a:lnTo>
                    <a:lnTo>
                      <a:pt x="265" y="105"/>
                    </a:lnTo>
                    <a:lnTo>
                      <a:pt x="262" y="104"/>
                    </a:lnTo>
                    <a:lnTo>
                      <a:pt x="261" y="103"/>
                    </a:lnTo>
                    <a:lnTo>
                      <a:pt x="254" y="102"/>
                    </a:lnTo>
                    <a:lnTo>
                      <a:pt x="247" y="104"/>
                    </a:lnTo>
                    <a:lnTo>
                      <a:pt x="240" y="105"/>
                    </a:lnTo>
                    <a:lnTo>
                      <a:pt x="222" y="107"/>
                    </a:lnTo>
                    <a:lnTo>
                      <a:pt x="204" y="108"/>
                    </a:lnTo>
                    <a:lnTo>
                      <a:pt x="186" y="108"/>
                    </a:lnTo>
                    <a:lnTo>
                      <a:pt x="170" y="105"/>
                    </a:lnTo>
                    <a:lnTo>
                      <a:pt x="156" y="98"/>
                    </a:lnTo>
                    <a:lnTo>
                      <a:pt x="157" y="98"/>
                    </a:lnTo>
                    <a:lnTo>
                      <a:pt x="165" y="97"/>
                    </a:lnTo>
                    <a:lnTo>
                      <a:pt x="177" y="96"/>
                    </a:lnTo>
                    <a:lnTo>
                      <a:pt x="192" y="95"/>
                    </a:lnTo>
                    <a:lnTo>
                      <a:pt x="209" y="92"/>
                    </a:lnTo>
                    <a:lnTo>
                      <a:pt x="224" y="89"/>
                    </a:lnTo>
                    <a:lnTo>
                      <a:pt x="236" y="84"/>
                    </a:lnTo>
                    <a:lnTo>
                      <a:pt x="228" y="81"/>
                    </a:lnTo>
                    <a:lnTo>
                      <a:pt x="218" y="82"/>
                    </a:lnTo>
                    <a:lnTo>
                      <a:pt x="209" y="83"/>
                    </a:lnTo>
                    <a:lnTo>
                      <a:pt x="198" y="84"/>
                    </a:lnTo>
                    <a:lnTo>
                      <a:pt x="185" y="86"/>
                    </a:lnTo>
                    <a:lnTo>
                      <a:pt x="171" y="88"/>
                    </a:lnTo>
                    <a:lnTo>
                      <a:pt x="159" y="89"/>
                    </a:lnTo>
                    <a:lnTo>
                      <a:pt x="148" y="89"/>
                    </a:lnTo>
                    <a:lnTo>
                      <a:pt x="143" y="89"/>
                    </a:lnTo>
                    <a:lnTo>
                      <a:pt x="140" y="88"/>
                    </a:lnTo>
                    <a:lnTo>
                      <a:pt x="137" y="85"/>
                    </a:lnTo>
                    <a:lnTo>
                      <a:pt x="132" y="84"/>
                    </a:lnTo>
                    <a:lnTo>
                      <a:pt x="128" y="83"/>
                    </a:lnTo>
                    <a:lnTo>
                      <a:pt x="126" y="82"/>
                    </a:lnTo>
                    <a:lnTo>
                      <a:pt x="126" y="81"/>
                    </a:lnTo>
                    <a:lnTo>
                      <a:pt x="125" y="79"/>
                    </a:lnTo>
                    <a:lnTo>
                      <a:pt x="124" y="79"/>
                    </a:lnTo>
                    <a:lnTo>
                      <a:pt x="122" y="78"/>
                    </a:lnTo>
                    <a:lnTo>
                      <a:pt x="122" y="78"/>
                    </a:lnTo>
                    <a:lnTo>
                      <a:pt x="133" y="76"/>
                    </a:lnTo>
                    <a:lnTo>
                      <a:pt x="146" y="75"/>
                    </a:lnTo>
                    <a:lnTo>
                      <a:pt x="157" y="75"/>
                    </a:lnTo>
                    <a:lnTo>
                      <a:pt x="177" y="75"/>
                    </a:lnTo>
                    <a:lnTo>
                      <a:pt x="190" y="73"/>
                    </a:lnTo>
                    <a:lnTo>
                      <a:pt x="198" y="72"/>
                    </a:lnTo>
                    <a:lnTo>
                      <a:pt x="202" y="71"/>
                    </a:lnTo>
                    <a:lnTo>
                      <a:pt x="202" y="70"/>
                    </a:lnTo>
                    <a:lnTo>
                      <a:pt x="202" y="69"/>
                    </a:lnTo>
                    <a:lnTo>
                      <a:pt x="113" y="66"/>
                    </a:lnTo>
                    <a:lnTo>
                      <a:pt x="112" y="65"/>
                    </a:lnTo>
                    <a:lnTo>
                      <a:pt x="109" y="64"/>
                    </a:lnTo>
                    <a:lnTo>
                      <a:pt x="107" y="64"/>
                    </a:lnTo>
                    <a:lnTo>
                      <a:pt x="105" y="63"/>
                    </a:lnTo>
                    <a:lnTo>
                      <a:pt x="103" y="62"/>
                    </a:lnTo>
                    <a:lnTo>
                      <a:pt x="103" y="62"/>
                    </a:lnTo>
                    <a:lnTo>
                      <a:pt x="113" y="59"/>
                    </a:lnTo>
                    <a:lnTo>
                      <a:pt x="122" y="60"/>
                    </a:lnTo>
                    <a:lnTo>
                      <a:pt x="131" y="60"/>
                    </a:lnTo>
                    <a:lnTo>
                      <a:pt x="140" y="59"/>
                    </a:lnTo>
                    <a:lnTo>
                      <a:pt x="147" y="56"/>
                    </a:lnTo>
                    <a:lnTo>
                      <a:pt x="143" y="54"/>
                    </a:lnTo>
                    <a:lnTo>
                      <a:pt x="134" y="53"/>
                    </a:lnTo>
                    <a:lnTo>
                      <a:pt x="124" y="53"/>
                    </a:lnTo>
                    <a:lnTo>
                      <a:pt x="113" y="52"/>
                    </a:lnTo>
                    <a:lnTo>
                      <a:pt x="103" y="52"/>
                    </a:lnTo>
                    <a:lnTo>
                      <a:pt x="92" y="50"/>
                    </a:lnTo>
                    <a:lnTo>
                      <a:pt x="83" y="47"/>
                    </a:lnTo>
                    <a:lnTo>
                      <a:pt x="76" y="43"/>
                    </a:lnTo>
                    <a:lnTo>
                      <a:pt x="68" y="38"/>
                    </a:lnTo>
                    <a:lnTo>
                      <a:pt x="57" y="33"/>
                    </a:lnTo>
                    <a:lnTo>
                      <a:pt x="44" y="26"/>
                    </a:lnTo>
                    <a:lnTo>
                      <a:pt x="33" y="18"/>
                    </a:lnTo>
                    <a:lnTo>
                      <a:pt x="23" y="9"/>
                    </a:lnTo>
                    <a:lnTo>
                      <a:pt x="9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7" name="Freeform 333"/>
              <p:cNvSpPr>
                <a:spLocks/>
              </p:cNvSpPr>
              <p:nvPr/>
            </p:nvSpPr>
            <p:spPr bwMode="auto">
              <a:xfrm>
                <a:off x="7283714" y="4107227"/>
                <a:ext cx="580826" cy="197818"/>
              </a:xfrm>
              <a:custGeom>
                <a:avLst/>
                <a:gdLst>
                  <a:gd name="T0" fmla="*/ 186 w 552"/>
                  <a:gd name="T1" fmla="*/ 45 h 188"/>
                  <a:gd name="T2" fmla="*/ 211 w 552"/>
                  <a:gd name="T3" fmla="*/ 39 h 188"/>
                  <a:gd name="T4" fmla="*/ 246 w 552"/>
                  <a:gd name="T5" fmla="*/ 28 h 188"/>
                  <a:gd name="T6" fmla="*/ 304 w 552"/>
                  <a:gd name="T7" fmla="*/ 5 h 188"/>
                  <a:gd name="T8" fmla="*/ 335 w 552"/>
                  <a:gd name="T9" fmla="*/ 1 h 188"/>
                  <a:gd name="T10" fmla="*/ 364 w 552"/>
                  <a:gd name="T11" fmla="*/ 15 h 188"/>
                  <a:gd name="T12" fmla="*/ 372 w 552"/>
                  <a:gd name="T13" fmla="*/ 9 h 188"/>
                  <a:gd name="T14" fmla="*/ 388 w 552"/>
                  <a:gd name="T15" fmla="*/ 3 h 188"/>
                  <a:gd name="T16" fmla="*/ 412 w 552"/>
                  <a:gd name="T17" fmla="*/ 1 h 188"/>
                  <a:gd name="T18" fmla="*/ 428 w 552"/>
                  <a:gd name="T19" fmla="*/ 13 h 188"/>
                  <a:gd name="T20" fmla="*/ 432 w 552"/>
                  <a:gd name="T21" fmla="*/ 24 h 188"/>
                  <a:gd name="T22" fmla="*/ 445 w 552"/>
                  <a:gd name="T23" fmla="*/ 19 h 188"/>
                  <a:gd name="T24" fmla="*/ 469 w 552"/>
                  <a:gd name="T25" fmla="*/ 10 h 188"/>
                  <a:gd name="T26" fmla="*/ 492 w 552"/>
                  <a:gd name="T27" fmla="*/ 9 h 188"/>
                  <a:gd name="T28" fmla="*/ 512 w 552"/>
                  <a:gd name="T29" fmla="*/ 18 h 188"/>
                  <a:gd name="T30" fmla="*/ 521 w 552"/>
                  <a:gd name="T31" fmla="*/ 33 h 188"/>
                  <a:gd name="T32" fmla="*/ 521 w 552"/>
                  <a:gd name="T33" fmla="*/ 43 h 188"/>
                  <a:gd name="T34" fmla="*/ 520 w 552"/>
                  <a:gd name="T35" fmla="*/ 51 h 188"/>
                  <a:gd name="T36" fmla="*/ 520 w 552"/>
                  <a:gd name="T37" fmla="*/ 56 h 188"/>
                  <a:gd name="T38" fmla="*/ 522 w 552"/>
                  <a:gd name="T39" fmla="*/ 58 h 188"/>
                  <a:gd name="T40" fmla="*/ 530 w 552"/>
                  <a:gd name="T41" fmla="*/ 61 h 188"/>
                  <a:gd name="T42" fmla="*/ 539 w 552"/>
                  <a:gd name="T43" fmla="*/ 64 h 188"/>
                  <a:gd name="T44" fmla="*/ 546 w 552"/>
                  <a:gd name="T45" fmla="*/ 70 h 188"/>
                  <a:gd name="T46" fmla="*/ 552 w 552"/>
                  <a:gd name="T47" fmla="*/ 88 h 188"/>
                  <a:gd name="T48" fmla="*/ 543 w 552"/>
                  <a:gd name="T49" fmla="*/ 114 h 188"/>
                  <a:gd name="T50" fmla="*/ 521 w 552"/>
                  <a:gd name="T51" fmla="*/ 131 h 188"/>
                  <a:gd name="T52" fmla="*/ 499 w 552"/>
                  <a:gd name="T53" fmla="*/ 134 h 188"/>
                  <a:gd name="T54" fmla="*/ 489 w 552"/>
                  <a:gd name="T55" fmla="*/ 134 h 188"/>
                  <a:gd name="T56" fmla="*/ 490 w 552"/>
                  <a:gd name="T57" fmla="*/ 157 h 188"/>
                  <a:gd name="T58" fmla="*/ 480 w 552"/>
                  <a:gd name="T59" fmla="*/ 177 h 188"/>
                  <a:gd name="T60" fmla="*/ 457 w 552"/>
                  <a:gd name="T61" fmla="*/ 185 h 188"/>
                  <a:gd name="T62" fmla="*/ 436 w 552"/>
                  <a:gd name="T63" fmla="*/ 182 h 188"/>
                  <a:gd name="T64" fmla="*/ 419 w 552"/>
                  <a:gd name="T65" fmla="*/ 171 h 188"/>
                  <a:gd name="T66" fmla="*/ 409 w 552"/>
                  <a:gd name="T67" fmla="*/ 163 h 188"/>
                  <a:gd name="T68" fmla="*/ 403 w 552"/>
                  <a:gd name="T69" fmla="*/ 169 h 188"/>
                  <a:gd name="T70" fmla="*/ 394 w 552"/>
                  <a:gd name="T71" fmla="*/ 172 h 188"/>
                  <a:gd name="T72" fmla="*/ 374 w 552"/>
                  <a:gd name="T73" fmla="*/ 178 h 188"/>
                  <a:gd name="T74" fmla="*/ 351 w 552"/>
                  <a:gd name="T75" fmla="*/ 171 h 188"/>
                  <a:gd name="T76" fmla="*/ 337 w 552"/>
                  <a:gd name="T77" fmla="*/ 164 h 188"/>
                  <a:gd name="T78" fmla="*/ 329 w 552"/>
                  <a:gd name="T79" fmla="*/ 170 h 188"/>
                  <a:gd name="T80" fmla="*/ 314 w 552"/>
                  <a:gd name="T81" fmla="*/ 185 h 188"/>
                  <a:gd name="T82" fmla="*/ 290 w 552"/>
                  <a:gd name="T83" fmla="*/ 184 h 188"/>
                  <a:gd name="T84" fmla="*/ 275 w 552"/>
                  <a:gd name="T85" fmla="*/ 173 h 188"/>
                  <a:gd name="T86" fmla="*/ 263 w 552"/>
                  <a:gd name="T87" fmla="*/ 163 h 188"/>
                  <a:gd name="T88" fmla="*/ 240 w 552"/>
                  <a:gd name="T89" fmla="*/ 143 h 188"/>
                  <a:gd name="T90" fmla="*/ 209 w 552"/>
                  <a:gd name="T91" fmla="*/ 116 h 188"/>
                  <a:gd name="T92" fmla="*/ 173 w 552"/>
                  <a:gd name="T93" fmla="*/ 94 h 188"/>
                  <a:gd name="T94" fmla="*/ 130 w 552"/>
                  <a:gd name="T95" fmla="*/ 83 h 188"/>
                  <a:gd name="T96" fmla="*/ 83 w 552"/>
                  <a:gd name="T97" fmla="*/ 76 h 188"/>
                  <a:gd name="T98" fmla="*/ 35 w 552"/>
                  <a:gd name="T99" fmla="*/ 65 h 188"/>
                  <a:gd name="T100" fmla="*/ 0 w 552"/>
                  <a:gd name="T101" fmla="*/ 50 h 188"/>
                  <a:gd name="T102" fmla="*/ 28 w 552"/>
                  <a:gd name="T103" fmla="*/ 32 h 188"/>
                  <a:gd name="T104" fmla="*/ 29 w 552"/>
                  <a:gd name="T105" fmla="*/ 29 h 188"/>
                  <a:gd name="T106" fmla="*/ 32 w 552"/>
                  <a:gd name="T107" fmla="*/ 26 h 188"/>
                  <a:gd name="T108" fmla="*/ 36 w 552"/>
                  <a:gd name="T109" fmla="*/ 25 h 188"/>
                  <a:gd name="T110" fmla="*/ 41 w 552"/>
                  <a:gd name="T111" fmla="*/ 25 h 188"/>
                  <a:gd name="T112" fmla="*/ 67 w 552"/>
                  <a:gd name="T113" fmla="*/ 30 h 188"/>
                  <a:gd name="T114" fmla="*/ 72 w 552"/>
                  <a:gd name="T115" fmla="*/ 35 h 188"/>
                  <a:gd name="T116" fmla="*/ 80 w 552"/>
                  <a:gd name="T117" fmla="*/ 37 h 188"/>
                  <a:gd name="T118" fmla="*/ 85 w 552"/>
                  <a:gd name="T119" fmla="*/ 38 h 188"/>
                  <a:gd name="T120" fmla="*/ 90 w 552"/>
                  <a:gd name="T121" fmla="*/ 38 h 188"/>
                  <a:gd name="T122" fmla="*/ 134 w 552"/>
                  <a:gd name="T123" fmla="*/ 42 h 188"/>
                  <a:gd name="T124" fmla="*/ 163 w 552"/>
                  <a:gd name="T125" fmla="*/ 44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52" h="188">
                    <a:moveTo>
                      <a:pt x="175" y="45"/>
                    </a:moveTo>
                    <a:lnTo>
                      <a:pt x="186" y="45"/>
                    </a:lnTo>
                    <a:lnTo>
                      <a:pt x="198" y="43"/>
                    </a:lnTo>
                    <a:lnTo>
                      <a:pt x="211" y="39"/>
                    </a:lnTo>
                    <a:lnTo>
                      <a:pt x="227" y="35"/>
                    </a:lnTo>
                    <a:lnTo>
                      <a:pt x="246" y="28"/>
                    </a:lnTo>
                    <a:lnTo>
                      <a:pt x="289" y="11"/>
                    </a:lnTo>
                    <a:lnTo>
                      <a:pt x="304" y="5"/>
                    </a:lnTo>
                    <a:lnTo>
                      <a:pt x="320" y="3"/>
                    </a:lnTo>
                    <a:lnTo>
                      <a:pt x="335" y="1"/>
                    </a:lnTo>
                    <a:lnTo>
                      <a:pt x="351" y="5"/>
                    </a:lnTo>
                    <a:lnTo>
                      <a:pt x="364" y="15"/>
                    </a:lnTo>
                    <a:lnTo>
                      <a:pt x="368" y="11"/>
                    </a:lnTo>
                    <a:lnTo>
                      <a:pt x="372" y="9"/>
                    </a:lnTo>
                    <a:lnTo>
                      <a:pt x="377" y="6"/>
                    </a:lnTo>
                    <a:lnTo>
                      <a:pt x="388" y="3"/>
                    </a:lnTo>
                    <a:lnTo>
                      <a:pt x="403" y="0"/>
                    </a:lnTo>
                    <a:lnTo>
                      <a:pt x="412" y="1"/>
                    </a:lnTo>
                    <a:lnTo>
                      <a:pt x="420" y="5"/>
                    </a:lnTo>
                    <a:lnTo>
                      <a:pt x="428" y="13"/>
                    </a:lnTo>
                    <a:lnTo>
                      <a:pt x="430" y="19"/>
                    </a:lnTo>
                    <a:lnTo>
                      <a:pt x="432" y="24"/>
                    </a:lnTo>
                    <a:lnTo>
                      <a:pt x="434" y="28"/>
                    </a:lnTo>
                    <a:lnTo>
                      <a:pt x="445" y="19"/>
                    </a:lnTo>
                    <a:lnTo>
                      <a:pt x="458" y="13"/>
                    </a:lnTo>
                    <a:lnTo>
                      <a:pt x="469" y="10"/>
                    </a:lnTo>
                    <a:lnTo>
                      <a:pt x="480" y="9"/>
                    </a:lnTo>
                    <a:lnTo>
                      <a:pt x="492" y="9"/>
                    </a:lnTo>
                    <a:lnTo>
                      <a:pt x="502" y="12"/>
                    </a:lnTo>
                    <a:lnTo>
                      <a:pt x="512" y="18"/>
                    </a:lnTo>
                    <a:lnTo>
                      <a:pt x="519" y="28"/>
                    </a:lnTo>
                    <a:lnTo>
                      <a:pt x="521" y="33"/>
                    </a:lnTo>
                    <a:lnTo>
                      <a:pt x="521" y="38"/>
                    </a:lnTo>
                    <a:lnTo>
                      <a:pt x="521" y="43"/>
                    </a:lnTo>
                    <a:lnTo>
                      <a:pt x="520" y="47"/>
                    </a:lnTo>
                    <a:lnTo>
                      <a:pt x="520" y="51"/>
                    </a:lnTo>
                    <a:lnTo>
                      <a:pt x="520" y="54"/>
                    </a:lnTo>
                    <a:lnTo>
                      <a:pt x="520" y="56"/>
                    </a:lnTo>
                    <a:lnTo>
                      <a:pt x="521" y="57"/>
                    </a:lnTo>
                    <a:lnTo>
                      <a:pt x="522" y="58"/>
                    </a:lnTo>
                    <a:lnTo>
                      <a:pt x="526" y="60"/>
                    </a:lnTo>
                    <a:lnTo>
                      <a:pt x="530" y="61"/>
                    </a:lnTo>
                    <a:lnTo>
                      <a:pt x="534" y="62"/>
                    </a:lnTo>
                    <a:lnTo>
                      <a:pt x="539" y="64"/>
                    </a:lnTo>
                    <a:lnTo>
                      <a:pt x="543" y="67"/>
                    </a:lnTo>
                    <a:lnTo>
                      <a:pt x="546" y="70"/>
                    </a:lnTo>
                    <a:lnTo>
                      <a:pt x="549" y="74"/>
                    </a:lnTo>
                    <a:lnTo>
                      <a:pt x="552" y="88"/>
                    </a:lnTo>
                    <a:lnTo>
                      <a:pt x="550" y="101"/>
                    </a:lnTo>
                    <a:lnTo>
                      <a:pt x="543" y="114"/>
                    </a:lnTo>
                    <a:lnTo>
                      <a:pt x="533" y="124"/>
                    </a:lnTo>
                    <a:lnTo>
                      <a:pt x="521" y="131"/>
                    </a:lnTo>
                    <a:lnTo>
                      <a:pt x="509" y="133"/>
                    </a:lnTo>
                    <a:lnTo>
                      <a:pt x="499" y="134"/>
                    </a:lnTo>
                    <a:lnTo>
                      <a:pt x="494" y="134"/>
                    </a:lnTo>
                    <a:lnTo>
                      <a:pt x="489" y="134"/>
                    </a:lnTo>
                    <a:lnTo>
                      <a:pt x="492" y="146"/>
                    </a:lnTo>
                    <a:lnTo>
                      <a:pt x="490" y="157"/>
                    </a:lnTo>
                    <a:lnTo>
                      <a:pt x="487" y="167"/>
                    </a:lnTo>
                    <a:lnTo>
                      <a:pt x="480" y="177"/>
                    </a:lnTo>
                    <a:lnTo>
                      <a:pt x="469" y="183"/>
                    </a:lnTo>
                    <a:lnTo>
                      <a:pt x="457" y="185"/>
                    </a:lnTo>
                    <a:lnTo>
                      <a:pt x="447" y="185"/>
                    </a:lnTo>
                    <a:lnTo>
                      <a:pt x="436" y="182"/>
                    </a:lnTo>
                    <a:lnTo>
                      <a:pt x="428" y="176"/>
                    </a:lnTo>
                    <a:lnTo>
                      <a:pt x="419" y="171"/>
                    </a:lnTo>
                    <a:lnTo>
                      <a:pt x="411" y="165"/>
                    </a:lnTo>
                    <a:lnTo>
                      <a:pt x="409" y="163"/>
                    </a:lnTo>
                    <a:lnTo>
                      <a:pt x="405" y="166"/>
                    </a:lnTo>
                    <a:lnTo>
                      <a:pt x="403" y="169"/>
                    </a:lnTo>
                    <a:lnTo>
                      <a:pt x="399" y="171"/>
                    </a:lnTo>
                    <a:lnTo>
                      <a:pt x="394" y="172"/>
                    </a:lnTo>
                    <a:lnTo>
                      <a:pt x="387" y="176"/>
                    </a:lnTo>
                    <a:lnTo>
                      <a:pt x="374" y="178"/>
                    </a:lnTo>
                    <a:lnTo>
                      <a:pt x="361" y="176"/>
                    </a:lnTo>
                    <a:lnTo>
                      <a:pt x="351" y="171"/>
                    </a:lnTo>
                    <a:lnTo>
                      <a:pt x="345" y="167"/>
                    </a:lnTo>
                    <a:lnTo>
                      <a:pt x="337" y="164"/>
                    </a:lnTo>
                    <a:lnTo>
                      <a:pt x="330" y="160"/>
                    </a:lnTo>
                    <a:lnTo>
                      <a:pt x="329" y="170"/>
                    </a:lnTo>
                    <a:lnTo>
                      <a:pt x="323" y="178"/>
                    </a:lnTo>
                    <a:lnTo>
                      <a:pt x="314" y="185"/>
                    </a:lnTo>
                    <a:lnTo>
                      <a:pt x="302" y="188"/>
                    </a:lnTo>
                    <a:lnTo>
                      <a:pt x="290" y="184"/>
                    </a:lnTo>
                    <a:lnTo>
                      <a:pt x="281" y="179"/>
                    </a:lnTo>
                    <a:lnTo>
                      <a:pt x="275" y="173"/>
                    </a:lnTo>
                    <a:lnTo>
                      <a:pt x="269" y="169"/>
                    </a:lnTo>
                    <a:lnTo>
                      <a:pt x="263" y="163"/>
                    </a:lnTo>
                    <a:lnTo>
                      <a:pt x="257" y="158"/>
                    </a:lnTo>
                    <a:lnTo>
                      <a:pt x="240" y="143"/>
                    </a:lnTo>
                    <a:lnTo>
                      <a:pt x="225" y="129"/>
                    </a:lnTo>
                    <a:lnTo>
                      <a:pt x="209" y="116"/>
                    </a:lnTo>
                    <a:lnTo>
                      <a:pt x="192" y="103"/>
                    </a:lnTo>
                    <a:lnTo>
                      <a:pt x="173" y="94"/>
                    </a:lnTo>
                    <a:lnTo>
                      <a:pt x="153" y="87"/>
                    </a:lnTo>
                    <a:lnTo>
                      <a:pt x="130" y="83"/>
                    </a:lnTo>
                    <a:lnTo>
                      <a:pt x="106" y="80"/>
                    </a:lnTo>
                    <a:lnTo>
                      <a:pt x="83" y="76"/>
                    </a:lnTo>
                    <a:lnTo>
                      <a:pt x="59" y="73"/>
                    </a:lnTo>
                    <a:lnTo>
                      <a:pt x="35" y="65"/>
                    </a:lnTo>
                    <a:lnTo>
                      <a:pt x="13" y="57"/>
                    </a:lnTo>
                    <a:lnTo>
                      <a:pt x="0" y="50"/>
                    </a:lnTo>
                    <a:lnTo>
                      <a:pt x="28" y="33"/>
                    </a:lnTo>
                    <a:lnTo>
                      <a:pt x="28" y="32"/>
                    </a:lnTo>
                    <a:lnTo>
                      <a:pt x="28" y="30"/>
                    </a:lnTo>
                    <a:lnTo>
                      <a:pt x="29" y="29"/>
                    </a:lnTo>
                    <a:lnTo>
                      <a:pt x="30" y="28"/>
                    </a:lnTo>
                    <a:lnTo>
                      <a:pt x="32" y="26"/>
                    </a:lnTo>
                    <a:lnTo>
                      <a:pt x="33" y="25"/>
                    </a:lnTo>
                    <a:lnTo>
                      <a:pt x="36" y="25"/>
                    </a:lnTo>
                    <a:lnTo>
                      <a:pt x="39" y="25"/>
                    </a:lnTo>
                    <a:lnTo>
                      <a:pt x="41" y="25"/>
                    </a:lnTo>
                    <a:lnTo>
                      <a:pt x="46" y="26"/>
                    </a:lnTo>
                    <a:lnTo>
                      <a:pt x="67" y="30"/>
                    </a:lnTo>
                    <a:lnTo>
                      <a:pt x="61" y="32"/>
                    </a:lnTo>
                    <a:lnTo>
                      <a:pt x="72" y="35"/>
                    </a:lnTo>
                    <a:lnTo>
                      <a:pt x="77" y="36"/>
                    </a:lnTo>
                    <a:lnTo>
                      <a:pt x="80" y="37"/>
                    </a:lnTo>
                    <a:lnTo>
                      <a:pt x="84" y="37"/>
                    </a:lnTo>
                    <a:lnTo>
                      <a:pt x="85" y="38"/>
                    </a:lnTo>
                    <a:lnTo>
                      <a:pt x="86" y="38"/>
                    </a:lnTo>
                    <a:lnTo>
                      <a:pt x="90" y="38"/>
                    </a:lnTo>
                    <a:lnTo>
                      <a:pt x="115" y="39"/>
                    </a:lnTo>
                    <a:lnTo>
                      <a:pt x="134" y="42"/>
                    </a:lnTo>
                    <a:lnTo>
                      <a:pt x="150" y="43"/>
                    </a:lnTo>
                    <a:lnTo>
                      <a:pt x="163" y="44"/>
                    </a:lnTo>
                    <a:lnTo>
                      <a:pt x="175" y="45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8" name="Freeform 334"/>
              <p:cNvSpPr>
                <a:spLocks/>
              </p:cNvSpPr>
              <p:nvPr/>
            </p:nvSpPr>
            <p:spPr bwMode="auto">
              <a:xfrm>
                <a:off x="6615553" y="3983065"/>
                <a:ext cx="222019" cy="411419"/>
              </a:xfrm>
              <a:custGeom>
                <a:avLst/>
                <a:gdLst>
                  <a:gd name="T0" fmla="*/ 204 w 211"/>
                  <a:gd name="T1" fmla="*/ 71 h 391"/>
                  <a:gd name="T2" fmla="*/ 211 w 211"/>
                  <a:gd name="T3" fmla="*/ 99 h 391"/>
                  <a:gd name="T4" fmla="*/ 211 w 211"/>
                  <a:gd name="T5" fmla="*/ 165 h 391"/>
                  <a:gd name="T6" fmla="*/ 209 w 211"/>
                  <a:gd name="T7" fmla="*/ 201 h 391"/>
                  <a:gd name="T8" fmla="*/ 204 w 211"/>
                  <a:gd name="T9" fmla="*/ 236 h 391"/>
                  <a:gd name="T10" fmla="*/ 195 w 211"/>
                  <a:gd name="T11" fmla="*/ 268 h 391"/>
                  <a:gd name="T12" fmla="*/ 183 w 211"/>
                  <a:gd name="T13" fmla="*/ 297 h 391"/>
                  <a:gd name="T14" fmla="*/ 165 w 211"/>
                  <a:gd name="T15" fmla="*/ 325 h 391"/>
                  <a:gd name="T16" fmla="*/ 144 w 211"/>
                  <a:gd name="T17" fmla="*/ 349 h 391"/>
                  <a:gd name="T18" fmla="*/ 118 w 211"/>
                  <a:gd name="T19" fmla="*/ 370 h 391"/>
                  <a:gd name="T20" fmla="*/ 86 w 211"/>
                  <a:gd name="T21" fmla="*/ 387 h 391"/>
                  <a:gd name="T22" fmla="*/ 79 w 211"/>
                  <a:gd name="T23" fmla="*/ 391 h 391"/>
                  <a:gd name="T24" fmla="*/ 80 w 211"/>
                  <a:gd name="T25" fmla="*/ 383 h 391"/>
                  <a:gd name="T26" fmla="*/ 87 w 211"/>
                  <a:gd name="T27" fmla="*/ 353 h 391"/>
                  <a:gd name="T28" fmla="*/ 94 w 211"/>
                  <a:gd name="T29" fmla="*/ 327 h 391"/>
                  <a:gd name="T30" fmla="*/ 98 w 211"/>
                  <a:gd name="T31" fmla="*/ 310 h 391"/>
                  <a:gd name="T32" fmla="*/ 100 w 211"/>
                  <a:gd name="T33" fmla="*/ 293 h 391"/>
                  <a:gd name="T34" fmla="*/ 100 w 211"/>
                  <a:gd name="T35" fmla="*/ 271 h 391"/>
                  <a:gd name="T36" fmla="*/ 98 w 211"/>
                  <a:gd name="T37" fmla="*/ 259 h 391"/>
                  <a:gd name="T38" fmla="*/ 92 w 211"/>
                  <a:gd name="T39" fmla="*/ 250 h 391"/>
                  <a:gd name="T40" fmla="*/ 83 w 211"/>
                  <a:gd name="T41" fmla="*/ 240 h 391"/>
                  <a:gd name="T42" fmla="*/ 76 w 211"/>
                  <a:gd name="T43" fmla="*/ 233 h 391"/>
                  <a:gd name="T44" fmla="*/ 74 w 211"/>
                  <a:gd name="T45" fmla="*/ 229 h 391"/>
                  <a:gd name="T46" fmla="*/ 70 w 211"/>
                  <a:gd name="T47" fmla="*/ 225 h 391"/>
                  <a:gd name="T48" fmla="*/ 66 w 211"/>
                  <a:gd name="T49" fmla="*/ 214 h 391"/>
                  <a:gd name="T50" fmla="*/ 64 w 211"/>
                  <a:gd name="T51" fmla="*/ 204 h 391"/>
                  <a:gd name="T52" fmla="*/ 64 w 211"/>
                  <a:gd name="T53" fmla="*/ 198 h 391"/>
                  <a:gd name="T54" fmla="*/ 66 w 211"/>
                  <a:gd name="T55" fmla="*/ 193 h 391"/>
                  <a:gd name="T56" fmla="*/ 67 w 211"/>
                  <a:gd name="T57" fmla="*/ 189 h 391"/>
                  <a:gd name="T58" fmla="*/ 69 w 211"/>
                  <a:gd name="T59" fmla="*/ 186 h 391"/>
                  <a:gd name="T60" fmla="*/ 73 w 211"/>
                  <a:gd name="T61" fmla="*/ 180 h 391"/>
                  <a:gd name="T62" fmla="*/ 76 w 211"/>
                  <a:gd name="T63" fmla="*/ 174 h 391"/>
                  <a:gd name="T64" fmla="*/ 51 w 211"/>
                  <a:gd name="T65" fmla="*/ 161 h 391"/>
                  <a:gd name="T66" fmla="*/ 28 w 211"/>
                  <a:gd name="T67" fmla="*/ 149 h 391"/>
                  <a:gd name="T68" fmla="*/ 17 w 211"/>
                  <a:gd name="T69" fmla="*/ 141 h 391"/>
                  <a:gd name="T70" fmla="*/ 9 w 211"/>
                  <a:gd name="T71" fmla="*/ 131 h 391"/>
                  <a:gd name="T72" fmla="*/ 3 w 211"/>
                  <a:gd name="T73" fmla="*/ 119 h 391"/>
                  <a:gd name="T74" fmla="*/ 0 w 211"/>
                  <a:gd name="T75" fmla="*/ 104 h 391"/>
                  <a:gd name="T76" fmla="*/ 3 w 211"/>
                  <a:gd name="T77" fmla="*/ 93 h 391"/>
                  <a:gd name="T78" fmla="*/ 7 w 211"/>
                  <a:gd name="T79" fmla="*/ 85 h 391"/>
                  <a:gd name="T80" fmla="*/ 13 w 211"/>
                  <a:gd name="T81" fmla="*/ 78 h 391"/>
                  <a:gd name="T82" fmla="*/ 21 w 211"/>
                  <a:gd name="T83" fmla="*/ 72 h 391"/>
                  <a:gd name="T84" fmla="*/ 29 w 211"/>
                  <a:gd name="T85" fmla="*/ 67 h 391"/>
                  <a:gd name="T86" fmla="*/ 37 w 211"/>
                  <a:gd name="T87" fmla="*/ 63 h 391"/>
                  <a:gd name="T88" fmla="*/ 43 w 211"/>
                  <a:gd name="T89" fmla="*/ 58 h 391"/>
                  <a:gd name="T90" fmla="*/ 48 w 211"/>
                  <a:gd name="T91" fmla="*/ 54 h 391"/>
                  <a:gd name="T92" fmla="*/ 51 w 211"/>
                  <a:gd name="T93" fmla="*/ 50 h 391"/>
                  <a:gd name="T94" fmla="*/ 58 w 211"/>
                  <a:gd name="T95" fmla="*/ 41 h 391"/>
                  <a:gd name="T96" fmla="*/ 64 w 211"/>
                  <a:gd name="T97" fmla="*/ 33 h 391"/>
                  <a:gd name="T98" fmla="*/ 72 w 211"/>
                  <a:gd name="T99" fmla="*/ 25 h 391"/>
                  <a:gd name="T100" fmla="*/ 77 w 211"/>
                  <a:gd name="T101" fmla="*/ 16 h 391"/>
                  <a:gd name="T102" fmla="*/ 88 w 211"/>
                  <a:gd name="T103" fmla="*/ 8 h 391"/>
                  <a:gd name="T104" fmla="*/ 100 w 211"/>
                  <a:gd name="T105" fmla="*/ 2 h 391"/>
                  <a:gd name="T106" fmla="*/ 114 w 211"/>
                  <a:gd name="T107" fmla="*/ 0 h 391"/>
                  <a:gd name="T108" fmla="*/ 130 w 211"/>
                  <a:gd name="T109" fmla="*/ 2 h 391"/>
                  <a:gd name="T110" fmla="*/ 143 w 211"/>
                  <a:gd name="T111" fmla="*/ 7 h 391"/>
                  <a:gd name="T112" fmla="*/ 153 w 211"/>
                  <a:gd name="T113" fmla="*/ 15 h 391"/>
                  <a:gd name="T114" fmla="*/ 160 w 211"/>
                  <a:gd name="T115" fmla="*/ 23 h 391"/>
                  <a:gd name="T116" fmla="*/ 168 w 211"/>
                  <a:gd name="T117" fmla="*/ 31 h 391"/>
                  <a:gd name="T118" fmla="*/ 175 w 211"/>
                  <a:gd name="T119" fmla="*/ 39 h 391"/>
                  <a:gd name="T120" fmla="*/ 183 w 211"/>
                  <a:gd name="T121" fmla="*/ 47 h 391"/>
                  <a:gd name="T122" fmla="*/ 204 w 211"/>
                  <a:gd name="T123" fmla="*/ 71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11" h="391">
                    <a:moveTo>
                      <a:pt x="204" y="71"/>
                    </a:moveTo>
                    <a:lnTo>
                      <a:pt x="211" y="99"/>
                    </a:lnTo>
                    <a:lnTo>
                      <a:pt x="211" y="165"/>
                    </a:lnTo>
                    <a:lnTo>
                      <a:pt x="209" y="201"/>
                    </a:lnTo>
                    <a:lnTo>
                      <a:pt x="204" y="236"/>
                    </a:lnTo>
                    <a:lnTo>
                      <a:pt x="195" y="268"/>
                    </a:lnTo>
                    <a:lnTo>
                      <a:pt x="183" y="297"/>
                    </a:lnTo>
                    <a:lnTo>
                      <a:pt x="165" y="325"/>
                    </a:lnTo>
                    <a:lnTo>
                      <a:pt x="144" y="349"/>
                    </a:lnTo>
                    <a:lnTo>
                      <a:pt x="118" y="370"/>
                    </a:lnTo>
                    <a:lnTo>
                      <a:pt x="86" y="387"/>
                    </a:lnTo>
                    <a:lnTo>
                      <a:pt x="79" y="391"/>
                    </a:lnTo>
                    <a:lnTo>
                      <a:pt x="80" y="383"/>
                    </a:lnTo>
                    <a:lnTo>
                      <a:pt x="87" y="353"/>
                    </a:lnTo>
                    <a:lnTo>
                      <a:pt x="94" y="327"/>
                    </a:lnTo>
                    <a:lnTo>
                      <a:pt x="98" y="310"/>
                    </a:lnTo>
                    <a:lnTo>
                      <a:pt x="100" y="293"/>
                    </a:lnTo>
                    <a:lnTo>
                      <a:pt x="100" y="271"/>
                    </a:lnTo>
                    <a:lnTo>
                      <a:pt x="98" y="259"/>
                    </a:lnTo>
                    <a:lnTo>
                      <a:pt x="92" y="250"/>
                    </a:lnTo>
                    <a:lnTo>
                      <a:pt x="83" y="240"/>
                    </a:lnTo>
                    <a:lnTo>
                      <a:pt x="76" y="233"/>
                    </a:lnTo>
                    <a:lnTo>
                      <a:pt x="74" y="229"/>
                    </a:lnTo>
                    <a:lnTo>
                      <a:pt x="70" y="225"/>
                    </a:lnTo>
                    <a:lnTo>
                      <a:pt x="66" y="214"/>
                    </a:lnTo>
                    <a:lnTo>
                      <a:pt x="64" y="204"/>
                    </a:lnTo>
                    <a:lnTo>
                      <a:pt x="64" y="198"/>
                    </a:lnTo>
                    <a:lnTo>
                      <a:pt x="66" y="193"/>
                    </a:lnTo>
                    <a:lnTo>
                      <a:pt x="67" y="189"/>
                    </a:lnTo>
                    <a:lnTo>
                      <a:pt x="69" y="186"/>
                    </a:lnTo>
                    <a:lnTo>
                      <a:pt x="73" y="180"/>
                    </a:lnTo>
                    <a:lnTo>
                      <a:pt x="76" y="174"/>
                    </a:lnTo>
                    <a:lnTo>
                      <a:pt x="51" y="161"/>
                    </a:lnTo>
                    <a:lnTo>
                      <a:pt x="28" y="149"/>
                    </a:lnTo>
                    <a:lnTo>
                      <a:pt x="17" y="141"/>
                    </a:lnTo>
                    <a:lnTo>
                      <a:pt x="9" y="131"/>
                    </a:lnTo>
                    <a:lnTo>
                      <a:pt x="3" y="119"/>
                    </a:lnTo>
                    <a:lnTo>
                      <a:pt x="0" y="104"/>
                    </a:lnTo>
                    <a:lnTo>
                      <a:pt x="3" y="93"/>
                    </a:lnTo>
                    <a:lnTo>
                      <a:pt x="7" y="85"/>
                    </a:lnTo>
                    <a:lnTo>
                      <a:pt x="13" y="78"/>
                    </a:lnTo>
                    <a:lnTo>
                      <a:pt x="21" y="72"/>
                    </a:lnTo>
                    <a:lnTo>
                      <a:pt x="29" y="67"/>
                    </a:lnTo>
                    <a:lnTo>
                      <a:pt x="37" y="63"/>
                    </a:lnTo>
                    <a:lnTo>
                      <a:pt x="43" y="58"/>
                    </a:lnTo>
                    <a:lnTo>
                      <a:pt x="48" y="54"/>
                    </a:lnTo>
                    <a:lnTo>
                      <a:pt x="51" y="50"/>
                    </a:lnTo>
                    <a:lnTo>
                      <a:pt x="58" y="41"/>
                    </a:lnTo>
                    <a:lnTo>
                      <a:pt x="64" y="33"/>
                    </a:lnTo>
                    <a:lnTo>
                      <a:pt x="72" y="25"/>
                    </a:lnTo>
                    <a:lnTo>
                      <a:pt x="77" y="16"/>
                    </a:lnTo>
                    <a:lnTo>
                      <a:pt x="88" y="8"/>
                    </a:lnTo>
                    <a:lnTo>
                      <a:pt x="100" y="2"/>
                    </a:lnTo>
                    <a:lnTo>
                      <a:pt x="114" y="0"/>
                    </a:lnTo>
                    <a:lnTo>
                      <a:pt x="130" y="2"/>
                    </a:lnTo>
                    <a:lnTo>
                      <a:pt x="143" y="7"/>
                    </a:lnTo>
                    <a:lnTo>
                      <a:pt x="153" y="15"/>
                    </a:lnTo>
                    <a:lnTo>
                      <a:pt x="160" y="23"/>
                    </a:lnTo>
                    <a:lnTo>
                      <a:pt x="168" y="31"/>
                    </a:lnTo>
                    <a:lnTo>
                      <a:pt x="175" y="39"/>
                    </a:lnTo>
                    <a:lnTo>
                      <a:pt x="183" y="47"/>
                    </a:lnTo>
                    <a:lnTo>
                      <a:pt x="204" y="71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9" name="Freeform 335"/>
              <p:cNvSpPr>
                <a:spLocks/>
              </p:cNvSpPr>
              <p:nvPr/>
            </p:nvSpPr>
            <p:spPr bwMode="auto">
              <a:xfrm>
                <a:off x="6698678" y="4006214"/>
                <a:ext cx="95753" cy="339868"/>
              </a:xfrm>
              <a:custGeom>
                <a:avLst/>
                <a:gdLst>
                  <a:gd name="T0" fmla="*/ 70 w 91"/>
                  <a:gd name="T1" fmla="*/ 284 h 323"/>
                  <a:gd name="T2" fmla="*/ 74 w 91"/>
                  <a:gd name="T3" fmla="*/ 237 h 323"/>
                  <a:gd name="T4" fmla="*/ 91 w 91"/>
                  <a:gd name="T5" fmla="*/ 198 h 323"/>
                  <a:gd name="T6" fmla="*/ 81 w 91"/>
                  <a:gd name="T7" fmla="*/ 199 h 323"/>
                  <a:gd name="T8" fmla="*/ 71 w 91"/>
                  <a:gd name="T9" fmla="*/ 210 h 323"/>
                  <a:gd name="T10" fmla="*/ 67 w 91"/>
                  <a:gd name="T11" fmla="*/ 195 h 323"/>
                  <a:gd name="T12" fmla="*/ 67 w 91"/>
                  <a:gd name="T13" fmla="*/ 163 h 323"/>
                  <a:gd name="T14" fmla="*/ 75 w 91"/>
                  <a:gd name="T15" fmla="*/ 150 h 323"/>
                  <a:gd name="T16" fmla="*/ 89 w 91"/>
                  <a:gd name="T17" fmla="*/ 134 h 323"/>
                  <a:gd name="T18" fmla="*/ 84 w 91"/>
                  <a:gd name="T19" fmla="*/ 133 h 323"/>
                  <a:gd name="T20" fmla="*/ 68 w 91"/>
                  <a:gd name="T21" fmla="*/ 143 h 323"/>
                  <a:gd name="T22" fmla="*/ 62 w 91"/>
                  <a:gd name="T23" fmla="*/ 119 h 323"/>
                  <a:gd name="T24" fmla="*/ 75 w 91"/>
                  <a:gd name="T25" fmla="*/ 89 h 323"/>
                  <a:gd name="T26" fmla="*/ 89 w 91"/>
                  <a:gd name="T27" fmla="*/ 64 h 323"/>
                  <a:gd name="T28" fmla="*/ 75 w 91"/>
                  <a:gd name="T29" fmla="*/ 76 h 323"/>
                  <a:gd name="T30" fmla="*/ 60 w 91"/>
                  <a:gd name="T31" fmla="*/ 102 h 323"/>
                  <a:gd name="T32" fmla="*/ 53 w 91"/>
                  <a:gd name="T33" fmla="*/ 97 h 323"/>
                  <a:gd name="T34" fmla="*/ 49 w 91"/>
                  <a:gd name="T35" fmla="*/ 63 h 323"/>
                  <a:gd name="T36" fmla="*/ 64 w 91"/>
                  <a:gd name="T37" fmla="*/ 36 h 323"/>
                  <a:gd name="T38" fmla="*/ 66 w 91"/>
                  <a:gd name="T39" fmla="*/ 26 h 323"/>
                  <a:gd name="T40" fmla="*/ 54 w 91"/>
                  <a:gd name="T41" fmla="*/ 35 h 323"/>
                  <a:gd name="T42" fmla="*/ 46 w 91"/>
                  <a:gd name="T43" fmla="*/ 39 h 323"/>
                  <a:gd name="T44" fmla="*/ 28 w 91"/>
                  <a:gd name="T45" fmla="*/ 3 h 323"/>
                  <a:gd name="T46" fmla="*/ 30 w 91"/>
                  <a:gd name="T47" fmla="*/ 24 h 323"/>
                  <a:gd name="T48" fmla="*/ 38 w 91"/>
                  <a:gd name="T49" fmla="*/ 44 h 323"/>
                  <a:gd name="T50" fmla="*/ 28 w 91"/>
                  <a:gd name="T51" fmla="*/ 38 h 323"/>
                  <a:gd name="T52" fmla="*/ 10 w 91"/>
                  <a:gd name="T53" fmla="*/ 24 h 323"/>
                  <a:gd name="T54" fmla="*/ 4 w 91"/>
                  <a:gd name="T55" fmla="*/ 28 h 323"/>
                  <a:gd name="T56" fmla="*/ 16 w 91"/>
                  <a:gd name="T57" fmla="*/ 37 h 323"/>
                  <a:gd name="T58" fmla="*/ 35 w 91"/>
                  <a:gd name="T59" fmla="*/ 61 h 323"/>
                  <a:gd name="T60" fmla="*/ 40 w 91"/>
                  <a:gd name="T61" fmla="*/ 94 h 323"/>
                  <a:gd name="T62" fmla="*/ 23 w 91"/>
                  <a:gd name="T63" fmla="*/ 83 h 323"/>
                  <a:gd name="T64" fmla="*/ 3 w 91"/>
                  <a:gd name="T65" fmla="*/ 75 h 323"/>
                  <a:gd name="T66" fmla="*/ 10 w 91"/>
                  <a:gd name="T67" fmla="*/ 86 h 323"/>
                  <a:gd name="T68" fmla="*/ 40 w 91"/>
                  <a:gd name="T69" fmla="*/ 108 h 323"/>
                  <a:gd name="T70" fmla="*/ 51 w 91"/>
                  <a:gd name="T71" fmla="*/ 133 h 323"/>
                  <a:gd name="T72" fmla="*/ 57 w 91"/>
                  <a:gd name="T73" fmla="*/ 164 h 323"/>
                  <a:gd name="T74" fmla="*/ 48 w 91"/>
                  <a:gd name="T75" fmla="*/ 169 h 323"/>
                  <a:gd name="T76" fmla="*/ 32 w 91"/>
                  <a:gd name="T77" fmla="*/ 156 h 323"/>
                  <a:gd name="T78" fmla="*/ 25 w 91"/>
                  <a:gd name="T79" fmla="*/ 158 h 323"/>
                  <a:gd name="T80" fmla="*/ 54 w 91"/>
                  <a:gd name="T81" fmla="*/ 184 h 323"/>
                  <a:gd name="T82" fmla="*/ 60 w 91"/>
                  <a:gd name="T83" fmla="*/ 209 h 323"/>
                  <a:gd name="T84" fmla="*/ 52 w 91"/>
                  <a:gd name="T85" fmla="*/ 218 h 323"/>
                  <a:gd name="T86" fmla="*/ 36 w 91"/>
                  <a:gd name="T87" fmla="*/ 207 h 323"/>
                  <a:gd name="T88" fmla="*/ 34 w 91"/>
                  <a:gd name="T89" fmla="*/ 210 h 323"/>
                  <a:gd name="T90" fmla="*/ 53 w 91"/>
                  <a:gd name="T91" fmla="*/ 229 h 323"/>
                  <a:gd name="T92" fmla="*/ 61 w 91"/>
                  <a:gd name="T93" fmla="*/ 257 h 323"/>
                  <a:gd name="T94" fmla="*/ 59 w 91"/>
                  <a:gd name="T95" fmla="*/ 311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1" h="323">
                    <a:moveTo>
                      <a:pt x="67" y="323"/>
                    </a:moveTo>
                    <a:lnTo>
                      <a:pt x="68" y="301"/>
                    </a:lnTo>
                    <a:lnTo>
                      <a:pt x="70" y="284"/>
                    </a:lnTo>
                    <a:lnTo>
                      <a:pt x="71" y="268"/>
                    </a:lnTo>
                    <a:lnTo>
                      <a:pt x="73" y="253"/>
                    </a:lnTo>
                    <a:lnTo>
                      <a:pt x="74" y="237"/>
                    </a:lnTo>
                    <a:lnTo>
                      <a:pt x="77" y="224"/>
                    </a:lnTo>
                    <a:lnTo>
                      <a:pt x="83" y="211"/>
                    </a:lnTo>
                    <a:lnTo>
                      <a:pt x="91" y="198"/>
                    </a:lnTo>
                    <a:lnTo>
                      <a:pt x="89" y="195"/>
                    </a:lnTo>
                    <a:lnTo>
                      <a:pt x="86" y="196"/>
                    </a:lnTo>
                    <a:lnTo>
                      <a:pt x="81" y="199"/>
                    </a:lnTo>
                    <a:lnTo>
                      <a:pt x="78" y="204"/>
                    </a:lnTo>
                    <a:lnTo>
                      <a:pt x="73" y="208"/>
                    </a:lnTo>
                    <a:lnTo>
                      <a:pt x="71" y="210"/>
                    </a:lnTo>
                    <a:lnTo>
                      <a:pt x="68" y="208"/>
                    </a:lnTo>
                    <a:lnTo>
                      <a:pt x="67" y="203"/>
                    </a:lnTo>
                    <a:lnTo>
                      <a:pt x="67" y="195"/>
                    </a:lnTo>
                    <a:lnTo>
                      <a:pt x="67" y="183"/>
                    </a:lnTo>
                    <a:lnTo>
                      <a:pt x="67" y="172"/>
                    </a:lnTo>
                    <a:lnTo>
                      <a:pt x="67" y="163"/>
                    </a:lnTo>
                    <a:lnTo>
                      <a:pt x="70" y="158"/>
                    </a:lnTo>
                    <a:lnTo>
                      <a:pt x="71" y="154"/>
                    </a:lnTo>
                    <a:lnTo>
                      <a:pt x="75" y="150"/>
                    </a:lnTo>
                    <a:lnTo>
                      <a:pt x="80" y="145"/>
                    </a:lnTo>
                    <a:lnTo>
                      <a:pt x="86" y="139"/>
                    </a:lnTo>
                    <a:lnTo>
                      <a:pt x="89" y="134"/>
                    </a:lnTo>
                    <a:lnTo>
                      <a:pt x="89" y="131"/>
                    </a:lnTo>
                    <a:lnTo>
                      <a:pt x="86" y="131"/>
                    </a:lnTo>
                    <a:lnTo>
                      <a:pt x="84" y="133"/>
                    </a:lnTo>
                    <a:lnTo>
                      <a:pt x="79" y="137"/>
                    </a:lnTo>
                    <a:lnTo>
                      <a:pt x="73" y="140"/>
                    </a:lnTo>
                    <a:lnTo>
                      <a:pt x="68" y="143"/>
                    </a:lnTo>
                    <a:lnTo>
                      <a:pt x="65" y="143"/>
                    </a:lnTo>
                    <a:lnTo>
                      <a:pt x="64" y="138"/>
                    </a:lnTo>
                    <a:lnTo>
                      <a:pt x="62" y="119"/>
                    </a:lnTo>
                    <a:lnTo>
                      <a:pt x="65" y="111"/>
                    </a:lnTo>
                    <a:lnTo>
                      <a:pt x="70" y="100"/>
                    </a:lnTo>
                    <a:lnTo>
                      <a:pt x="75" y="89"/>
                    </a:lnTo>
                    <a:lnTo>
                      <a:pt x="81" y="78"/>
                    </a:lnTo>
                    <a:lnTo>
                      <a:pt x="86" y="70"/>
                    </a:lnTo>
                    <a:lnTo>
                      <a:pt x="89" y="64"/>
                    </a:lnTo>
                    <a:lnTo>
                      <a:pt x="85" y="64"/>
                    </a:lnTo>
                    <a:lnTo>
                      <a:pt x="80" y="68"/>
                    </a:lnTo>
                    <a:lnTo>
                      <a:pt x="75" y="76"/>
                    </a:lnTo>
                    <a:lnTo>
                      <a:pt x="70" y="84"/>
                    </a:lnTo>
                    <a:lnTo>
                      <a:pt x="64" y="94"/>
                    </a:lnTo>
                    <a:lnTo>
                      <a:pt x="60" y="102"/>
                    </a:lnTo>
                    <a:lnTo>
                      <a:pt x="57" y="107"/>
                    </a:lnTo>
                    <a:lnTo>
                      <a:pt x="55" y="105"/>
                    </a:lnTo>
                    <a:lnTo>
                      <a:pt x="53" y="97"/>
                    </a:lnTo>
                    <a:lnTo>
                      <a:pt x="51" y="87"/>
                    </a:lnTo>
                    <a:lnTo>
                      <a:pt x="49" y="76"/>
                    </a:lnTo>
                    <a:lnTo>
                      <a:pt x="49" y="63"/>
                    </a:lnTo>
                    <a:lnTo>
                      <a:pt x="53" y="52"/>
                    </a:lnTo>
                    <a:lnTo>
                      <a:pt x="59" y="43"/>
                    </a:lnTo>
                    <a:lnTo>
                      <a:pt x="64" y="36"/>
                    </a:lnTo>
                    <a:lnTo>
                      <a:pt x="67" y="30"/>
                    </a:lnTo>
                    <a:lnTo>
                      <a:pt x="70" y="28"/>
                    </a:lnTo>
                    <a:lnTo>
                      <a:pt x="66" y="26"/>
                    </a:lnTo>
                    <a:lnTo>
                      <a:pt x="61" y="26"/>
                    </a:lnTo>
                    <a:lnTo>
                      <a:pt x="58" y="30"/>
                    </a:lnTo>
                    <a:lnTo>
                      <a:pt x="54" y="35"/>
                    </a:lnTo>
                    <a:lnTo>
                      <a:pt x="51" y="39"/>
                    </a:lnTo>
                    <a:lnTo>
                      <a:pt x="48" y="42"/>
                    </a:lnTo>
                    <a:lnTo>
                      <a:pt x="46" y="39"/>
                    </a:lnTo>
                    <a:lnTo>
                      <a:pt x="39" y="19"/>
                    </a:lnTo>
                    <a:lnTo>
                      <a:pt x="32" y="0"/>
                    </a:lnTo>
                    <a:lnTo>
                      <a:pt x="28" y="3"/>
                    </a:lnTo>
                    <a:lnTo>
                      <a:pt x="27" y="7"/>
                    </a:lnTo>
                    <a:lnTo>
                      <a:pt x="28" y="14"/>
                    </a:lnTo>
                    <a:lnTo>
                      <a:pt x="30" y="24"/>
                    </a:lnTo>
                    <a:lnTo>
                      <a:pt x="33" y="32"/>
                    </a:lnTo>
                    <a:lnTo>
                      <a:pt x="36" y="39"/>
                    </a:lnTo>
                    <a:lnTo>
                      <a:pt x="38" y="44"/>
                    </a:lnTo>
                    <a:lnTo>
                      <a:pt x="38" y="45"/>
                    </a:lnTo>
                    <a:lnTo>
                      <a:pt x="34" y="43"/>
                    </a:lnTo>
                    <a:lnTo>
                      <a:pt x="28" y="38"/>
                    </a:lnTo>
                    <a:lnTo>
                      <a:pt x="22" y="33"/>
                    </a:lnTo>
                    <a:lnTo>
                      <a:pt x="16" y="29"/>
                    </a:lnTo>
                    <a:lnTo>
                      <a:pt x="10" y="24"/>
                    </a:lnTo>
                    <a:lnTo>
                      <a:pt x="7" y="23"/>
                    </a:lnTo>
                    <a:lnTo>
                      <a:pt x="6" y="24"/>
                    </a:lnTo>
                    <a:lnTo>
                      <a:pt x="4" y="28"/>
                    </a:lnTo>
                    <a:lnTo>
                      <a:pt x="7" y="30"/>
                    </a:lnTo>
                    <a:lnTo>
                      <a:pt x="10" y="32"/>
                    </a:lnTo>
                    <a:lnTo>
                      <a:pt x="16" y="37"/>
                    </a:lnTo>
                    <a:lnTo>
                      <a:pt x="23" y="42"/>
                    </a:lnTo>
                    <a:lnTo>
                      <a:pt x="29" y="50"/>
                    </a:lnTo>
                    <a:lnTo>
                      <a:pt x="35" y="61"/>
                    </a:lnTo>
                    <a:lnTo>
                      <a:pt x="40" y="75"/>
                    </a:lnTo>
                    <a:lnTo>
                      <a:pt x="41" y="93"/>
                    </a:lnTo>
                    <a:lnTo>
                      <a:pt x="40" y="94"/>
                    </a:lnTo>
                    <a:lnTo>
                      <a:pt x="36" y="93"/>
                    </a:lnTo>
                    <a:lnTo>
                      <a:pt x="30" y="88"/>
                    </a:lnTo>
                    <a:lnTo>
                      <a:pt x="23" y="83"/>
                    </a:lnTo>
                    <a:lnTo>
                      <a:pt x="16" y="78"/>
                    </a:lnTo>
                    <a:lnTo>
                      <a:pt x="9" y="76"/>
                    </a:lnTo>
                    <a:lnTo>
                      <a:pt x="3" y="75"/>
                    </a:lnTo>
                    <a:lnTo>
                      <a:pt x="0" y="78"/>
                    </a:lnTo>
                    <a:lnTo>
                      <a:pt x="3" y="81"/>
                    </a:lnTo>
                    <a:lnTo>
                      <a:pt x="10" y="86"/>
                    </a:lnTo>
                    <a:lnTo>
                      <a:pt x="20" y="92"/>
                    </a:lnTo>
                    <a:lnTo>
                      <a:pt x="29" y="100"/>
                    </a:lnTo>
                    <a:lnTo>
                      <a:pt x="40" y="108"/>
                    </a:lnTo>
                    <a:lnTo>
                      <a:pt x="42" y="114"/>
                    </a:lnTo>
                    <a:lnTo>
                      <a:pt x="47" y="122"/>
                    </a:lnTo>
                    <a:lnTo>
                      <a:pt x="51" y="133"/>
                    </a:lnTo>
                    <a:lnTo>
                      <a:pt x="53" y="144"/>
                    </a:lnTo>
                    <a:lnTo>
                      <a:pt x="55" y="154"/>
                    </a:lnTo>
                    <a:lnTo>
                      <a:pt x="57" y="164"/>
                    </a:lnTo>
                    <a:lnTo>
                      <a:pt x="55" y="169"/>
                    </a:lnTo>
                    <a:lnTo>
                      <a:pt x="53" y="171"/>
                    </a:lnTo>
                    <a:lnTo>
                      <a:pt x="48" y="169"/>
                    </a:lnTo>
                    <a:lnTo>
                      <a:pt x="43" y="165"/>
                    </a:lnTo>
                    <a:lnTo>
                      <a:pt x="36" y="160"/>
                    </a:lnTo>
                    <a:lnTo>
                      <a:pt x="32" y="156"/>
                    </a:lnTo>
                    <a:lnTo>
                      <a:pt x="27" y="153"/>
                    </a:lnTo>
                    <a:lnTo>
                      <a:pt x="25" y="154"/>
                    </a:lnTo>
                    <a:lnTo>
                      <a:pt x="25" y="158"/>
                    </a:lnTo>
                    <a:lnTo>
                      <a:pt x="38" y="165"/>
                    </a:lnTo>
                    <a:lnTo>
                      <a:pt x="47" y="175"/>
                    </a:lnTo>
                    <a:lnTo>
                      <a:pt x="54" y="184"/>
                    </a:lnTo>
                    <a:lnTo>
                      <a:pt x="58" y="191"/>
                    </a:lnTo>
                    <a:lnTo>
                      <a:pt x="59" y="199"/>
                    </a:lnTo>
                    <a:lnTo>
                      <a:pt x="60" y="209"/>
                    </a:lnTo>
                    <a:lnTo>
                      <a:pt x="59" y="216"/>
                    </a:lnTo>
                    <a:lnTo>
                      <a:pt x="57" y="220"/>
                    </a:lnTo>
                    <a:lnTo>
                      <a:pt x="52" y="218"/>
                    </a:lnTo>
                    <a:lnTo>
                      <a:pt x="47" y="215"/>
                    </a:lnTo>
                    <a:lnTo>
                      <a:pt x="41" y="210"/>
                    </a:lnTo>
                    <a:lnTo>
                      <a:pt x="36" y="207"/>
                    </a:lnTo>
                    <a:lnTo>
                      <a:pt x="33" y="205"/>
                    </a:lnTo>
                    <a:lnTo>
                      <a:pt x="32" y="208"/>
                    </a:lnTo>
                    <a:lnTo>
                      <a:pt x="34" y="210"/>
                    </a:lnTo>
                    <a:lnTo>
                      <a:pt x="40" y="215"/>
                    </a:lnTo>
                    <a:lnTo>
                      <a:pt x="47" y="222"/>
                    </a:lnTo>
                    <a:lnTo>
                      <a:pt x="53" y="229"/>
                    </a:lnTo>
                    <a:lnTo>
                      <a:pt x="59" y="237"/>
                    </a:lnTo>
                    <a:lnTo>
                      <a:pt x="60" y="244"/>
                    </a:lnTo>
                    <a:lnTo>
                      <a:pt x="61" y="257"/>
                    </a:lnTo>
                    <a:lnTo>
                      <a:pt x="62" y="274"/>
                    </a:lnTo>
                    <a:lnTo>
                      <a:pt x="61" y="293"/>
                    </a:lnTo>
                    <a:lnTo>
                      <a:pt x="59" y="311"/>
                    </a:lnTo>
                    <a:lnTo>
                      <a:pt x="67" y="32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0" name="Freeform 336"/>
              <p:cNvSpPr>
                <a:spLocks/>
              </p:cNvSpPr>
              <p:nvPr/>
            </p:nvSpPr>
            <p:spPr bwMode="auto">
              <a:xfrm>
                <a:off x="6937533" y="2546783"/>
                <a:ext cx="90491" cy="125215"/>
              </a:xfrm>
              <a:custGeom>
                <a:avLst/>
                <a:gdLst>
                  <a:gd name="T0" fmla="*/ 86 w 86"/>
                  <a:gd name="T1" fmla="*/ 69 h 119"/>
                  <a:gd name="T2" fmla="*/ 76 w 86"/>
                  <a:gd name="T3" fmla="*/ 48 h 119"/>
                  <a:gd name="T4" fmla="*/ 65 w 86"/>
                  <a:gd name="T5" fmla="*/ 30 h 119"/>
                  <a:gd name="T6" fmla="*/ 54 w 86"/>
                  <a:gd name="T7" fmla="*/ 14 h 119"/>
                  <a:gd name="T8" fmla="*/ 37 w 86"/>
                  <a:gd name="T9" fmla="*/ 0 h 119"/>
                  <a:gd name="T10" fmla="*/ 26 w 86"/>
                  <a:gd name="T11" fmla="*/ 7 h 119"/>
                  <a:gd name="T12" fmla="*/ 18 w 86"/>
                  <a:gd name="T13" fmla="*/ 14 h 119"/>
                  <a:gd name="T14" fmla="*/ 10 w 86"/>
                  <a:gd name="T15" fmla="*/ 22 h 119"/>
                  <a:gd name="T16" fmla="*/ 5 w 86"/>
                  <a:gd name="T17" fmla="*/ 31 h 119"/>
                  <a:gd name="T18" fmla="*/ 3 w 86"/>
                  <a:gd name="T19" fmla="*/ 43 h 119"/>
                  <a:gd name="T20" fmla="*/ 5 w 86"/>
                  <a:gd name="T21" fmla="*/ 51 h 119"/>
                  <a:gd name="T22" fmla="*/ 11 w 86"/>
                  <a:gd name="T23" fmla="*/ 60 h 119"/>
                  <a:gd name="T24" fmla="*/ 17 w 86"/>
                  <a:gd name="T25" fmla="*/ 67 h 119"/>
                  <a:gd name="T26" fmla="*/ 11 w 86"/>
                  <a:gd name="T27" fmla="*/ 71 h 119"/>
                  <a:gd name="T28" fmla="*/ 6 w 86"/>
                  <a:gd name="T29" fmla="*/ 75 h 119"/>
                  <a:gd name="T30" fmla="*/ 1 w 86"/>
                  <a:gd name="T31" fmla="*/ 80 h 119"/>
                  <a:gd name="T32" fmla="*/ 0 w 86"/>
                  <a:gd name="T33" fmla="*/ 86 h 119"/>
                  <a:gd name="T34" fmla="*/ 3 w 86"/>
                  <a:gd name="T35" fmla="*/ 99 h 119"/>
                  <a:gd name="T36" fmla="*/ 10 w 86"/>
                  <a:gd name="T37" fmla="*/ 109 h 119"/>
                  <a:gd name="T38" fmla="*/ 20 w 86"/>
                  <a:gd name="T39" fmla="*/ 116 h 119"/>
                  <a:gd name="T40" fmla="*/ 35 w 86"/>
                  <a:gd name="T41" fmla="*/ 119 h 119"/>
                  <a:gd name="T42" fmla="*/ 76 w 86"/>
                  <a:gd name="T43" fmla="*/ 119 h 119"/>
                  <a:gd name="T44" fmla="*/ 77 w 86"/>
                  <a:gd name="T45" fmla="*/ 106 h 119"/>
                  <a:gd name="T46" fmla="*/ 78 w 86"/>
                  <a:gd name="T47" fmla="*/ 95 h 119"/>
                  <a:gd name="T48" fmla="*/ 80 w 86"/>
                  <a:gd name="T49" fmla="*/ 83 h 119"/>
                  <a:gd name="T50" fmla="*/ 86 w 86"/>
                  <a:gd name="T51" fmla="*/ 6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6" h="119">
                    <a:moveTo>
                      <a:pt x="86" y="69"/>
                    </a:moveTo>
                    <a:lnTo>
                      <a:pt x="76" y="48"/>
                    </a:lnTo>
                    <a:lnTo>
                      <a:pt x="65" y="30"/>
                    </a:lnTo>
                    <a:lnTo>
                      <a:pt x="54" y="14"/>
                    </a:lnTo>
                    <a:lnTo>
                      <a:pt x="37" y="0"/>
                    </a:lnTo>
                    <a:lnTo>
                      <a:pt x="26" y="7"/>
                    </a:lnTo>
                    <a:lnTo>
                      <a:pt x="18" y="14"/>
                    </a:lnTo>
                    <a:lnTo>
                      <a:pt x="10" y="22"/>
                    </a:lnTo>
                    <a:lnTo>
                      <a:pt x="5" y="31"/>
                    </a:lnTo>
                    <a:lnTo>
                      <a:pt x="3" y="43"/>
                    </a:lnTo>
                    <a:lnTo>
                      <a:pt x="5" y="51"/>
                    </a:lnTo>
                    <a:lnTo>
                      <a:pt x="11" y="60"/>
                    </a:lnTo>
                    <a:lnTo>
                      <a:pt x="17" y="67"/>
                    </a:lnTo>
                    <a:lnTo>
                      <a:pt x="11" y="71"/>
                    </a:lnTo>
                    <a:lnTo>
                      <a:pt x="6" y="75"/>
                    </a:lnTo>
                    <a:lnTo>
                      <a:pt x="1" y="80"/>
                    </a:lnTo>
                    <a:lnTo>
                      <a:pt x="0" y="86"/>
                    </a:lnTo>
                    <a:lnTo>
                      <a:pt x="3" y="99"/>
                    </a:lnTo>
                    <a:lnTo>
                      <a:pt x="10" y="109"/>
                    </a:lnTo>
                    <a:lnTo>
                      <a:pt x="20" y="116"/>
                    </a:lnTo>
                    <a:lnTo>
                      <a:pt x="35" y="119"/>
                    </a:lnTo>
                    <a:lnTo>
                      <a:pt x="76" y="119"/>
                    </a:lnTo>
                    <a:lnTo>
                      <a:pt x="77" y="106"/>
                    </a:lnTo>
                    <a:lnTo>
                      <a:pt x="78" y="95"/>
                    </a:lnTo>
                    <a:lnTo>
                      <a:pt x="80" y="83"/>
                    </a:lnTo>
                    <a:lnTo>
                      <a:pt x="86" y="69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1" name="Freeform 337"/>
              <p:cNvSpPr>
                <a:spLocks/>
              </p:cNvSpPr>
              <p:nvPr/>
            </p:nvSpPr>
            <p:spPr bwMode="auto">
              <a:xfrm>
                <a:off x="7236364" y="2489963"/>
                <a:ext cx="307249" cy="251481"/>
              </a:xfrm>
              <a:custGeom>
                <a:avLst/>
                <a:gdLst>
                  <a:gd name="T0" fmla="*/ 190 w 292"/>
                  <a:gd name="T1" fmla="*/ 108 h 239"/>
                  <a:gd name="T2" fmla="*/ 187 w 292"/>
                  <a:gd name="T3" fmla="*/ 114 h 239"/>
                  <a:gd name="T4" fmla="*/ 167 w 292"/>
                  <a:gd name="T5" fmla="*/ 123 h 239"/>
                  <a:gd name="T6" fmla="*/ 156 w 292"/>
                  <a:gd name="T7" fmla="*/ 124 h 239"/>
                  <a:gd name="T8" fmla="*/ 155 w 292"/>
                  <a:gd name="T9" fmla="*/ 131 h 239"/>
                  <a:gd name="T10" fmla="*/ 142 w 292"/>
                  <a:gd name="T11" fmla="*/ 151 h 239"/>
                  <a:gd name="T12" fmla="*/ 135 w 292"/>
                  <a:gd name="T13" fmla="*/ 156 h 239"/>
                  <a:gd name="T14" fmla="*/ 128 w 292"/>
                  <a:gd name="T15" fmla="*/ 157 h 239"/>
                  <a:gd name="T16" fmla="*/ 118 w 292"/>
                  <a:gd name="T17" fmla="*/ 155 h 239"/>
                  <a:gd name="T18" fmla="*/ 106 w 292"/>
                  <a:gd name="T19" fmla="*/ 150 h 239"/>
                  <a:gd name="T20" fmla="*/ 80 w 292"/>
                  <a:gd name="T21" fmla="*/ 146 h 239"/>
                  <a:gd name="T22" fmla="*/ 61 w 292"/>
                  <a:gd name="T23" fmla="*/ 149 h 239"/>
                  <a:gd name="T24" fmla="*/ 43 w 292"/>
                  <a:gd name="T25" fmla="*/ 173 h 239"/>
                  <a:gd name="T26" fmla="*/ 36 w 292"/>
                  <a:gd name="T27" fmla="*/ 208 h 239"/>
                  <a:gd name="T28" fmla="*/ 45 w 292"/>
                  <a:gd name="T29" fmla="*/ 239 h 239"/>
                  <a:gd name="T30" fmla="*/ 45 w 292"/>
                  <a:gd name="T31" fmla="*/ 59 h 239"/>
                  <a:gd name="T32" fmla="*/ 62 w 292"/>
                  <a:gd name="T33" fmla="*/ 46 h 239"/>
                  <a:gd name="T34" fmla="*/ 83 w 292"/>
                  <a:gd name="T35" fmla="*/ 45 h 239"/>
                  <a:gd name="T36" fmla="*/ 87 w 292"/>
                  <a:gd name="T37" fmla="*/ 36 h 239"/>
                  <a:gd name="T38" fmla="*/ 91 w 292"/>
                  <a:gd name="T39" fmla="*/ 28 h 239"/>
                  <a:gd name="T40" fmla="*/ 103 w 292"/>
                  <a:gd name="T41" fmla="*/ 14 h 239"/>
                  <a:gd name="T42" fmla="*/ 125 w 292"/>
                  <a:gd name="T43" fmla="*/ 0 h 239"/>
                  <a:gd name="T44" fmla="*/ 151 w 292"/>
                  <a:gd name="T45" fmla="*/ 4 h 239"/>
                  <a:gd name="T46" fmla="*/ 157 w 292"/>
                  <a:gd name="T47" fmla="*/ 9 h 239"/>
                  <a:gd name="T48" fmla="*/ 164 w 292"/>
                  <a:gd name="T49" fmla="*/ 19 h 239"/>
                  <a:gd name="T50" fmla="*/ 170 w 292"/>
                  <a:gd name="T51" fmla="*/ 23 h 239"/>
                  <a:gd name="T52" fmla="*/ 174 w 292"/>
                  <a:gd name="T53" fmla="*/ 22 h 239"/>
                  <a:gd name="T54" fmla="*/ 181 w 292"/>
                  <a:gd name="T55" fmla="*/ 16 h 239"/>
                  <a:gd name="T56" fmla="*/ 198 w 292"/>
                  <a:gd name="T57" fmla="*/ 9 h 239"/>
                  <a:gd name="T58" fmla="*/ 226 w 292"/>
                  <a:gd name="T59" fmla="*/ 8 h 239"/>
                  <a:gd name="T60" fmla="*/ 243 w 292"/>
                  <a:gd name="T61" fmla="*/ 18 h 239"/>
                  <a:gd name="T62" fmla="*/ 245 w 292"/>
                  <a:gd name="T63" fmla="*/ 23 h 239"/>
                  <a:gd name="T64" fmla="*/ 245 w 292"/>
                  <a:gd name="T65" fmla="*/ 28 h 239"/>
                  <a:gd name="T66" fmla="*/ 246 w 292"/>
                  <a:gd name="T67" fmla="*/ 31 h 239"/>
                  <a:gd name="T68" fmla="*/ 256 w 292"/>
                  <a:gd name="T69" fmla="*/ 34 h 239"/>
                  <a:gd name="T70" fmla="*/ 270 w 292"/>
                  <a:gd name="T71" fmla="*/ 39 h 239"/>
                  <a:gd name="T72" fmla="*/ 278 w 292"/>
                  <a:gd name="T73" fmla="*/ 42 h 239"/>
                  <a:gd name="T74" fmla="*/ 292 w 292"/>
                  <a:gd name="T75" fmla="*/ 61 h 239"/>
                  <a:gd name="T76" fmla="*/ 289 w 292"/>
                  <a:gd name="T77" fmla="*/ 84 h 239"/>
                  <a:gd name="T78" fmla="*/ 275 w 292"/>
                  <a:gd name="T79" fmla="*/ 92 h 239"/>
                  <a:gd name="T80" fmla="*/ 260 w 292"/>
                  <a:gd name="T81" fmla="*/ 91 h 239"/>
                  <a:gd name="T82" fmla="*/ 246 w 292"/>
                  <a:gd name="T83" fmla="*/ 85 h 239"/>
                  <a:gd name="T84" fmla="*/ 245 w 292"/>
                  <a:gd name="T85" fmla="*/ 90 h 239"/>
                  <a:gd name="T86" fmla="*/ 245 w 292"/>
                  <a:gd name="T87" fmla="*/ 95 h 239"/>
                  <a:gd name="T88" fmla="*/ 240 w 292"/>
                  <a:gd name="T89" fmla="*/ 103 h 239"/>
                  <a:gd name="T90" fmla="*/ 224 w 292"/>
                  <a:gd name="T91" fmla="*/ 114 h 239"/>
                  <a:gd name="T92" fmla="*/ 205 w 292"/>
                  <a:gd name="T93" fmla="*/ 111 h 239"/>
                  <a:gd name="T94" fmla="*/ 193 w 292"/>
                  <a:gd name="T95" fmla="*/ 104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92" h="239">
                    <a:moveTo>
                      <a:pt x="193" y="104"/>
                    </a:moveTo>
                    <a:lnTo>
                      <a:pt x="190" y="108"/>
                    </a:lnTo>
                    <a:lnTo>
                      <a:pt x="189" y="110"/>
                    </a:lnTo>
                    <a:lnTo>
                      <a:pt x="187" y="114"/>
                    </a:lnTo>
                    <a:lnTo>
                      <a:pt x="179" y="121"/>
                    </a:lnTo>
                    <a:lnTo>
                      <a:pt x="167" y="123"/>
                    </a:lnTo>
                    <a:lnTo>
                      <a:pt x="155" y="122"/>
                    </a:lnTo>
                    <a:lnTo>
                      <a:pt x="156" y="124"/>
                    </a:lnTo>
                    <a:lnTo>
                      <a:pt x="156" y="128"/>
                    </a:lnTo>
                    <a:lnTo>
                      <a:pt x="155" y="131"/>
                    </a:lnTo>
                    <a:lnTo>
                      <a:pt x="154" y="136"/>
                    </a:lnTo>
                    <a:lnTo>
                      <a:pt x="142" y="151"/>
                    </a:lnTo>
                    <a:lnTo>
                      <a:pt x="138" y="155"/>
                    </a:lnTo>
                    <a:lnTo>
                      <a:pt x="135" y="156"/>
                    </a:lnTo>
                    <a:lnTo>
                      <a:pt x="131" y="157"/>
                    </a:lnTo>
                    <a:lnTo>
                      <a:pt x="128" y="157"/>
                    </a:lnTo>
                    <a:lnTo>
                      <a:pt x="124" y="156"/>
                    </a:lnTo>
                    <a:lnTo>
                      <a:pt x="118" y="155"/>
                    </a:lnTo>
                    <a:lnTo>
                      <a:pt x="112" y="153"/>
                    </a:lnTo>
                    <a:lnTo>
                      <a:pt x="106" y="150"/>
                    </a:lnTo>
                    <a:lnTo>
                      <a:pt x="93" y="148"/>
                    </a:lnTo>
                    <a:lnTo>
                      <a:pt x="80" y="146"/>
                    </a:lnTo>
                    <a:lnTo>
                      <a:pt x="70" y="147"/>
                    </a:lnTo>
                    <a:lnTo>
                      <a:pt x="61" y="149"/>
                    </a:lnTo>
                    <a:lnTo>
                      <a:pt x="53" y="156"/>
                    </a:lnTo>
                    <a:lnTo>
                      <a:pt x="43" y="173"/>
                    </a:lnTo>
                    <a:lnTo>
                      <a:pt x="38" y="191"/>
                    </a:lnTo>
                    <a:lnTo>
                      <a:pt x="36" y="208"/>
                    </a:lnTo>
                    <a:lnTo>
                      <a:pt x="41" y="227"/>
                    </a:lnTo>
                    <a:lnTo>
                      <a:pt x="45" y="239"/>
                    </a:lnTo>
                    <a:lnTo>
                      <a:pt x="0" y="207"/>
                    </a:lnTo>
                    <a:lnTo>
                      <a:pt x="45" y="59"/>
                    </a:lnTo>
                    <a:lnTo>
                      <a:pt x="53" y="52"/>
                    </a:lnTo>
                    <a:lnTo>
                      <a:pt x="62" y="46"/>
                    </a:lnTo>
                    <a:lnTo>
                      <a:pt x="72" y="42"/>
                    </a:lnTo>
                    <a:lnTo>
                      <a:pt x="83" y="45"/>
                    </a:lnTo>
                    <a:lnTo>
                      <a:pt x="85" y="40"/>
                    </a:lnTo>
                    <a:lnTo>
                      <a:pt x="87" y="36"/>
                    </a:lnTo>
                    <a:lnTo>
                      <a:pt x="88" y="32"/>
                    </a:lnTo>
                    <a:lnTo>
                      <a:pt x="91" y="28"/>
                    </a:lnTo>
                    <a:lnTo>
                      <a:pt x="94" y="23"/>
                    </a:lnTo>
                    <a:lnTo>
                      <a:pt x="103" y="14"/>
                    </a:lnTo>
                    <a:lnTo>
                      <a:pt x="113" y="6"/>
                    </a:lnTo>
                    <a:lnTo>
                      <a:pt x="125" y="0"/>
                    </a:lnTo>
                    <a:lnTo>
                      <a:pt x="138" y="0"/>
                    </a:lnTo>
                    <a:lnTo>
                      <a:pt x="151" y="4"/>
                    </a:lnTo>
                    <a:lnTo>
                      <a:pt x="155" y="7"/>
                    </a:lnTo>
                    <a:lnTo>
                      <a:pt x="157" y="9"/>
                    </a:lnTo>
                    <a:lnTo>
                      <a:pt x="161" y="14"/>
                    </a:lnTo>
                    <a:lnTo>
                      <a:pt x="164" y="19"/>
                    </a:lnTo>
                    <a:lnTo>
                      <a:pt x="168" y="22"/>
                    </a:lnTo>
                    <a:lnTo>
                      <a:pt x="170" y="23"/>
                    </a:lnTo>
                    <a:lnTo>
                      <a:pt x="171" y="23"/>
                    </a:lnTo>
                    <a:lnTo>
                      <a:pt x="174" y="22"/>
                    </a:lnTo>
                    <a:lnTo>
                      <a:pt x="179" y="19"/>
                    </a:lnTo>
                    <a:lnTo>
                      <a:pt x="181" y="16"/>
                    </a:lnTo>
                    <a:lnTo>
                      <a:pt x="185" y="15"/>
                    </a:lnTo>
                    <a:lnTo>
                      <a:pt x="198" y="9"/>
                    </a:lnTo>
                    <a:lnTo>
                      <a:pt x="212" y="7"/>
                    </a:lnTo>
                    <a:lnTo>
                      <a:pt x="226" y="8"/>
                    </a:lnTo>
                    <a:lnTo>
                      <a:pt x="240" y="15"/>
                    </a:lnTo>
                    <a:lnTo>
                      <a:pt x="243" y="18"/>
                    </a:lnTo>
                    <a:lnTo>
                      <a:pt x="245" y="21"/>
                    </a:lnTo>
                    <a:lnTo>
                      <a:pt x="245" y="23"/>
                    </a:lnTo>
                    <a:lnTo>
                      <a:pt x="245" y="26"/>
                    </a:lnTo>
                    <a:lnTo>
                      <a:pt x="245" y="28"/>
                    </a:lnTo>
                    <a:lnTo>
                      <a:pt x="245" y="29"/>
                    </a:lnTo>
                    <a:lnTo>
                      <a:pt x="246" y="31"/>
                    </a:lnTo>
                    <a:lnTo>
                      <a:pt x="251" y="33"/>
                    </a:lnTo>
                    <a:lnTo>
                      <a:pt x="256" y="34"/>
                    </a:lnTo>
                    <a:lnTo>
                      <a:pt x="262" y="35"/>
                    </a:lnTo>
                    <a:lnTo>
                      <a:pt x="270" y="39"/>
                    </a:lnTo>
                    <a:lnTo>
                      <a:pt x="275" y="40"/>
                    </a:lnTo>
                    <a:lnTo>
                      <a:pt x="278" y="42"/>
                    </a:lnTo>
                    <a:lnTo>
                      <a:pt x="288" y="51"/>
                    </a:lnTo>
                    <a:lnTo>
                      <a:pt x="292" y="61"/>
                    </a:lnTo>
                    <a:lnTo>
                      <a:pt x="292" y="73"/>
                    </a:lnTo>
                    <a:lnTo>
                      <a:pt x="289" y="84"/>
                    </a:lnTo>
                    <a:lnTo>
                      <a:pt x="282" y="90"/>
                    </a:lnTo>
                    <a:lnTo>
                      <a:pt x="275" y="92"/>
                    </a:lnTo>
                    <a:lnTo>
                      <a:pt x="266" y="92"/>
                    </a:lnTo>
                    <a:lnTo>
                      <a:pt x="260" y="91"/>
                    </a:lnTo>
                    <a:lnTo>
                      <a:pt x="254" y="89"/>
                    </a:lnTo>
                    <a:lnTo>
                      <a:pt x="246" y="85"/>
                    </a:lnTo>
                    <a:lnTo>
                      <a:pt x="246" y="87"/>
                    </a:lnTo>
                    <a:lnTo>
                      <a:pt x="245" y="90"/>
                    </a:lnTo>
                    <a:lnTo>
                      <a:pt x="245" y="91"/>
                    </a:lnTo>
                    <a:lnTo>
                      <a:pt x="245" y="95"/>
                    </a:lnTo>
                    <a:lnTo>
                      <a:pt x="243" y="99"/>
                    </a:lnTo>
                    <a:lnTo>
                      <a:pt x="240" y="103"/>
                    </a:lnTo>
                    <a:lnTo>
                      <a:pt x="233" y="110"/>
                    </a:lnTo>
                    <a:lnTo>
                      <a:pt x="224" y="114"/>
                    </a:lnTo>
                    <a:lnTo>
                      <a:pt x="214" y="114"/>
                    </a:lnTo>
                    <a:lnTo>
                      <a:pt x="205" y="111"/>
                    </a:lnTo>
                    <a:lnTo>
                      <a:pt x="195" y="106"/>
                    </a:lnTo>
                    <a:lnTo>
                      <a:pt x="193" y="10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2" name="Freeform 338"/>
              <p:cNvSpPr>
                <a:spLocks/>
              </p:cNvSpPr>
              <p:nvPr/>
            </p:nvSpPr>
            <p:spPr bwMode="auto">
              <a:xfrm>
                <a:off x="7163760" y="2538365"/>
                <a:ext cx="378800" cy="203079"/>
              </a:xfrm>
              <a:custGeom>
                <a:avLst/>
                <a:gdLst>
                  <a:gd name="T0" fmla="*/ 77 w 360"/>
                  <a:gd name="T1" fmla="*/ 51 h 193"/>
                  <a:gd name="T2" fmla="*/ 96 w 360"/>
                  <a:gd name="T3" fmla="*/ 46 h 193"/>
                  <a:gd name="T4" fmla="*/ 115 w 360"/>
                  <a:gd name="T5" fmla="*/ 50 h 193"/>
                  <a:gd name="T6" fmla="*/ 128 w 360"/>
                  <a:gd name="T7" fmla="*/ 52 h 193"/>
                  <a:gd name="T8" fmla="*/ 146 w 360"/>
                  <a:gd name="T9" fmla="*/ 37 h 193"/>
                  <a:gd name="T10" fmla="*/ 167 w 360"/>
                  <a:gd name="T11" fmla="*/ 19 h 193"/>
                  <a:gd name="T12" fmla="*/ 181 w 360"/>
                  <a:gd name="T13" fmla="*/ 8 h 193"/>
                  <a:gd name="T14" fmla="*/ 204 w 360"/>
                  <a:gd name="T15" fmla="*/ 0 h 193"/>
                  <a:gd name="T16" fmla="*/ 225 w 360"/>
                  <a:gd name="T17" fmla="*/ 7 h 193"/>
                  <a:gd name="T18" fmla="*/ 237 w 360"/>
                  <a:gd name="T19" fmla="*/ 24 h 193"/>
                  <a:gd name="T20" fmla="*/ 236 w 360"/>
                  <a:gd name="T21" fmla="*/ 40 h 193"/>
                  <a:gd name="T22" fmla="*/ 242 w 360"/>
                  <a:gd name="T23" fmla="*/ 49 h 193"/>
                  <a:gd name="T24" fmla="*/ 255 w 360"/>
                  <a:gd name="T25" fmla="*/ 43 h 193"/>
                  <a:gd name="T26" fmla="*/ 269 w 360"/>
                  <a:gd name="T27" fmla="*/ 34 h 193"/>
                  <a:gd name="T28" fmla="*/ 289 w 360"/>
                  <a:gd name="T29" fmla="*/ 32 h 193"/>
                  <a:gd name="T30" fmla="*/ 316 w 360"/>
                  <a:gd name="T31" fmla="*/ 40 h 193"/>
                  <a:gd name="T32" fmla="*/ 328 w 360"/>
                  <a:gd name="T33" fmla="*/ 55 h 193"/>
                  <a:gd name="T34" fmla="*/ 327 w 360"/>
                  <a:gd name="T35" fmla="*/ 59 h 193"/>
                  <a:gd name="T36" fmla="*/ 326 w 360"/>
                  <a:gd name="T37" fmla="*/ 64 h 193"/>
                  <a:gd name="T38" fmla="*/ 327 w 360"/>
                  <a:gd name="T39" fmla="*/ 69 h 193"/>
                  <a:gd name="T40" fmla="*/ 346 w 360"/>
                  <a:gd name="T41" fmla="*/ 85 h 193"/>
                  <a:gd name="T42" fmla="*/ 360 w 360"/>
                  <a:gd name="T43" fmla="*/ 104 h 193"/>
                  <a:gd name="T44" fmla="*/ 358 w 360"/>
                  <a:gd name="T45" fmla="*/ 127 h 193"/>
                  <a:gd name="T46" fmla="*/ 342 w 360"/>
                  <a:gd name="T47" fmla="*/ 137 h 193"/>
                  <a:gd name="T48" fmla="*/ 326 w 360"/>
                  <a:gd name="T49" fmla="*/ 132 h 193"/>
                  <a:gd name="T50" fmla="*/ 309 w 360"/>
                  <a:gd name="T51" fmla="*/ 117 h 193"/>
                  <a:gd name="T52" fmla="*/ 303 w 360"/>
                  <a:gd name="T53" fmla="*/ 126 h 193"/>
                  <a:gd name="T54" fmla="*/ 299 w 360"/>
                  <a:gd name="T55" fmla="*/ 133 h 193"/>
                  <a:gd name="T56" fmla="*/ 284 w 360"/>
                  <a:gd name="T57" fmla="*/ 140 h 193"/>
                  <a:gd name="T58" fmla="*/ 262 w 360"/>
                  <a:gd name="T59" fmla="*/ 133 h 193"/>
                  <a:gd name="T60" fmla="*/ 252 w 360"/>
                  <a:gd name="T61" fmla="*/ 120 h 193"/>
                  <a:gd name="T62" fmla="*/ 250 w 360"/>
                  <a:gd name="T63" fmla="*/ 114 h 193"/>
                  <a:gd name="T64" fmla="*/ 244 w 360"/>
                  <a:gd name="T65" fmla="*/ 121 h 193"/>
                  <a:gd name="T66" fmla="*/ 237 w 360"/>
                  <a:gd name="T67" fmla="*/ 127 h 193"/>
                  <a:gd name="T68" fmla="*/ 218 w 360"/>
                  <a:gd name="T69" fmla="*/ 130 h 193"/>
                  <a:gd name="T70" fmla="*/ 201 w 360"/>
                  <a:gd name="T71" fmla="*/ 117 h 193"/>
                  <a:gd name="T72" fmla="*/ 199 w 360"/>
                  <a:gd name="T73" fmla="*/ 132 h 193"/>
                  <a:gd name="T74" fmla="*/ 189 w 360"/>
                  <a:gd name="T75" fmla="*/ 141 h 193"/>
                  <a:gd name="T76" fmla="*/ 181 w 360"/>
                  <a:gd name="T77" fmla="*/ 146 h 193"/>
                  <a:gd name="T78" fmla="*/ 169 w 360"/>
                  <a:gd name="T79" fmla="*/ 152 h 193"/>
                  <a:gd name="T80" fmla="*/ 154 w 360"/>
                  <a:gd name="T81" fmla="*/ 142 h 193"/>
                  <a:gd name="T82" fmla="*/ 134 w 360"/>
                  <a:gd name="T83" fmla="*/ 127 h 193"/>
                  <a:gd name="T84" fmla="*/ 109 w 360"/>
                  <a:gd name="T85" fmla="*/ 116 h 193"/>
                  <a:gd name="T86" fmla="*/ 85 w 360"/>
                  <a:gd name="T87" fmla="*/ 121 h 193"/>
                  <a:gd name="T88" fmla="*/ 60 w 360"/>
                  <a:gd name="T89" fmla="*/ 145 h 193"/>
                  <a:gd name="T90" fmla="*/ 47 w 360"/>
                  <a:gd name="T91" fmla="*/ 175 h 193"/>
                  <a:gd name="T92" fmla="*/ 0 w 360"/>
                  <a:gd name="T93" fmla="*/ 134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60" h="193">
                    <a:moveTo>
                      <a:pt x="0" y="134"/>
                    </a:moveTo>
                    <a:lnTo>
                      <a:pt x="77" y="51"/>
                    </a:lnTo>
                    <a:lnTo>
                      <a:pt x="86" y="47"/>
                    </a:lnTo>
                    <a:lnTo>
                      <a:pt x="96" y="46"/>
                    </a:lnTo>
                    <a:lnTo>
                      <a:pt x="107" y="46"/>
                    </a:lnTo>
                    <a:lnTo>
                      <a:pt x="115" y="50"/>
                    </a:lnTo>
                    <a:lnTo>
                      <a:pt x="122" y="57"/>
                    </a:lnTo>
                    <a:lnTo>
                      <a:pt x="128" y="52"/>
                    </a:lnTo>
                    <a:lnTo>
                      <a:pt x="136" y="45"/>
                    </a:lnTo>
                    <a:lnTo>
                      <a:pt x="146" y="37"/>
                    </a:lnTo>
                    <a:lnTo>
                      <a:pt x="156" y="27"/>
                    </a:lnTo>
                    <a:lnTo>
                      <a:pt x="167" y="19"/>
                    </a:lnTo>
                    <a:lnTo>
                      <a:pt x="175" y="12"/>
                    </a:lnTo>
                    <a:lnTo>
                      <a:pt x="181" y="8"/>
                    </a:lnTo>
                    <a:lnTo>
                      <a:pt x="193" y="2"/>
                    </a:lnTo>
                    <a:lnTo>
                      <a:pt x="204" y="0"/>
                    </a:lnTo>
                    <a:lnTo>
                      <a:pt x="216" y="1"/>
                    </a:lnTo>
                    <a:lnTo>
                      <a:pt x="225" y="7"/>
                    </a:lnTo>
                    <a:lnTo>
                      <a:pt x="235" y="17"/>
                    </a:lnTo>
                    <a:lnTo>
                      <a:pt x="237" y="24"/>
                    </a:lnTo>
                    <a:lnTo>
                      <a:pt x="236" y="32"/>
                    </a:lnTo>
                    <a:lnTo>
                      <a:pt x="236" y="40"/>
                    </a:lnTo>
                    <a:lnTo>
                      <a:pt x="238" y="47"/>
                    </a:lnTo>
                    <a:lnTo>
                      <a:pt x="242" y="49"/>
                    </a:lnTo>
                    <a:lnTo>
                      <a:pt x="248" y="47"/>
                    </a:lnTo>
                    <a:lnTo>
                      <a:pt x="255" y="43"/>
                    </a:lnTo>
                    <a:lnTo>
                      <a:pt x="262" y="38"/>
                    </a:lnTo>
                    <a:lnTo>
                      <a:pt x="269" y="34"/>
                    </a:lnTo>
                    <a:lnTo>
                      <a:pt x="274" y="33"/>
                    </a:lnTo>
                    <a:lnTo>
                      <a:pt x="289" y="32"/>
                    </a:lnTo>
                    <a:lnTo>
                      <a:pt x="303" y="34"/>
                    </a:lnTo>
                    <a:lnTo>
                      <a:pt x="316" y="40"/>
                    </a:lnTo>
                    <a:lnTo>
                      <a:pt x="326" y="52"/>
                    </a:lnTo>
                    <a:lnTo>
                      <a:pt x="328" y="55"/>
                    </a:lnTo>
                    <a:lnTo>
                      <a:pt x="328" y="57"/>
                    </a:lnTo>
                    <a:lnTo>
                      <a:pt x="327" y="59"/>
                    </a:lnTo>
                    <a:lnTo>
                      <a:pt x="326" y="62"/>
                    </a:lnTo>
                    <a:lnTo>
                      <a:pt x="326" y="64"/>
                    </a:lnTo>
                    <a:lnTo>
                      <a:pt x="326" y="66"/>
                    </a:lnTo>
                    <a:lnTo>
                      <a:pt x="327" y="69"/>
                    </a:lnTo>
                    <a:lnTo>
                      <a:pt x="335" y="78"/>
                    </a:lnTo>
                    <a:lnTo>
                      <a:pt x="346" y="85"/>
                    </a:lnTo>
                    <a:lnTo>
                      <a:pt x="354" y="94"/>
                    </a:lnTo>
                    <a:lnTo>
                      <a:pt x="360" y="104"/>
                    </a:lnTo>
                    <a:lnTo>
                      <a:pt x="360" y="116"/>
                    </a:lnTo>
                    <a:lnTo>
                      <a:pt x="358" y="127"/>
                    </a:lnTo>
                    <a:lnTo>
                      <a:pt x="351" y="134"/>
                    </a:lnTo>
                    <a:lnTo>
                      <a:pt x="342" y="137"/>
                    </a:lnTo>
                    <a:lnTo>
                      <a:pt x="334" y="136"/>
                    </a:lnTo>
                    <a:lnTo>
                      <a:pt x="326" y="132"/>
                    </a:lnTo>
                    <a:lnTo>
                      <a:pt x="318" y="124"/>
                    </a:lnTo>
                    <a:lnTo>
                      <a:pt x="309" y="117"/>
                    </a:lnTo>
                    <a:lnTo>
                      <a:pt x="306" y="122"/>
                    </a:lnTo>
                    <a:lnTo>
                      <a:pt x="303" y="126"/>
                    </a:lnTo>
                    <a:lnTo>
                      <a:pt x="302" y="129"/>
                    </a:lnTo>
                    <a:lnTo>
                      <a:pt x="299" y="133"/>
                    </a:lnTo>
                    <a:lnTo>
                      <a:pt x="295" y="136"/>
                    </a:lnTo>
                    <a:lnTo>
                      <a:pt x="284" y="140"/>
                    </a:lnTo>
                    <a:lnTo>
                      <a:pt x="272" y="139"/>
                    </a:lnTo>
                    <a:lnTo>
                      <a:pt x="262" y="133"/>
                    </a:lnTo>
                    <a:lnTo>
                      <a:pt x="254" y="123"/>
                    </a:lnTo>
                    <a:lnTo>
                      <a:pt x="252" y="120"/>
                    </a:lnTo>
                    <a:lnTo>
                      <a:pt x="251" y="117"/>
                    </a:lnTo>
                    <a:lnTo>
                      <a:pt x="250" y="114"/>
                    </a:lnTo>
                    <a:lnTo>
                      <a:pt x="246" y="117"/>
                    </a:lnTo>
                    <a:lnTo>
                      <a:pt x="244" y="121"/>
                    </a:lnTo>
                    <a:lnTo>
                      <a:pt x="242" y="124"/>
                    </a:lnTo>
                    <a:lnTo>
                      <a:pt x="237" y="127"/>
                    </a:lnTo>
                    <a:lnTo>
                      <a:pt x="229" y="130"/>
                    </a:lnTo>
                    <a:lnTo>
                      <a:pt x="218" y="130"/>
                    </a:lnTo>
                    <a:lnTo>
                      <a:pt x="210" y="126"/>
                    </a:lnTo>
                    <a:lnTo>
                      <a:pt x="201" y="117"/>
                    </a:lnTo>
                    <a:lnTo>
                      <a:pt x="200" y="126"/>
                    </a:lnTo>
                    <a:lnTo>
                      <a:pt x="199" y="132"/>
                    </a:lnTo>
                    <a:lnTo>
                      <a:pt x="194" y="137"/>
                    </a:lnTo>
                    <a:lnTo>
                      <a:pt x="189" y="141"/>
                    </a:lnTo>
                    <a:lnTo>
                      <a:pt x="186" y="143"/>
                    </a:lnTo>
                    <a:lnTo>
                      <a:pt x="181" y="146"/>
                    </a:lnTo>
                    <a:lnTo>
                      <a:pt x="176" y="149"/>
                    </a:lnTo>
                    <a:lnTo>
                      <a:pt x="169" y="152"/>
                    </a:lnTo>
                    <a:lnTo>
                      <a:pt x="161" y="148"/>
                    </a:lnTo>
                    <a:lnTo>
                      <a:pt x="154" y="142"/>
                    </a:lnTo>
                    <a:lnTo>
                      <a:pt x="146" y="135"/>
                    </a:lnTo>
                    <a:lnTo>
                      <a:pt x="134" y="127"/>
                    </a:lnTo>
                    <a:lnTo>
                      <a:pt x="121" y="121"/>
                    </a:lnTo>
                    <a:lnTo>
                      <a:pt x="109" y="116"/>
                    </a:lnTo>
                    <a:lnTo>
                      <a:pt x="97" y="116"/>
                    </a:lnTo>
                    <a:lnTo>
                      <a:pt x="85" y="121"/>
                    </a:lnTo>
                    <a:lnTo>
                      <a:pt x="71" y="133"/>
                    </a:lnTo>
                    <a:lnTo>
                      <a:pt x="60" y="145"/>
                    </a:lnTo>
                    <a:lnTo>
                      <a:pt x="52" y="159"/>
                    </a:lnTo>
                    <a:lnTo>
                      <a:pt x="47" y="175"/>
                    </a:lnTo>
                    <a:lnTo>
                      <a:pt x="45" y="193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3" name="Freeform 339"/>
              <p:cNvSpPr>
                <a:spLocks/>
              </p:cNvSpPr>
              <p:nvPr/>
            </p:nvSpPr>
            <p:spPr bwMode="auto">
              <a:xfrm>
                <a:off x="7243729" y="2589924"/>
                <a:ext cx="265160" cy="83126"/>
              </a:xfrm>
              <a:custGeom>
                <a:avLst/>
                <a:gdLst>
                  <a:gd name="T0" fmla="*/ 15 w 252"/>
                  <a:gd name="T1" fmla="*/ 45 h 79"/>
                  <a:gd name="T2" fmla="*/ 51 w 252"/>
                  <a:gd name="T3" fmla="*/ 29 h 79"/>
                  <a:gd name="T4" fmla="*/ 70 w 252"/>
                  <a:gd name="T5" fmla="*/ 13 h 79"/>
                  <a:gd name="T6" fmla="*/ 61 w 252"/>
                  <a:gd name="T7" fmla="*/ 35 h 79"/>
                  <a:gd name="T8" fmla="*/ 96 w 252"/>
                  <a:gd name="T9" fmla="*/ 23 h 79"/>
                  <a:gd name="T10" fmla="*/ 125 w 252"/>
                  <a:gd name="T11" fmla="*/ 0 h 79"/>
                  <a:gd name="T12" fmla="*/ 109 w 252"/>
                  <a:gd name="T13" fmla="*/ 30 h 79"/>
                  <a:gd name="T14" fmla="*/ 136 w 252"/>
                  <a:gd name="T15" fmla="*/ 24 h 79"/>
                  <a:gd name="T16" fmla="*/ 155 w 252"/>
                  <a:gd name="T17" fmla="*/ 27 h 79"/>
                  <a:gd name="T18" fmla="*/ 176 w 252"/>
                  <a:gd name="T19" fmla="*/ 27 h 79"/>
                  <a:gd name="T20" fmla="*/ 195 w 252"/>
                  <a:gd name="T21" fmla="*/ 19 h 79"/>
                  <a:gd name="T22" fmla="*/ 187 w 252"/>
                  <a:gd name="T23" fmla="*/ 27 h 79"/>
                  <a:gd name="T24" fmla="*/ 176 w 252"/>
                  <a:gd name="T25" fmla="*/ 34 h 79"/>
                  <a:gd name="T26" fmla="*/ 213 w 252"/>
                  <a:gd name="T27" fmla="*/ 46 h 79"/>
                  <a:gd name="T28" fmla="*/ 247 w 252"/>
                  <a:gd name="T29" fmla="*/ 65 h 79"/>
                  <a:gd name="T30" fmla="*/ 247 w 252"/>
                  <a:gd name="T31" fmla="*/ 67 h 79"/>
                  <a:gd name="T32" fmla="*/ 249 w 252"/>
                  <a:gd name="T33" fmla="*/ 72 h 79"/>
                  <a:gd name="T34" fmla="*/ 251 w 252"/>
                  <a:gd name="T35" fmla="*/ 77 h 79"/>
                  <a:gd name="T36" fmla="*/ 252 w 252"/>
                  <a:gd name="T37" fmla="*/ 79 h 79"/>
                  <a:gd name="T38" fmla="*/ 236 w 252"/>
                  <a:gd name="T39" fmla="*/ 65 h 79"/>
                  <a:gd name="T40" fmla="*/ 198 w 252"/>
                  <a:gd name="T41" fmla="*/ 48 h 79"/>
                  <a:gd name="T42" fmla="*/ 183 w 252"/>
                  <a:gd name="T43" fmla="*/ 53 h 79"/>
                  <a:gd name="T44" fmla="*/ 196 w 252"/>
                  <a:gd name="T45" fmla="*/ 72 h 79"/>
                  <a:gd name="T46" fmla="*/ 180 w 252"/>
                  <a:gd name="T47" fmla="*/ 60 h 79"/>
                  <a:gd name="T48" fmla="*/ 157 w 252"/>
                  <a:gd name="T49" fmla="*/ 41 h 79"/>
                  <a:gd name="T50" fmla="*/ 151 w 252"/>
                  <a:gd name="T51" fmla="*/ 48 h 79"/>
                  <a:gd name="T52" fmla="*/ 167 w 252"/>
                  <a:gd name="T53" fmla="*/ 72 h 79"/>
                  <a:gd name="T54" fmla="*/ 150 w 252"/>
                  <a:gd name="T55" fmla="*/ 54 h 79"/>
                  <a:gd name="T56" fmla="*/ 132 w 252"/>
                  <a:gd name="T57" fmla="*/ 41 h 79"/>
                  <a:gd name="T58" fmla="*/ 113 w 252"/>
                  <a:gd name="T59" fmla="*/ 39 h 79"/>
                  <a:gd name="T60" fmla="*/ 97 w 252"/>
                  <a:gd name="T61" fmla="*/ 40 h 79"/>
                  <a:gd name="T62" fmla="*/ 102 w 252"/>
                  <a:gd name="T63" fmla="*/ 56 h 79"/>
                  <a:gd name="T64" fmla="*/ 72 w 252"/>
                  <a:gd name="T65" fmla="*/ 42 h 79"/>
                  <a:gd name="T66" fmla="*/ 45 w 252"/>
                  <a:gd name="T67" fmla="*/ 42 h 79"/>
                  <a:gd name="T68" fmla="*/ 29 w 252"/>
                  <a:gd name="T69" fmla="*/ 53 h 79"/>
                  <a:gd name="T70" fmla="*/ 0 w 252"/>
                  <a:gd name="T71" fmla="*/ 51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52" h="79">
                    <a:moveTo>
                      <a:pt x="0" y="51"/>
                    </a:moveTo>
                    <a:lnTo>
                      <a:pt x="15" y="45"/>
                    </a:lnTo>
                    <a:lnTo>
                      <a:pt x="33" y="38"/>
                    </a:lnTo>
                    <a:lnTo>
                      <a:pt x="51" y="29"/>
                    </a:lnTo>
                    <a:lnTo>
                      <a:pt x="64" y="21"/>
                    </a:lnTo>
                    <a:lnTo>
                      <a:pt x="70" y="13"/>
                    </a:lnTo>
                    <a:lnTo>
                      <a:pt x="66" y="24"/>
                    </a:lnTo>
                    <a:lnTo>
                      <a:pt x="61" y="35"/>
                    </a:lnTo>
                    <a:lnTo>
                      <a:pt x="80" y="30"/>
                    </a:lnTo>
                    <a:lnTo>
                      <a:pt x="96" y="23"/>
                    </a:lnTo>
                    <a:lnTo>
                      <a:pt x="111" y="13"/>
                    </a:lnTo>
                    <a:lnTo>
                      <a:pt x="125" y="0"/>
                    </a:lnTo>
                    <a:lnTo>
                      <a:pt x="118" y="15"/>
                    </a:lnTo>
                    <a:lnTo>
                      <a:pt x="109" y="30"/>
                    </a:lnTo>
                    <a:lnTo>
                      <a:pt x="122" y="26"/>
                    </a:lnTo>
                    <a:lnTo>
                      <a:pt x="136" y="24"/>
                    </a:lnTo>
                    <a:lnTo>
                      <a:pt x="146" y="26"/>
                    </a:lnTo>
                    <a:lnTo>
                      <a:pt x="155" y="27"/>
                    </a:lnTo>
                    <a:lnTo>
                      <a:pt x="166" y="28"/>
                    </a:lnTo>
                    <a:lnTo>
                      <a:pt x="176" y="27"/>
                    </a:lnTo>
                    <a:lnTo>
                      <a:pt x="185" y="23"/>
                    </a:lnTo>
                    <a:lnTo>
                      <a:pt x="195" y="19"/>
                    </a:lnTo>
                    <a:lnTo>
                      <a:pt x="191" y="23"/>
                    </a:lnTo>
                    <a:lnTo>
                      <a:pt x="187" y="27"/>
                    </a:lnTo>
                    <a:lnTo>
                      <a:pt x="182" y="30"/>
                    </a:lnTo>
                    <a:lnTo>
                      <a:pt x="176" y="34"/>
                    </a:lnTo>
                    <a:lnTo>
                      <a:pt x="196" y="39"/>
                    </a:lnTo>
                    <a:lnTo>
                      <a:pt x="213" y="46"/>
                    </a:lnTo>
                    <a:lnTo>
                      <a:pt x="230" y="55"/>
                    </a:lnTo>
                    <a:lnTo>
                      <a:pt x="247" y="65"/>
                    </a:lnTo>
                    <a:lnTo>
                      <a:pt x="246" y="66"/>
                    </a:lnTo>
                    <a:lnTo>
                      <a:pt x="247" y="67"/>
                    </a:lnTo>
                    <a:lnTo>
                      <a:pt x="247" y="70"/>
                    </a:lnTo>
                    <a:lnTo>
                      <a:pt x="249" y="72"/>
                    </a:lnTo>
                    <a:lnTo>
                      <a:pt x="250" y="74"/>
                    </a:lnTo>
                    <a:lnTo>
                      <a:pt x="251" y="77"/>
                    </a:lnTo>
                    <a:lnTo>
                      <a:pt x="252" y="78"/>
                    </a:lnTo>
                    <a:lnTo>
                      <a:pt x="252" y="79"/>
                    </a:lnTo>
                    <a:lnTo>
                      <a:pt x="251" y="78"/>
                    </a:lnTo>
                    <a:lnTo>
                      <a:pt x="236" y="65"/>
                    </a:lnTo>
                    <a:lnTo>
                      <a:pt x="218" y="55"/>
                    </a:lnTo>
                    <a:lnTo>
                      <a:pt x="198" y="48"/>
                    </a:lnTo>
                    <a:lnTo>
                      <a:pt x="179" y="42"/>
                    </a:lnTo>
                    <a:lnTo>
                      <a:pt x="183" y="53"/>
                    </a:lnTo>
                    <a:lnTo>
                      <a:pt x="191" y="62"/>
                    </a:lnTo>
                    <a:lnTo>
                      <a:pt x="196" y="72"/>
                    </a:lnTo>
                    <a:lnTo>
                      <a:pt x="187" y="74"/>
                    </a:lnTo>
                    <a:lnTo>
                      <a:pt x="180" y="60"/>
                    </a:lnTo>
                    <a:lnTo>
                      <a:pt x="170" y="49"/>
                    </a:lnTo>
                    <a:lnTo>
                      <a:pt x="157" y="41"/>
                    </a:lnTo>
                    <a:lnTo>
                      <a:pt x="143" y="38"/>
                    </a:lnTo>
                    <a:lnTo>
                      <a:pt x="151" y="48"/>
                    </a:lnTo>
                    <a:lnTo>
                      <a:pt x="160" y="60"/>
                    </a:lnTo>
                    <a:lnTo>
                      <a:pt x="167" y="72"/>
                    </a:lnTo>
                    <a:lnTo>
                      <a:pt x="159" y="64"/>
                    </a:lnTo>
                    <a:lnTo>
                      <a:pt x="150" y="54"/>
                    </a:lnTo>
                    <a:lnTo>
                      <a:pt x="142" y="47"/>
                    </a:lnTo>
                    <a:lnTo>
                      <a:pt x="132" y="41"/>
                    </a:lnTo>
                    <a:lnTo>
                      <a:pt x="122" y="39"/>
                    </a:lnTo>
                    <a:lnTo>
                      <a:pt x="113" y="39"/>
                    </a:lnTo>
                    <a:lnTo>
                      <a:pt x="105" y="40"/>
                    </a:lnTo>
                    <a:lnTo>
                      <a:pt x="97" y="40"/>
                    </a:lnTo>
                    <a:lnTo>
                      <a:pt x="115" y="71"/>
                    </a:lnTo>
                    <a:lnTo>
                      <a:pt x="102" y="56"/>
                    </a:lnTo>
                    <a:lnTo>
                      <a:pt x="89" y="48"/>
                    </a:lnTo>
                    <a:lnTo>
                      <a:pt x="72" y="42"/>
                    </a:lnTo>
                    <a:lnTo>
                      <a:pt x="54" y="41"/>
                    </a:lnTo>
                    <a:lnTo>
                      <a:pt x="45" y="42"/>
                    </a:lnTo>
                    <a:lnTo>
                      <a:pt x="36" y="48"/>
                    </a:lnTo>
                    <a:lnTo>
                      <a:pt x="29" y="53"/>
                    </a:lnTo>
                    <a:lnTo>
                      <a:pt x="21" y="58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4" name="Freeform 340"/>
              <p:cNvSpPr>
                <a:spLocks/>
              </p:cNvSpPr>
              <p:nvPr/>
            </p:nvSpPr>
            <p:spPr bwMode="auto">
              <a:xfrm>
                <a:off x="7101680" y="2610968"/>
                <a:ext cx="399844" cy="204131"/>
              </a:xfrm>
              <a:custGeom>
                <a:avLst/>
                <a:gdLst>
                  <a:gd name="T0" fmla="*/ 117 w 380"/>
                  <a:gd name="T1" fmla="*/ 25 h 194"/>
                  <a:gd name="T2" fmla="*/ 137 w 380"/>
                  <a:gd name="T3" fmla="*/ 20 h 194"/>
                  <a:gd name="T4" fmla="*/ 160 w 380"/>
                  <a:gd name="T5" fmla="*/ 20 h 194"/>
                  <a:gd name="T6" fmla="*/ 175 w 380"/>
                  <a:gd name="T7" fmla="*/ 28 h 194"/>
                  <a:gd name="T8" fmla="*/ 192 w 380"/>
                  <a:gd name="T9" fmla="*/ 15 h 194"/>
                  <a:gd name="T10" fmla="*/ 213 w 380"/>
                  <a:gd name="T11" fmla="*/ 4 h 194"/>
                  <a:gd name="T12" fmla="*/ 235 w 380"/>
                  <a:gd name="T13" fmla="*/ 0 h 194"/>
                  <a:gd name="T14" fmla="*/ 257 w 380"/>
                  <a:gd name="T15" fmla="*/ 8 h 194"/>
                  <a:gd name="T16" fmla="*/ 267 w 380"/>
                  <a:gd name="T17" fmla="*/ 26 h 194"/>
                  <a:gd name="T18" fmla="*/ 272 w 380"/>
                  <a:gd name="T19" fmla="*/ 44 h 194"/>
                  <a:gd name="T20" fmla="*/ 283 w 380"/>
                  <a:gd name="T21" fmla="*/ 48 h 194"/>
                  <a:gd name="T22" fmla="*/ 297 w 380"/>
                  <a:gd name="T23" fmla="*/ 46 h 194"/>
                  <a:gd name="T24" fmla="*/ 322 w 380"/>
                  <a:gd name="T25" fmla="*/ 50 h 194"/>
                  <a:gd name="T26" fmla="*/ 342 w 380"/>
                  <a:gd name="T27" fmla="*/ 61 h 194"/>
                  <a:gd name="T28" fmla="*/ 352 w 380"/>
                  <a:gd name="T29" fmla="*/ 78 h 194"/>
                  <a:gd name="T30" fmla="*/ 348 w 380"/>
                  <a:gd name="T31" fmla="*/ 86 h 194"/>
                  <a:gd name="T32" fmla="*/ 358 w 380"/>
                  <a:gd name="T33" fmla="*/ 102 h 194"/>
                  <a:gd name="T34" fmla="*/ 375 w 380"/>
                  <a:gd name="T35" fmla="*/ 122 h 194"/>
                  <a:gd name="T36" fmla="*/ 379 w 380"/>
                  <a:gd name="T37" fmla="*/ 146 h 194"/>
                  <a:gd name="T38" fmla="*/ 367 w 380"/>
                  <a:gd name="T39" fmla="*/ 165 h 194"/>
                  <a:gd name="T40" fmla="*/ 349 w 380"/>
                  <a:gd name="T41" fmla="*/ 165 h 194"/>
                  <a:gd name="T42" fmla="*/ 333 w 380"/>
                  <a:gd name="T43" fmla="*/ 150 h 194"/>
                  <a:gd name="T44" fmla="*/ 322 w 380"/>
                  <a:gd name="T45" fmla="*/ 144 h 194"/>
                  <a:gd name="T46" fmla="*/ 316 w 380"/>
                  <a:gd name="T47" fmla="*/ 151 h 194"/>
                  <a:gd name="T48" fmla="*/ 311 w 380"/>
                  <a:gd name="T49" fmla="*/ 157 h 194"/>
                  <a:gd name="T50" fmla="*/ 296 w 380"/>
                  <a:gd name="T51" fmla="*/ 162 h 194"/>
                  <a:gd name="T52" fmla="*/ 273 w 380"/>
                  <a:gd name="T53" fmla="*/ 153 h 194"/>
                  <a:gd name="T54" fmla="*/ 264 w 380"/>
                  <a:gd name="T55" fmla="*/ 138 h 194"/>
                  <a:gd name="T56" fmla="*/ 263 w 380"/>
                  <a:gd name="T57" fmla="*/ 131 h 194"/>
                  <a:gd name="T58" fmla="*/ 256 w 380"/>
                  <a:gd name="T59" fmla="*/ 138 h 194"/>
                  <a:gd name="T60" fmla="*/ 247 w 380"/>
                  <a:gd name="T61" fmla="*/ 143 h 194"/>
                  <a:gd name="T62" fmla="*/ 227 w 380"/>
                  <a:gd name="T63" fmla="*/ 144 h 194"/>
                  <a:gd name="T64" fmla="*/ 211 w 380"/>
                  <a:gd name="T65" fmla="*/ 130 h 194"/>
                  <a:gd name="T66" fmla="*/ 206 w 380"/>
                  <a:gd name="T67" fmla="*/ 144 h 194"/>
                  <a:gd name="T68" fmla="*/ 181 w 380"/>
                  <a:gd name="T69" fmla="*/ 161 h 194"/>
                  <a:gd name="T70" fmla="*/ 164 w 380"/>
                  <a:gd name="T71" fmla="*/ 157 h 194"/>
                  <a:gd name="T72" fmla="*/ 149 w 380"/>
                  <a:gd name="T73" fmla="*/ 142 h 194"/>
                  <a:gd name="T74" fmla="*/ 125 w 380"/>
                  <a:gd name="T75" fmla="*/ 124 h 194"/>
                  <a:gd name="T76" fmla="*/ 100 w 380"/>
                  <a:gd name="T77" fmla="*/ 117 h 194"/>
                  <a:gd name="T78" fmla="*/ 71 w 380"/>
                  <a:gd name="T79" fmla="*/ 131 h 194"/>
                  <a:gd name="T80" fmla="*/ 47 w 380"/>
                  <a:gd name="T81" fmla="*/ 157 h 194"/>
                  <a:gd name="T82" fmla="*/ 36 w 380"/>
                  <a:gd name="T83" fmla="*/ 19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80" h="194">
                    <a:moveTo>
                      <a:pt x="0" y="102"/>
                    </a:moveTo>
                    <a:lnTo>
                      <a:pt x="117" y="25"/>
                    </a:lnTo>
                    <a:lnTo>
                      <a:pt x="126" y="22"/>
                    </a:lnTo>
                    <a:lnTo>
                      <a:pt x="137" y="20"/>
                    </a:lnTo>
                    <a:lnTo>
                      <a:pt x="149" y="19"/>
                    </a:lnTo>
                    <a:lnTo>
                      <a:pt x="160" y="20"/>
                    </a:lnTo>
                    <a:lnTo>
                      <a:pt x="169" y="22"/>
                    </a:lnTo>
                    <a:lnTo>
                      <a:pt x="175" y="28"/>
                    </a:lnTo>
                    <a:lnTo>
                      <a:pt x="184" y="22"/>
                    </a:lnTo>
                    <a:lnTo>
                      <a:pt x="192" y="15"/>
                    </a:lnTo>
                    <a:lnTo>
                      <a:pt x="201" y="9"/>
                    </a:lnTo>
                    <a:lnTo>
                      <a:pt x="213" y="4"/>
                    </a:lnTo>
                    <a:lnTo>
                      <a:pt x="224" y="1"/>
                    </a:lnTo>
                    <a:lnTo>
                      <a:pt x="235" y="0"/>
                    </a:lnTo>
                    <a:lnTo>
                      <a:pt x="247" y="2"/>
                    </a:lnTo>
                    <a:lnTo>
                      <a:pt x="257" y="8"/>
                    </a:lnTo>
                    <a:lnTo>
                      <a:pt x="264" y="16"/>
                    </a:lnTo>
                    <a:lnTo>
                      <a:pt x="267" y="26"/>
                    </a:lnTo>
                    <a:lnTo>
                      <a:pt x="269" y="35"/>
                    </a:lnTo>
                    <a:lnTo>
                      <a:pt x="272" y="44"/>
                    </a:lnTo>
                    <a:lnTo>
                      <a:pt x="277" y="48"/>
                    </a:lnTo>
                    <a:lnTo>
                      <a:pt x="283" y="48"/>
                    </a:lnTo>
                    <a:lnTo>
                      <a:pt x="290" y="47"/>
                    </a:lnTo>
                    <a:lnTo>
                      <a:pt x="297" y="46"/>
                    </a:lnTo>
                    <a:lnTo>
                      <a:pt x="310" y="47"/>
                    </a:lnTo>
                    <a:lnTo>
                      <a:pt x="322" y="50"/>
                    </a:lnTo>
                    <a:lnTo>
                      <a:pt x="333" y="54"/>
                    </a:lnTo>
                    <a:lnTo>
                      <a:pt x="342" y="61"/>
                    </a:lnTo>
                    <a:lnTo>
                      <a:pt x="350" y="72"/>
                    </a:lnTo>
                    <a:lnTo>
                      <a:pt x="352" y="78"/>
                    </a:lnTo>
                    <a:lnTo>
                      <a:pt x="349" y="82"/>
                    </a:lnTo>
                    <a:lnTo>
                      <a:pt x="348" y="86"/>
                    </a:lnTo>
                    <a:lnTo>
                      <a:pt x="349" y="92"/>
                    </a:lnTo>
                    <a:lnTo>
                      <a:pt x="358" y="102"/>
                    </a:lnTo>
                    <a:lnTo>
                      <a:pt x="367" y="111"/>
                    </a:lnTo>
                    <a:lnTo>
                      <a:pt x="375" y="122"/>
                    </a:lnTo>
                    <a:lnTo>
                      <a:pt x="380" y="134"/>
                    </a:lnTo>
                    <a:lnTo>
                      <a:pt x="379" y="146"/>
                    </a:lnTo>
                    <a:lnTo>
                      <a:pt x="375" y="156"/>
                    </a:lnTo>
                    <a:lnTo>
                      <a:pt x="367" y="165"/>
                    </a:lnTo>
                    <a:lnTo>
                      <a:pt x="358" y="167"/>
                    </a:lnTo>
                    <a:lnTo>
                      <a:pt x="349" y="165"/>
                    </a:lnTo>
                    <a:lnTo>
                      <a:pt x="341" y="159"/>
                    </a:lnTo>
                    <a:lnTo>
                      <a:pt x="333" y="150"/>
                    </a:lnTo>
                    <a:lnTo>
                      <a:pt x="324" y="142"/>
                    </a:lnTo>
                    <a:lnTo>
                      <a:pt x="322" y="144"/>
                    </a:lnTo>
                    <a:lnTo>
                      <a:pt x="318" y="148"/>
                    </a:lnTo>
                    <a:lnTo>
                      <a:pt x="316" y="151"/>
                    </a:lnTo>
                    <a:lnTo>
                      <a:pt x="315" y="154"/>
                    </a:lnTo>
                    <a:lnTo>
                      <a:pt x="311" y="157"/>
                    </a:lnTo>
                    <a:lnTo>
                      <a:pt x="308" y="160"/>
                    </a:lnTo>
                    <a:lnTo>
                      <a:pt x="296" y="162"/>
                    </a:lnTo>
                    <a:lnTo>
                      <a:pt x="284" y="160"/>
                    </a:lnTo>
                    <a:lnTo>
                      <a:pt x="273" y="153"/>
                    </a:lnTo>
                    <a:lnTo>
                      <a:pt x="265" y="142"/>
                    </a:lnTo>
                    <a:lnTo>
                      <a:pt x="264" y="138"/>
                    </a:lnTo>
                    <a:lnTo>
                      <a:pt x="263" y="135"/>
                    </a:lnTo>
                    <a:lnTo>
                      <a:pt x="263" y="131"/>
                    </a:lnTo>
                    <a:lnTo>
                      <a:pt x="258" y="135"/>
                    </a:lnTo>
                    <a:lnTo>
                      <a:pt x="256" y="138"/>
                    </a:lnTo>
                    <a:lnTo>
                      <a:pt x="252" y="141"/>
                    </a:lnTo>
                    <a:lnTo>
                      <a:pt x="247" y="143"/>
                    </a:lnTo>
                    <a:lnTo>
                      <a:pt x="238" y="147"/>
                    </a:lnTo>
                    <a:lnTo>
                      <a:pt x="227" y="144"/>
                    </a:lnTo>
                    <a:lnTo>
                      <a:pt x="218" y="138"/>
                    </a:lnTo>
                    <a:lnTo>
                      <a:pt x="211" y="130"/>
                    </a:lnTo>
                    <a:lnTo>
                      <a:pt x="208" y="137"/>
                    </a:lnTo>
                    <a:lnTo>
                      <a:pt x="206" y="144"/>
                    </a:lnTo>
                    <a:lnTo>
                      <a:pt x="201" y="150"/>
                    </a:lnTo>
                    <a:lnTo>
                      <a:pt x="181" y="161"/>
                    </a:lnTo>
                    <a:lnTo>
                      <a:pt x="173" y="162"/>
                    </a:lnTo>
                    <a:lnTo>
                      <a:pt x="164" y="157"/>
                    </a:lnTo>
                    <a:lnTo>
                      <a:pt x="157" y="150"/>
                    </a:lnTo>
                    <a:lnTo>
                      <a:pt x="149" y="142"/>
                    </a:lnTo>
                    <a:lnTo>
                      <a:pt x="137" y="133"/>
                    </a:lnTo>
                    <a:lnTo>
                      <a:pt x="125" y="124"/>
                    </a:lnTo>
                    <a:lnTo>
                      <a:pt x="113" y="118"/>
                    </a:lnTo>
                    <a:lnTo>
                      <a:pt x="100" y="117"/>
                    </a:lnTo>
                    <a:lnTo>
                      <a:pt x="87" y="121"/>
                    </a:lnTo>
                    <a:lnTo>
                      <a:pt x="71" y="131"/>
                    </a:lnTo>
                    <a:lnTo>
                      <a:pt x="58" y="143"/>
                    </a:lnTo>
                    <a:lnTo>
                      <a:pt x="47" y="157"/>
                    </a:lnTo>
                    <a:lnTo>
                      <a:pt x="40" y="174"/>
                    </a:lnTo>
                    <a:lnTo>
                      <a:pt x="36" y="194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5" name="Freeform 341"/>
              <p:cNvSpPr>
                <a:spLocks/>
              </p:cNvSpPr>
              <p:nvPr/>
            </p:nvSpPr>
            <p:spPr bwMode="auto">
              <a:xfrm>
                <a:off x="7232155" y="2663579"/>
                <a:ext cx="243064" cy="82073"/>
              </a:xfrm>
              <a:custGeom>
                <a:avLst/>
                <a:gdLst>
                  <a:gd name="T0" fmla="*/ 17 w 231"/>
                  <a:gd name="T1" fmla="*/ 34 h 78"/>
                  <a:gd name="T2" fmla="*/ 43 w 231"/>
                  <a:gd name="T3" fmla="*/ 20 h 78"/>
                  <a:gd name="T4" fmla="*/ 45 w 231"/>
                  <a:gd name="T5" fmla="*/ 24 h 78"/>
                  <a:gd name="T6" fmla="*/ 59 w 231"/>
                  <a:gd name="T7" fmla="*/ 30 h 78"/>
                  <a:gd name="T8" fmla="*/ 90 w 231"/>
                  <a:gd name="T9" fmla="*/ 13 h 78"/>
                  <a:gd name="T10" fmla="*/ 97 w 231"/>
                  <a:gd name="T11" fmla="*/ 15 h 78"/>
                  <a:gd name="T12" fmla="*/ 101 w 231"/>
                  <a:gd name="T13" fmla="*/ 26 h 78"/>
                  <a:gd name="T14" fmla="*/ 126 w 231"/>
                  <a:gd name="T15" fmla="*/ 24 h 78"/>
                  <a:gd name="T16" fmla="*/ 145 w 231"/>
                  <a:gd name="T17" fmla="*/ 28 h 78"/>
                  <a:gd name="T18" fmla="*/ 165 w 231"/>
                  <a:gd name="T19" fmla="*/ 22 h 78"/>
                  <a:gd name="T20" fmla="*/ 170 w 231"/>
                  <a:gd name="T21" fmla="*/ 23 h 78"/>
                  <a:gd name="T22" fmla="*/ 161 w 231"/>
                  <a:gd name="T23" fmla="*/ 30 h 78"/>
                  <a:gd name="T24" fmla="*/ 175 w 231"/>
                  <a:gd name="T25" fmla="*/ 39 h 78"/>
                  <a:gd name="T26" fmla="*/ 209 w 231"/>
                  <a:gd name="T27" fmla="*/ 54 h 78"/>
                  <a:gd name="T28" fmla="*/ 226 w 231"/>
                  <a:gd name="T29" fmla="*/ 65 h 78"/>
                  <a:gd name="T30" fmla="*/ 226 w 231"/>
                  <a:gd name="T31" fmla="*/ 69 h 78"/>
                  <a:gd name="T32" fmla="*/ 229 w 231"/>
                  <a:gd name="T33" fmla="*/ 74 h 78"/>
                  <a:gd name="T34" fmla="*/ 231 w 231"/>
                  <a:gd name="T35" fmla="*/ 78 h 78"/>
                  <a:gd name="T36" fmla="*/ 231 w 231"/>
                  <a:gd name="T37" fmla="*/ 78 h 78"/>
                  <a:gd name="T38" fmla="*/ 197 w 231"/>
                  <a:gd name="T39" fmla="*/ 55 h 78"/>
                  <a:gd name="T40" fmla="*/ 158 w 231"/>
                  <a:gd name="T41" fmla="*/ 41 h 78"/>
                  <a:gd name="T42" fmla="*/ 170 w 231"/>
                  <a:gd name="T43" fmla="*/ 61 h 78"/>
                  <a:gd name="T44" fmla="*/ 167 w 231"/>
                  <a:gd name="T45" fmla="*/ 74 h 78"/>
                  <a:gd name="T46" fmla="*/ 149 w 231"/>
                  <a:gd name="T47" fmla="*/ 49 h 78"/>
                  <a:gd name="T48" fmla="*/ 122 w 231"/>
                  <a:gd name="T49" fmla="*/ 36 h 78"/>
                  <a:gd name="T50" fmla="*/ 139 w 231"/>
                  <a:gd name="T51" fmla="*/ 59 h 78"/>
                  <a:gd name="T52" fmla="*/ 138 w 231"/>
                  <a:gd name="T53" fmla="*/ 62 h 78"/>
                  <a:gd name="T54" fmla="*/ 121 w 231"/>
                  <a:gd name="T55" fmla="*/ 46 h 78"/>
                  <a:gd name="T56" fmla="*/ 101 w 231"/>
                  <a:gd name="T57" fmla="*/ 39 h 78"/>
                  <a:gd name="T58" fmla="*/ 85 w 231"/>
                  <a:gd name="T59" fmla="*/ 39 h 78"/>
                  <a:gd name="T60" fmla="*/ 94 w 231"/>
                  <a:gd name="T61" fmla="*/ 69 h 78"/>
                  <a:gd name="T62" fmla="*/ 68 w 231"/>
                  <a:gd name="T63" fmla="*/ 47 h 78"/>
                  <a:gd name="T64" fmla="*/ 33 w 231"/>
                  <a:gd name="T65" fmla="*/ 40 h 78"/>
                  <a:gd name="T66" fmla="*/ 11 w 231"/>
                  <a:gd name="T67" fmla="*/ 43 h 78"/>
                  <a:gd name="T68" fmla="*/ 2 w 231"/>
                  <a:gd name="T69" fmla="*/ 3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1" h="78">
                    <a:moveTo>
                      <a:pt x="2" y="39"/>
                    </a:moveTo>
                    <a:lnTo>
                      <a:pt x="17" y="34"/>
                    </a:lnTo>
                    <a:lnTo>
                      <a:pt x="30" y="29"/>
                    </a:lnTo>
                    <a:lnTo>
                      <a:pt x="43" y="20"/>
                    </a:lnTo>
                    <a:lnTo>
                      <a:pt x="49" y="13"/>
                    </a:lnTo>
                    <a:lnTo>
                      <a:pt x="45" y="24"/>
                    </a:lnTo>
                    <a:lnTo>
                      <a:pt x="40" y="35"/>
                    </a:lnTo>
                    <a:lnTo>
                      <a:pt x="59" y="30"/>
                    </a:lnTo>
                    <a:lnTo>
                      <a:pt x="76" y="22"/>
                    </a:lnTo>
                    <a:lnTo>
                      <a:pt x="90" y="13"/>
                    </a:lnTo>
                    <a:lnTo>
                      <a:pt x="104" y="0"/>
                    </a:lnTo>
                    <a:lnTo>
                      <a:pt x="97" y="15"/>
                    </a:lnTo>
                    <a:lnTo>
                      <a:pt x="88" y="29"/>
                    </a:lnTo>
                    <a:lnTo>
                      <a:pt x="101" y="26"/>
                    </a:lnTo>
                    <a:lnTo>
                      <a:pt x="115" y="23"/>
                    </a:lnTo>
                    <a:lnTo>
                      <a:pt x="126" y="24"/>
                    </a:lnTo>
                    <a:lnTo>
                      <a:pt x="134" y="27"/>
                    </a:lnTo>
                    <a:lnTo>
                      <a:pt x="145" y="28"/>
                    </a:lnTo>
                    <a:lnTo>
                      <a:pt x="155" y="26"/>
                    </a:lnTo>
                    <a:lnTo>
                      <a:pt x="165" y="22"/>
                    </a:lnTo>
                    <a:lnTo>
                      <a:pt x="174" y="18"/>
                    </a:lnTo>
                    <a:lnTo>
                      <a:pt x="170" y="23"/>
                    </a:lnTo>
                    <a:lnTo>
                      <a:pt x="166" y="27"/>
                    </a:lnTo>
                    <a:lnTo>
                      <a:pt x="161" y="30"/>
                    </a:lnTo>
                    <a:lnTo>
                      <a:pt x="155" y="33"/>
                    </a:lnTo>
                    <a:lnTo>
                      <a:pt x="175" y="39"/>
                    </a:lnTo>
                    <a:lnTo>
                      <a:pt x="192" y="46"/>
                    </a:lnTo>
                    <a:lnTo>
                      <a:pt x="209" y="54"/>
                    </a:lnTo>
                    <a:lnTo>
                      <a:pt x="226" y="65"/>
                    </a:lnTo>
                    <a:lnTo>
                      <a:pt x="226" y="65"/>
                    </a:lnTo>
                    <a:lnTo>
                      <a:pt x="226" y="67"/>
                    </a:lnTo>
                    <a:lnTo>
                      <a:pt x="226" y="69"/>
                    </a:lnTo>
                    <a:lnTo>
                      <a:pt x="228" y="72"/>
                    </a:lnTo>
                    <a:lnTo>
                      <a:pt x="229" y="74"/>
                    </a:lnTo>
                    <a:lnTo>
                      <a:pt x="230" y="75"/>
                    </a:lnTo>
                    <a:lnTo>
                      <a:pt x="231" y="78"/>
                    </a:lnTo>
                    <a:lnTo>
                      <a:pt x="231" y="78"/>
                    </a:lnTo>
                    <a:lnTo>
                      <a:pt x="231" y="78"/>
                    </a:lnTo>
                    <a:lnTo>
                      <a:pt x="215" y="65"/>
                    </a:lnTo>
                    <a:lnTo>
                      <a:pt x="197" y="55"/>
                    </a:lnTo>
                    <a:lnTo>
                      <a:pt x="177" y="48"/>
                    </a:lnTo>
                    <a:lnTo>
                      <a:pt x="158" y="41"/>
                    </a:lnTo>
                    <a:lnTo>
                      <a:pt x="164" y="53"/>
                    </a:lnTo>
                    <a:lnTo>
                      <a:pt x="170" y="61"/>
                    </a:lnTo>
                    <a:lnTo>
                      <a:pt x="177" y="72"/>
                    </a:lnTo>
                    <a:lnTo>
                      <a:pt x="167" y="74"/>
                    </a:lnTo>
                    <a:lnTo>
                      <a:pt x="159" y="60"/>
                    </a:lnTo>
                    <a:lnTo>
                      <a:pt x="149" y="49"/>
                    </a:lnTo>
                    <a:lnTo>
                      <a:pt x="138" y="41"/>
                    </a:lnTo>
                    <a:lnTo>
                      <a:pt x="122" y="36"/>
                    </a:lnTo>
                    <a:lnTo>
                      <a:pt x="130" y="48"/>
                    </a:lnTo>
                    <a:lnTo>
                      <a:pt x="139" y="59"/>
                    </a:lnTo>
                    <a:lnTo>
                      <a:pt x="146" y="72"/>
                    </a:lnTo>
                    <a:lnTo>
                      <a:pt x="138" y="62"/>
                    </a:lnTo>
                    <a:lnTo>
                      <a:pt x="129" y="54"/>
                    </a:lnTo>
                    <a:lnTo>
                      <a:pt x="121" y="46"/>
                    </a:lnTo>
                    <a:lnTo>
                      <a:pt x="113" y="40"/>
                    </a:lnTo>
                    <a:lnTo>
                      <a:pt x="101" y="39"/>
                    </a:lnTo>
                    <a:lnTo>
                      <a:pt x="92" y="39"/>
                    </a:lnTo>
                    <a:lnTo>
                      <a:pt x="85" y="39"/>
                    </a:lnTo>
                    <a:lnTo>
                      <a:pt x="77" y="39"/>
                    </a:lnTo>
                    <a:lnTo>
                      <a:pt x="94" y="69"/>
                    </a:lnTo>
                    <a:lnTo>
                      <a:pt x="82" y="56"/>
                    </a:lnTo>
                    <a:lnTo>
                      <a:pt x="68" y="47"/>
                    </a:lnTo>
                    <a:lnTo>
                      <a:pt x="51" y="42"/>
                    </a:lnTo>
                    <a:lnTo>
                      <a:pt x="33" y="40"/>
                    </a:lnTo>
                    <a:lnTo>
                      <a:pt x="21" y="41"/>
                    </a:lnTo>
                    <a:lnTo>
                      <a:pt x="11" y="43"/>
                    </a:lnTo>
                    <a:lnTo>
                      <a:pt x="0" y="47"/>
                    </a:lnTo>
                    <a:lnTo>
                      <a:pt x="2" y="3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6" name="Freeform 342"/>
              <p:cNvSpPr>
                <a:spLocks/>
              </p:cNvSpPr>
              <p:nvPr/>
            </p:nvSpPr>
            <p:spPr bwMode="auto">
              <a:xfrm>
                <a:off x="7295288" y="2796159"/>
                <a:ext cx="365121" cy="229384"/>
              </a:xfrm>
              <a:custGeom>
                <a:avLst/>
                <a:gdLst>
                  <a:gd name="T0" fmla="*/ 19 w 347"/>
                  <a:gd name="T1" fmla="*/ 196 h 218"/>
                  <a:gd name="T2" fmla="*/ 44 w 347"/>
                  <a:gd name="T3" fmla="*/ 162 h 218"/>
                  <a:gd name="T4" fmla="*/ 56 w 347"/>
                  <a:gd name="T5" fmla="*/ 130 h 218"/>
                  <a:gd name="T6" fmla="*/ 62 w 347"/>
                  <a:gd name="T7" fmla="*/ 111 h 218"/>
                  <a:gd name="T8" fmla="*/ 78 w 347"/>
                  <a:gd name="T9" fmla="*/ 96 h 218"/>
                  <a:gd name="T10" fmla="*/ 97 w 347"/>
                  <a:gd name="T11" fmla="*/ 98 h 218"/>
                  <a:gd name="T12" fmla="*/ 113 w 347"/>
                  <a:gd name="T13" fmla="*/ 96 h 218"/>
                  <a:gd name="T14" fmla="*/ 124 w 347"/>
                  <a:gd name="T15" fmla="*/ 86 h 218"/>
                  <a:gd name="T16" fmla="*/ 138 w 347"/>
                  <a:gd name="T17" fmla="*/ 48 h 218"/>
                  <a:gd name="T18" fmla="*/ 151 w 347"/>
                  <a:gd name="T19" fmla="*/ 16 h 218"/>
                  <a:gd name="T20" fmla="*/ 171 w 347"/>
                  <a:gd name="T21" fmla="*/ 4 h 218"/>
                  <a:gd name="T22" fmla="*/ 190 w 347"/>
                  <a:gd name="T23" fmla="*/ 10 h 218"/>
                  <a:gd name="T24" fmla="*/ 198 w 347"/>
                  <a:gd name="T25" fmla="*/ 24 h 218"/>
                  <a:gd name="T26" fmla="*/ 210 w 347"/>
                  <a:gd name="T27" fmla="*/ 36 h 218"/>
                  <a:gd name="T28" fmla="*/ 222 w 347"/>
                  <a:gd name="T29" fmla="*/ 32 h 218"/>
                  <a:gd name="T30" fmla="*/ 232 w 347"/>
                  <a:gd name="T31" fmla="*/ 19 h 218"/>
                  <a:gd name="T32" fmla="*/ 249 w 347"/>
                  <a:gd name="T33" fmla="*/ 9 h 218"/>
                  <a:gd name="T34" fmla="*/ 264 w 347"/>
                  <a:gd name="T35" fmla="*/ 12 h 218"/>
                  <a:gd name="T36" fmla="*/ 268 w 347"/>
                  <a:gd name="T37" fmla="*/ 18 h 218"/>
                  <a:gd name="T38" fmla="*/ 280 w 347"/>
                  <a:gd name="T39" fmla="*/ 11 h 218"/>
                  <a:gd name="T40" fmla="*/ 304 w 347"/>
                  <a:gd name="T41" fmla="*/ 0 h 218"/>
                  <a:gd name="T42" fmla="*/ 331 w 347"/>
                  <a:gd name="T43" fmla="*/ 4 h 218"/>
                  <a:gd name="T44" fmla="*/ 345 w 347"/>
                  <a:gd name="T45" fmla="*/ 19 h 218"/>
                  <a:gd name="T46" fmla="*/ 344 w 347"/>
                  <a:gd name="T47" fmla="*/ 43 h 218"/>
                  <a:gd name="T48" fmla="*/ 335 w 347"/>
                  <a:gd name="T49" fmla="*/ 67 h 218"/>
                  <a:gd name="T50" fmla="*/ 315 w 347"/>
                  <a:gd name="T51" fmla="*/ 85 h 218"/>
                  <a:gd name="T52" fmla="*/ 298 w 347"/>
                  <a:gd name="T53" fmla="*/ 106 h 218"/>
                  <a:gd name="T54" fmla="*/ 299 w 347"/>
                  <a:gd name="T55" fmla="*/ 121 h 218"/>
                  <a:gd name="T56" fmla="*/ 292 w 347"/>
                  <a:gd name="T57" fmla="*/ 141 h 218"/>
                  <a:gd name="T58" fmla="*/ 271 w 347"/>
                  <a:gd name="T59" fmla="*/ 153 h 218"/>
                  <a:gd name="T60" fmla="*/ 253 w 347"/>
                  <a:gd name="T61" fmla="*/ 150 h 218"/>
                  <a:gd name="T62" fmla="*/ 246 w 347"/>
                  <a:gd name="T63" fmla="*/ 147 h 218"/>
                  <a:gd name="T64" fmla="*/ 242 w 347"/>
                  <a:gd name="T65" fmla="*/ 153 h 218"/>
                  <a:gd name="T66" fmla="*/ 242 w 347"/>
                  <a:gd name="T67" fmla="*/ 168 h 218"/>
                  <a:gd name="T68" fmla="*/ 229 w 347"/>
                  <a:gd name="T69" fmla="*/ 179 h 218"/>
                  <a:gd name="T70" fmla="*/ 212 w 347"/>
                  <a:gd name="T71" fmla="*/ 181 h 218"/>
                  <a:gd name="T72" fmla="*/ 197 w 347"/>
                  <a:gd name="T73" fmla="*/ 177 h 218"/>
                  <a:gd name="T74" fmla="*/ 190 w 347"/>
                  <a:gd name="T75" fmla="*/ 173 h 218"/>
                  <a:gd name="T76" fmla="*/ 177 w 347"/>
                  <a:gd name="T77" fmla="*/ 177 h 218"/>
                  <a:gd name="T78" fmla="*/ 169 w 347"/>
                  <a:gd name="T79" fmla="*/ 191 h 218"/>
                  <a:gd name="T80" fmla="*/ 157 w 347"/>
                  <a:gd name="T81" fmla="*/ 204 h 218"/>
                  <a:gd name="T82" fmla="*/ 134 w 347"/>
                  <a:gd name="T83" fmla="*/ 204 h 218"/>
                  <a:gd name="T84" fmla="*/ 110 w 347"/>
                  <a:gd name="T85" fmla="*/ 200 h 218"/>
                  <a:gd name="T86" fmla="*/ 69 w 347"/>
                  <a:gd name="T87" fmla="*/ 203 h 218"/>
                  <a:gd name="T88" fmla="*/ 34 w 347"/>
                  <a:gd name="T89" fmla="*/ 214 h 218"/>
                  <a:gd name="T90" fmla="*/ 0 w 347"/>
                  <a:gd name="T91" fmla="*/ 211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47" h="218">
                    <a:moveTo>
                      <a:pt x="0" y="211"/>
                    </a:moveTo>
                    <a:lnTo>
                      <a:pt x="19" y="196"/>
                    </a:lnTo>
                    <a:lnTo>
                      <a:pt x="34" y="181"/>
                    </a:lnTo>
                    <a:lnTo>
                      <a:pt x="44" y="162"/>
                    </a:lnTo>
                    <a:lnTo>
                      <a:pt x="54" y="140"/>
                    </a:lnTo>
                    <a:lnTo>
                      <a:pt x="56" y="130"/>
                    </a:lnTo>
                    <a:lnTo>
                      <a:pt x="57" y="120"/>
                    </a:lnTo>
                    <a:lnTo>
                      <a:pt x="62" y="111"/>
                    </a:lnTo>
                    <a:lnTo>
                      <a:pt x="69" y="101"/>
                    </a:lnTo>
                    <a:lnTo>
                      <a:pt x="78" y="96"/>
                    </a:lnTo>
                    <a:lnTo>
                      <a:pt x="88" y="95"/>
                    </a:lnTo>
                    <a:lnTo>
                      <a:pt x="97" y="98"/>
                    </a:lnTo>
                    <a:lnTo>
                      <a:pt x="106" y="98"/>
                    </a:lnTo>
                    <a:lnTo>
                      <a:pt x="113" y="96"/>
                    </a:lnTo>
                    <a:lnTo>
                      <a:pt x="120" y="93"/>
                    </a:lnTo>
                    <a:lnTo>
                      <a:pt x="124" y="86"/>
                    </a:lnTo>
                    <a:lnTo>
                      <a:pt x="132" y="66"/>
                    </a:lnTo>
                    <a:lnTo>
                      <a:pt x="138" y="48"/>
                    </a:lnTo>
                    <a:lnTo>
                      <a:pt x="145" y="28"/>
                    </a:lnTo>
                    <a:lnTo>
                      <a:pt x="151" y="16"/>
                    </a:lnTo>
                    <a:lnTo>
                      <a:pt x="161" y="7"/>
                    </a:lnTo>
                    <a:lnTo>
                      <a:pt x="171" y="4"/>
                    </a:lnTo>
                    <a:lnTo>
                      <a:pt x="182" y="5"/>
                    </a:lnTo>
                    <a:lnTo>
                      <a:pt x="190" y="10"/>
                    </a:lnTo>
                    <a:lnTo>
                      <a:pt x="195" y="17"/>
                    </a:lnTo>
                    <a:lnTo>
                      <a:pt x="198" y="24"/>
                    </a:lnTo>
                    <a:lnTo>
                      <a:pt x="203" y="31"/>
                    </a:lnTo>
                    <a:lnTo>
                      <a:pt x="210" y="36"/>
                    </a:lnTo>
                    <a:lnTo>
                      <a:pt x="217" y="36"/>
                    </a:lnTo>
                    <a:lnTo>
                      <a:pt x="222" y="32"/>
                    </a:lnTo>
                    <a:lnTo>
                      <a:pt x="227" y="25"/>
                    </a:lnTo>
                    <a:lnTo>
                      <a:pt x="232" y="19"/>
                    </a:lnTo>
                    <a:lnTo>
                      <a:pt x="240" y="12"/>
                    </a:lnTo>
                    <a:lnTo>
                      <a:pt x="249" y="9"/>
                    </a:lnTo>
                    <a:lnTo>
                      <a:pt x="260" y="11"/>
                    </a:lnTo>
                    <a:lnTo>
                      <a:pt x="264" y="12"/>
                    </a:lnTo>
                    <a:lnTo>
                      <a:pt x="267" y="15"/>
                    </a:lnTo>
                    <a:lnTo>
                      <a:pt x="268" y="18"/>
                    </a:lnTo>
                    <a:lnTo>
                      <a:pt x="271" y="22"/>
                    </a:lnTo>
                    <a:lnTo>
                      <a:pt x="280" y="11"/>
                    </a:lnTo>
                    <a:lnTo>
                      <a:pt x="291" y="4"/>
                    </a:lnTo>
                    <a:lnTo>
                      <a:pt x="304" y="0"/>
                    </a:lnTo>
                    <a:lnTo>
                      <a:pt x="317" y="0"/>
                    </a:lnTo>
                    <a:lnTo>
                      <a:pt x="331" y="4"/>
                    </a:lnTo>
                    <a:lnTo>
                      <a:pt x="341" y="10"/>
                    </a:lnTo>
                    <a:lnTo>
                      <a:pt x="345" y="19"/>
                    </a:lnTo>
                    <a:lnTo>
                      <a:pt x="347" y="31"/>
                    </a:lnTo>
                    <a:lnTo>
                      <a:pt x="344" y="43"/>
                    </a:lnTo>
                    <a:lnTo>
                      <a:pt x="342" y="55"/>
                    </a:lnTo>
                    <a:lnTo>
                      <a:pt x="335" y="67"/>
                    </a:lnTo>
                    <a:lnTo>
                      <a:pt x="325" y="76"/>
                    </a:lnTo>
                    <a:lnTo>
                      <a:pt x="315" y="85"/>
                    </a:lnTo>
                    <a:lnTo>
                      <a:pt x="305" y="93"/>
                    </a:lnTo>
                    <a:lnTo>
                      <a:pt x="298" y="106"/>
                    </a:lnTo>
                    <a:lnTo>
                      <a:pt x="298" y="114"/>
                    </a:lnTo>
                    <a:lnTo>
                      <a:pt x="299" y="121"/>
                    </a:lnTo>
                    <a:lnTo>
                      <a:pt x="299" y="130"/>
                    </a:lnTo>
                    <a:lnTo>
                      <a:pt x="292" y="141"/>
                    </a:lnTo>
                    <a:lnTo>
                      <a:pt x="283" y="150"/>
                    </a:lnTo>
                    <a:lnTo>
                      <a:pt x="271" y="153"/>
                    </a:lnTo>
                    <a:lnTo>
                      <a:pt x="258" y="151"/>
                    </a:lnTo>
                    <a:lnTo>
                      <a:pt x="253" y="150"/>
                    </a:lnTo>
                    <a:lnTo>
                      <a:pt x="249" y="149"/>
                    </a:lnTo>
                    <a:lnTo>
                      <a:pt x="246" y="147"/>
                    </a:lnTo>
                    <a:lnTo>
                      <a:pt x="242" y="145"/>
                    </a:lnTo>
                    <a:lnTo>
                      <a:pt x="242" y="153"/>
                    </a:lnTo>
                    <a:lnTo>
                      <a:pt x="244" y="160"/>
                    </a:lnTo>
                    <a:lnTo>
                      <a:pt x="242" y="168"/>
                    </a:lnTo>
                    <a:lnTo>
                      <a:pt x="236" y="176"/>
                    </a:lnTo>
                    <a:lnTo>
                      <a:pt x="229" y="179"/>
                    </a:lnTo>
                    <a:lnTo>
                      <a:pt x="221" y="182"/>
                    </a:lnTo>
                    <a:lnTo>
                      <a:pt x="212" y="181"/>
                    </a:lnTo>
                    <a:lnTo>
                      <a:pt x="202" y="178"/>
                    </a:lnTo>
                    <a:lnTo>
                      <a:pt x="197" y="177"/>
                    </a:lnTo>
                    <a:lnTo>
                      <a:pt x="194" y="176"/>
                    </a:lnTo>
                    <a:lnTo>
                      <a:pt x="190" y="173"/>
                    </a:lnTo>
                    <a:lnTo>
                      <a:pt x="183" y="173"/>
                    </a:lnTo>
                    <a:lnTo>
                      <a:pt x="177" y="177"/>
                    </a:lnTo>
                    <a:lnTo>
                      <a:pt x="174" y="184"/>
                    </a:lnTo>
                    <a:lnTo>
                      <a:pt x="169" y="191"/>
                    </a:lnTo>
                    <a:lnTo>
                      <a:pt x="164" y="198"/>
                    </a:lnTo>
                    <a:lnTo>
                      <a:pt x="157" y="204"/>
                    </a:lnTo>
                    <a:lnTo>
                      <a:pt x="145" y="207"/>
                    </a:lnTo>
                    <a:lnTo>
                      <a:pt x="134" y="204"/>
                    </a:lnTo>
                    <a:lnTo>
                      <a:pt x="123" y="202"/>
                    </a:lnTo>
                    <a:lnTo>
                      <a:pt x="110" y="200"/>
                    </a:lnTo>
                    <a:lnTo>
                      <a:pt x="88" y="200"/>
                    </a:lnTo>
                    <a:lnTo>
                      <a:pt x="69" y="203"/>
                    </a:lnTo>
                    <a:lnTo>
                      <a:pt x="51" y="208"/>
                    </a:lnTo>
                    <a:lnTo>
                      <a:pt x="34" y="214"/>
                    </a:lnTo>
                    <a:lnTo>
                      <a:pt x="11" y="218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7" name="Freeform 343"/>
              <p:cNvSpPr>
                <a:spLocks/>
              </p:cNvSpPr>
              <p:nvPr/>
            </p:nvSpPr>
            <p:spPr bwMode="auto">
              <a:xfrm>
                <a:off x="7362631" y="2827726"/>
                <a:ext cx="257795" cy="168355"/>
              </a:xfrm>
              <a:custGeom>
                <a:avLst/>
                <a:gdLst>
                  <a:gd name="T0" fmla="*/ 46 w 245"/>
                  <a:gd name="T1" fmla="*/ 145 h 160"/>
                  <a:gd name="T2" fmla="*/ 88 w 245"/>
                  <a:gd name="T3" fmla="*/ 113 h 160"/>
                  <a:gd name="T4" fmla="*/ 120 w 245"/>
                  <a:gd name="T5" fmla="*/ 97 h 160"/>
                  <a:gd name="T6" fmla="*/ 146 w 245"/>
                  <a:gd name="T7" fmla="*/ 96 h 160"/>
                  <a:gd name="T8" fmla="*/ 142 w 245"/>
                  <a:gd name="T9" fmla="*/ 94 h 160"/>
                  <a:gd name="T10" fmla="*/ 132 w 245"/>
                  <a:gd name="T11" fmla="*/ 91 h 160"/>
                  <a:gd name="T12" fmla="*/ 126 w 245"/>
                  <a:gd name="T13" fmla="*/ 89 h 160"/>
                  <a:gd name="T14" fmla="*/ 138 w 245"/>
                  <a:gd name="T15" fmla="*/ 82 h 160"/>
                  <a:gd name="T16" fmla="*/ 159 w 245"/>
                  <a:gd name="T17" fmla="*/ 73 h 160"/>
                  <a:gd name="T18" fmla="*/ 178 w 245"/>
                  <a:gd name="T19" fmla="*/ 77 h 160"/>
                  <a:gd name="T20" fmla="*/ 187 w 245"/>
                  <a:gd name="T21" fmla="*/ 76 h 160"/>
                  <a:gd name="T22" fmla="*/ 182 w 245"/>
                  <a:gd name="T23" fmla="*/ 72 h 160"/>
                  <a:gd name="T24" fmla="*/ 176 w 245"/>
                  <a:gd name="T25" fmla="*/ 65 h 160"/>
                  <a:gd name="T26" fmla="*/ 177 w 245"/>
                  <a:gd name="T27" fmla="*/ 59 h 160"/>
                  <a:gd name="T28" fmla="*/ 180 w 245"/>
                  <a:gd name="T29" fmla="*/ 58 h 160"/>
                  <a:gd name="T30" fmla="*/ 181 w 245"/>
                  <a:gd name="T31" fmla="*/ 59 h 160"/>
                  <a:gd name="T32" fmla="*/ 202 w 245"/>
                  <a:gd name="T33" fmla="*/ 57 h 160"/>
                  <a:gd name="T34" fmla="*/ 230 w 245"/>
                  <a:gd name="T35" fmla="*/ 57 h 160"/>
                  <a:gd name="T36" fmla="*/ 212 w 245"/>
                  <a:gd name="T37" fmla="*/ 53 h 160"/>
                  <a:gd name="T38" fmla="*/ 187 w 245"/>
                  <a:gd name="T39" fmla="*/ 52 h 160"/>
                  <a:gd name="T40" fmla="*/ 189 w 245"/>
                  <a:gd name="T41" fmla="*/ 49 h 160"/>
                  <a:gd name="T42" fmla="*/ 196 w 245"/>
                  <a:gd name="T43" fmla="*/ 43 h 160"/>
                  <a:gd name="T44" fmla="*/ 213 w 245"/>
                  <a:gd name="T45" fmla="*/ 36 h 160"/>
                  <a:gd name="T46" fmla="*/ 241 w 245"/>
                  <a:gd name="T47" fmla="*/ 36 h 160"/>
                  <a:gd name="T48" fmla="*/ 244 w 245"/>
                  <a:gd name="T49" fmla="*/ 32 h 160"/>
                  <a:gd name="T50" fmla="*/ 235 w 245"/>
                  <a:gd name="T51" fmla="*/ 30 h 160"/>
                  <a:gd name="T52" fmla="*/ 227 w 245"/>
                  <a:gd name="T53" fmla="*/ 30 h 160"/>
                  <a:gd name="T54" fmla="*/ 226 w 245"/>
                  <a:gd name="T55" fmla="*/ 26 h 160"/>
                  <a:gd name="T56" fmla="*/ 240 w 245"/>
                  <a:gd name="T57" fmla="*/ 12 h 160"/>
                  <a:gd name="T58" fmla="*/ 234 w 245"/>
                  <a:gd name="T59" fmla="*/ 8 h 160"/>
                  <a:gd name="T60" fmla="*/ 219 w 245"/>
                  <a:gd name="T61" fmla="*/ 23 h 160"/>
                  <a:gd name="T62" fmla="*/ 217 w 245"/>
                  <a:gd name="T63" fmla="*/ 13 h 160"/>
                  <a:gd name="T64" fmla="*/ 214 w 245"/>
                  <a:gd name="T65" fmla="*/ 0 h 160"/>
                  <a:gd name="T66" fmla="*/ 212 w 245"/>
                  <a:gd name="T67" fmla="*/ 8 h 160"/>
                  <a:gd name="T68" fmla="*/ 201 w 245"/>
                  <a:gd name="T69" fmla="*/ 32 h 160"/>
                  <a:gd name="T70" fmla="*/ 185 w 245"/>
                  <a:gd name="T71" fmla="*/ 33 h 160"/>
                  <a:gd name="T72" fmla="*/ 181 w 245"/>
                  <a:gd name="T73" fmla="*/ 14 h 160"/>
                  <a:gd name="T74" fmla="*/ 177 w 245"/>
                  <a:gd name="T75" fmla="*/ 24 h 160"/>
                  <a:gd name="T76" fmla="*/ 174 w 245"/>
                  <a:gd name="T77" fmla="*/ 49 h 160"/>
                  <a:gd name="T78" fmla="*/ 153 w 245"/>
                  <a:gd name="T79" fmla="*/ 66 h 160"/>
                  <a:gd name="T80" fmla="*/ 143 w 245"/>
                  <a:gd name="T81" fmla="*/ 68 h 160"/>
                  <a:gd name="T82" fmla="*/ 142 w 245"/>
                  <a:gd name="T83" fmla="*/ 59 h 160"/>
                  <a:gd name="T84" fmla="*/ 142 w 245"/>
                  <a:gd name="T85" fmla="*/ 51 h 160"/>
                  <a:gd name="T86" fmla="*/ 138 w 245"/>
                  <a:gd name="T87" fmla="*/ 49 h 160"/>
                  <a:gd name="T88" fmla="*/ 138 w 245"/>
                  <a:gd name="T89" fmla="*/ 66 h 160"/>
                  <a:gd name="T90" fmla="*/ 124 w 245"/>
                  <a:gd name="T91" fmla="*/ 82 h 160"/>
                  <a:gd name="T92" fmla="*/ 111 w 245"/>
                  <a:gd name="T93" fmla="*/ 81 h 160"/>
                  <a:gd name="T94" fmla="*/ 110 w 245"/>
                  <a:gd name="T95" fmla="*/ 52 h 160"/>
                  <a:gd name="T96" fmla="*/ 106 w 245"/>
                  <a:gd name="T97" fmla="*/ 41 h 160"/>
                  <a:gd name="T98" fmla="*/ 100 w 245"/>
                  <a:gd name="T99" fmla="*/ 73 h 160"/>
                  <a:gd name="T100" fmla="*/ 91 w 245"/>
                  <a:gd name="T101" fmla="*/ 95 h 160"/>
                  <a:gd name="T102" fmla="*/ 61 w 245"/>
                  <a:gd name="T103" fmla="*/ 117 h 160"/>
                  <a:gd name="T104" fmla="*/ 21 w 245"/>
                  <a:gd name="T105" fmla="*/ 143 h 160"/>
                  <a:gd name="T106" fmla="*/ 18 w 245"/>
                  <a:gd name="T107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45" h="160">
                    <a:moveTo>
                      <a:pt x="18" y="160"/>
                    </a:moveTo>
                    <a:lnTo>
                      <a:pt x="31" y="153"/>
                    </a:lnTo>
                    <a:lnTo>
                      <a:pt x="46" y="145"/>
                    </a:lnTo>
                    <a:lnTo>
                      <a:pt x="60" y="134"/>
                    </a:lnTo>
                    <a:lnTo>
                      <a:pt x="74" y="123"/>
                    </a:lnTo>
                    <a:lnTo>
                      <a:pt x="88" y="113"/>
                    </a:lnTo>
                    <a:lnTo>
                      <a:pt x="100" y="106"/>
                    </a:lnTo>
                    <a:lnTo>
                      <a:pt x="110" y="100"/>
                    </a:lnTo>
                    <a:lnTo>
                      <a:pt x="120" y="97"/>
                    </a:lnTo>
                    <a:lnTo>
                      <a:pt x="132" y="97"/>
                    </a:lnTo>
                    <a:lnTo>
                      <a:pt x="145" y="98"/>
                    </a:lnTo>
                    <a:lnTo>
                      <a:pt x="146" y="96"/>
                    </a:lnTo>
                    <a:lnTo>
                      <a:pt x="145" y="95"/>
                    </a:lnTo>
                    <a:lnTo>
                      <a:pt x="144" y="95"/>
                    </a:lnTo>
                    <a:lnTo>
                      <a:pt x="142" y="94"/>
                    </a:lnTo>
                    <a:lnTo>
                      <a:pt x="138" y="92"/>
                    </a:lnTo>
                    <a:lnTo>
                      <a:pt x="134" y="92"/>
                    </a:lnTo>
                    <a:lnTo>
                      <a:pt x="132" y="91"/>
                    </a:lnTo>
                    <a:lnTo>
                      <a:pt x="129" y="91"/>
                    </a:lnTo>
                    <a:lnTo>
                      <a:pt x="127" y="90"/>
                    </a:lnTo>
                    <a:lnTo>
                      <a:pt x="126" y="89"/>
                    </a:lnTo>
                    <a:lnTo>
                      <a:pt x="126" y="88"/>
                    </a:lnTo>
                    <a:lnTo>
                      <a:pt x="131" y="85"/>
                    </a:lnTo>
                    <a:lnTo>
                      <a:pt x="138" y="82"/>
                    </a:lnTo>
                    <a:lnTo>
                      <a:pt x="146" y="78"/>
                    </a:lnTo>
                    <a:lnTo>
                      <a:pt x="155" y="75"/>
                    </a:lnTo>
                    <a:lnTo>
                      <a:pt x="159" y="73"/>
                    </a:lnTo>
                    <a:lnTo>
                      <a:pt x="164" y="73"/>
                    </a:lnTo>
                    <a:lnTo>
                      <a:pt x="170" y="76"/>
                    </a:lnTo>
                    <a:lnTo>
                      <a:pt x="178" y="77"/>
                    </a:lnTo>
                    <a:lnTo>
                      <a:pt x="184" y="78"/>
                    </a:lnTo>
                    <a:lnTo>
                      <a:pt x="187" y="77"/>
                    </a:lnTo>
                    <a:lnTo>
                      <a:pt x="187" y="76"/>
                    </a:lnTo>
                    <a:lnTo>
                      <a:pt x="187" y="75"/>
                    </a:lnTo>
                    <a:lnTo>
                      <a:pt x="184" y="73"/>
                    </a:lnTo>
                    <a:lnTo>
                      <a:pt x="182" y="72"/>
                    </a:lnTo>
                    <a:lnTo>
                      <a:pt x="181" y="70"/>
                    </a:lnTo>
                    <a:lnTo>
                      <a:pt x="178" y="68"/>
                    </a:lnTo>
                    <a:lnTo>
                      <a:pt x="176" y="65"/>
                    </a:lnTo>
                    <a:lnTo>
                      <a:pt x="176" y="64"/>
                    </a:lnTo>
                    <a:lnTo>
                      <a:pt x="176" y="62"/>
                    </a:lnTo>
                    <a:lnTo>
                      <a:pt x="177" y="59"/>
                    </a:lnTo>
                    <a:lnTo>
                      <a:pt x="180" y="58"/>
                    </a:lnTo>
                    <a:lnTo>
                      <a:pt x="180" y="58"/>
                    </a:lnTo>
                    <a:lnTo>
                      <a:pt x="180" y="58"/>
                    </a:lnTo>
                    <a:lnTo>
                      <a:pt x="180" y="59"/>
                    </a:lnTo>
                    <a:lnTo>
                      <a:pt x="181" y="59"/>
                    </a:lnTo>
                    <a:lnTo>
                      <a:pt x="181" y="59"/>
                    </a:lnTo>
                    <a:lnTo>
                      <a:pt x="182" y="59"/>
                    </a:lnTo>
                    <a:lnTo>
                      <a:pt x="190" y="58"/>
                    </a:lnTo>
                    <a:lnTo>
                      <a:pt x="202" y="57"/>
                    </a:lnTo>
                    <a:lnTo>
                      <a:pt x="214" y="58"/>
                    </a:lnTo>
                    <a:lnTo>
                      <a:pt x="225" y="58"/>
                    </a:lnTo>
                    <a:lnTo>
                      <a:pt x="230" y="57"/>
                    </a:lnTo>
                    <a:lnTo>
                      <a:pt x="228" y="55"/>
                    </a:lnTo>
                    <a:lnTo>
                      <a:pt x="222" y="53"/>
                    </a:lnTo>
                    <a:lnTo>
                      <a:pt x="212" y="53"/>
                    </a:lnTo>
                    <a:lnTo>
                      <a:pt x="202" y="53"/>
                    </a:lnTo>
                    <a:lnTo>
                      <a:pt x="193" y="52"/>
                    </a:lnTo>
                    <a:lnTo>
                      <a:pt x="187" y="52"/>
                    </a:lnTo>
                    <a:lnTo>
                      <a:pt x="187" y="52"/>
                    </a:lnTo>
                    <a:lnTo>
                      <a:pt x="187" y="51"/>
                    </a:lnTo>
                    <a:lnTo>
                      <a:pt x="189" y="49"/>
                    </a:lnTo>
                    <a:lnTo>
                      <a:pt x="191" y="47"/>
                    </a:lnTo>
                    <a:lnTo>
                      <a:pt x="194" y="45"/>
                    </a:lnTo>
                    <a:lnTo>
                      <a:pt x="196" y="43"/>
                    </a:lnTo>
                    <a:lnTo>
                      <a:pt x="200" y="41"/>
                    </a:lnTo>
                    <a:lnTo>
                      <a:pt x="203" y="39"/>
                    </a:lnTo>
                    <a:lnTo>
                      <a:pt x="213" y="36"/>
                    </a:lnTo>
                    <a:lnTo>
                      <a:pt x="223" y="34"/>
                    </a:lnTo>
                    <a:lnTo>
                      <a:pt x="233" y="34"/>
                    </a:lnTo>
                    <a:lnTo>
                      <a:pt x="241" y="36"/>
                    </a:lnTo>
                    <a:lnTo>
                      <a:pt x="245" y="36"/>
                    </a:lnTo>
                    <a:lnTo>
                      <a:pt x="245" y="34"/>
                    </a:lnTo>
                    <a:lnTo>
                      <a:pt x="244" y="32"/>
                    </a:lnTo>
                    <a:lnTo>
                      <a:pt x="241" y="31"/>
                    </a:lnTo>
                    <a:lnTo>
                      <a:pt x="239" y="31"/>
                    </a:lnTo>
                    <a:lnTo>
                      <a:pt x="235" y="30"/>
                    </a:lnTo>
                    <a:lnTo>
                      <a:pt x="233" y="30"/>
                    </a:lnTo>
                    <a:lnTo>
                      <a:pt x="229" y="30"/>
                    </a:lnTo>
                    <a:lnTo>
                      <a:pt x="227" y="30"/>
                    </a:lnTo>
                    <a:lnTo>
                      <a:pt x="226" y="28"/>
                    </a:lnTo>
                    <a:lnTo>
                      <a:pt x="225" y="28"/>
                    </a:lnTo>
                    <a:lnTo>
                      <a:pt x="226" y="26"/>
                    </a:lnTo>
                    <a:lnTo>
                      <a:pt x="230" y="21"/>
                    </a:lnTo>
                    <a:lnTo>
                      <a:pt x="235" y="17"/>
                    </a:lnTo>
                    <a:lnTo>
                      <a:pt x="240" y="12"/>
                    </a:lnTo>
                    <a:lnTo>
                      <a:pt x="244" y="7"/>
                    </a:lnTo>
                    <a:lnTo>
                      <a:pt x="239" y="6"/>
                    </a:lnTo>
                    <a:lnTo>
                      <a:pt x="234" y="8"/>
                    </a:lnTo>
                    <a:lnTo>
                      <a:pt x="228" y="13"/>
                    </a:lnTo>
                    <a:lnTo>
                      <a:pt x="222" y="19"/>
                    </a:lnTo>
                    <a:lnTo>
                      <a:pt x="219" y="23"/>
                    </a:lnTo>
                    <a:lnTo>
                      <a:pt x="217" y="24"/>
                    </a:lnTo>
                    <a:lnTo>
                      <a:pt x="216" y="19"/>
                    </a:lnTo>
                    <a:lnTo>
                      <a:pt x="217" y="13"/>
                    </a:lnTo>
                    <a:lnTo>
                      <a:pt x="217" y="6"/>
                    </a:lnTo>
                    <a:lnTo>
                      <a:pt x="216" y="1"/>
                    </a:lnTo>
                    <a:lnTo>
                      <a:pt x="214" y="0"/>
                    </a:lnTo>
                    <a:lnTo>
                      <a:pt x="212" y="0"/>
                    </a:lnTo>
                    <a:lnTo>
                      <a:pt x="212" y="4"/>
                    </a:lnTo>
                    <a:lnTo>
                      <a:pt x="212" y="8"/>
                    </a:lnTo>
                    <a:lnTo>
                      <a:pt x="212" y="15"/>
                    </a:lnTo>
                    <a:lnTo>
                      <a:pt x="208" y="24"/>
                    </a:lnTo>
                    <a:lnTo>
                      <a:pt x="201" y="32"/>
                    </a:lnTo>
                    <a:lnTo>
                      <a:pt x="188" y="40"/>
                    </a:lnTo>
                    <a:lnTo>
                      <a:pt x="187" y="39"/>
                    </a:lnTo>
                    <a:lnTo>
                      <a:pt x="185" y="33"/>
                    </a:lnTo>
                    <a:lnTo>
                      <a:pt x="185" y="27"/>
                    </a:lnTo>
                    <a:lnTo>
                      <a:pt x="184" y="20"/>
                    </a:lnTo>
                    <a:lnTo>
                      <a:pt x="181" y="14"/>
                    </a:lnTo>
                    <a:lnTo>
                      <a:pt x="176" y="13"/>
                    </a:lnTo>
                    <a:lnTo>
                      <a:pt x="176" y="17"/>
                    </a:lnTo>
                    <a:lnTo>
                      <a:pt x="177" y="24"/>
                    </a:lnTo>
                    <a:lnTo>
                      <a:pt x="177" y="33"/>
                    </a:lnTo>
                    <a:lnTo>
                      <a:pt x="177" y="43"/>
                    </a:lnTo>
                    <a:lnTo>
                      <a:pt x="174" y="49"/>
                    </a:lnTo>
                    <a:lnTo>
                      <a:pt x="169" y="55"/>
                    </a:lnTo>
                    <a:lnTo>
                      <a:pt x="161" y="62"/>
                    </a:lnTo>
                    <a:lnTo>
                      <a:pt x="153" y="66"/>
                    </a:lnTo>
                    <a:lnTo>
                      <a:pt x="146" y="70"/>
                    </a:lnTo>
                    <a:lnTo>
                      <a:pt x="143" y="69"/>
                    </a:lnTo>
                    <a:lnTo>
                      <a:pt x="143" y="68"/>
                    </a:lnTo>
                    <a:lnTo>
                      <a:pt x="142" y="65"/>
                    </a:lnTo>
                    <a:lnTo>
                      <a:pt x="142" y="62"/>
                    </a:lnTo>
                    <a:lnTo>
                      <a:pt x="142" y="59"/>
                    </a:lnTo>
                    <a:lnTo>
                      <a:pt x="142" y="56"/>
                    </a:lnTo>
                    <a:lnTo>
                      <a:pt x="142" y="53"/>
                    </a:lnTo>
                    <a:lnTo>
                      <a:pt x="142" y="51"/>
                    </a:lnTo>
                    <a:lnTo>
                      <a:pt x="140" y="49"/>
                    </a:lnTo>
                    <a:lnTo>
                      <a:pt x="140" y="49"/>
                    </a:lnTo>
                    <a:lnTo>
                      <a:pt x="138" y="49"/>
                    </a:lnTo>
                    <a:lnTo>
                      <a:pt x="137" y="50"/>
                    </a:lnTo>
                    <a:lnTo>
                      <a:pt x="138" y="58"/>
                    </a:lnTo>
                    <a:lnTo>
                      <a:pt x="138" y="66"/>
                    </a:lnTo>
                    <a:lnTo>
                      <a:pt x="134" y="73"/>
                    </a:lnTo>
                    <a:lnTo>
                      <a:pt x="131" y="78"/>
                    </a:lnTo>
                    <a:lnTo>
                      <a:pt x="124" y="82"/>
                    </a:lnTo>
                    <a:lnTo>
                      <a:pt x="118" y="85"/>
                    </a:lnTo>
                    <a:lnTo>
                      <a:pt x="113" y="85"/>
                    </a:lnTo>
                    <a:lnTo>
                      <a:pt x="111" y="81"/>
                    </a:lnTo>
                    <a:lnTo>
                      <a:pt x="111" y="72"/>
                    </a:lnTo>
                    <a:lnTo>
                      <a:pt x="110" y="62"/>
                    </a:lnTo>
                    <a:lnTo>
                      <a:pt x="110" y="52"/>
                    </a:lnTo>
                    <a:lnTo>
                      <a:pt x="110" y="44"/>
                    </a:lnTo>
                    <a:lnTo>
                      <a:pt x="108" y="40"/>
                    </a:lnTo>
                    <a:lnTo>
                      <a:pt x="106" y="41"/>
                    </a:lnTo>
                    <a:lnTo>
                      <a:pt x="104" y="50"/>
                    </a:lnTo>
                    <a:lnTo>
                      <a:pt x="102" y="62"/>
                    </a:lnTo>
                    <a:lnTo>
                      <a:pt x="100" y="73"/>
                    </a:lnTo>
                    <a:lnTo>
                      <a:pt x="98" y="85"/>
                    </a:lnTo>
                    <a:lnTo>
                      <a:pt x="94" y="92"/>
                    </a:lnTo>
                    <a:lnTo>
                      <a:pt x="91" y="95"/>
                    </a:lnTo>
                    <a:lnTo>
                      <a:pt x="83" y="101"/>
                    </a:lnTo>
                    <a:lnTo>
                      <a:pt x="73" y="108"/>
                    </a:lnTo>
                    <a:lnTo>
                      <a:pt x="61" y="117"/>
                    </a:lnTo>
                    <a:lnTo>
                      <a:pt x="47" y="127"/>
                    </a:lnTo>
                    <a:lnTo>
                      <a:pt x="34" y="135"/>
                    </a:lnTo>
                    <a:lnTo>
                      <a:pt x="21" y="143"/>
                    </a:lnTo>
                    <a:lnTo>
                      <a:pt x="9" y="149"/>
                    </a:lnTo>
                    <a:lnTo>
                      <a:pt x="0" y="153"/>
                    </a:lnTo>
                    <a:lnTo>
                      <a:pt x="18" y="16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8" name="Freeform 344"/>
              <p:cNvSpPr>
                <a:spLocks/>
              </p:cNvSpPr>
              <p:nvPr/>
            </p:nvSpPr>
            <p:spPr bwMode="auto">
              <a:xfrm>
                <a:off x="7210058" y="2901381"/>
                <a:ext cx="501910" cy="173617"/>
              </a:xfrm>
              <a:custGeom>
                <a:avLst/>
                <a:gdLst>
                  <a:gd name="T0" fmla="*/ 22 w 477"/>
                  <a:gd name="T1" fmla="*/ 121 h 165"/>
                  <a:gd name="T2" fmla="*/ 70 w 477"/>
                  <a:gd name="T3" fmla="*/ 110 h 165"/>
                  <a:gd name="T4" fmla="*/ 119 w 477"/>
                  <a:gd name="T5" fmla="*/ 101 h 165"/>
                  <a:gd name="T6" fmla="*/ 162 w 477"/>
                  <a:gd name="T7" fmla="*/ 82 h 165"/>
                  <a:gd name="T8" fmla="*/ 193 w 477"/>
                  <a:gd name="T9" fmla="*/ 56 h 165"/>
                  <a:gd name="T10" fmla="*/ 221 w 477"/>
                  <a:gd name="T11" fmla="*/ 28 h 165"/>
                  <a:gd name="T12" fmla="*/ 238 w 477"/>
                  <a:gd name="T13" fmla="*/ 11 h 165"/>
                  <a:gd name="T14" fmla="*/ 256 w 477"/>
                  <a:gd name="T15" fmla="*/ 1 h 165"/>
                  <a:gd name="T16" fmla="*/ 271 w 477"/>
                  <a:gd name="T17" fmla="*/ 6 h 165"/>
                  <a:gd name="T18" fmla="*/ 277 w 477"/>
                  <a:gd name="T19" fmla="*/ 20 h 165"/>
                  <a:gd name="T20" fmla="*/ 288 w 477"/>
                  <a:gd name="T21" fmla="*/ 25 h 165"/>
                  <a:gd name="T22" fmla="*/ 306 w 477"/>
                  <a:gd name="T23" fmla="*/ 14 h 165"/>
                  <a:gd name="T24" fmla="*/ 322 w 477"/>
                  <a:gd name="T25" fmla="*/ 8 h 165"/>
                  <a:gd name="T26" fmla="*/ 336 w 477"/>
                  <a:gd name="T27" fmla="*/ 12 h 165"/>
                  <a:gd name="T28" fmla="*/ 343 w 477"/>
                  <a:gd name="T29" fmla="*/ 15 h 165"/>
                  <a:gd name="T30" fmla="*/ 348 w 477"/>
                  <a:gd name="T31" fmla="*/ 19 h 165"/>
                  <a:gd name="T32" fmla="*/ 348 w 477"/>
                  <a:gd name="T33" fmla="*/ 26 h 165"/>
                  <a:gd name="T34" fmla="*/ 346 w 477"/>
                  <a:gd name="T35" fmla="*/ 27 h 165"/>
                  <a:gd name="T36" fmla="*/ 343 w 477"/>
                  <a:gd name="T37" fmla="*/ 30 h 165"/>
                  <a:gd name="T38" fmla="*/ 366 w 477"/>
                  <a:gd name="T39" fmla="*/ 15 h 165"/>
                  <a:gd name="T40" fmla="*/ 385 w 477"/>
                  <a:gd name="T41" fmla="*/ 2 h 165"/>
                  <a:gd name="T42" fmla="*/ 406 w 477"/>
                  <a:gd name="T43" fmla="*/ 1 h 165"/>
                  <a:gd name="T44" fmla="*/ 419 w 477"/>
                  <a:gd name="T45" fmla="*/ 17 h 165"/>
                  <a:gd name="T46" fmla="*/ 422 w 477"/>
                  <a:gd name="T47" fmla="*/ 37 h 165"/>
                  <a:gd name="T48" fmla="*/ 431 w 477"/>
                  <a:gd name="T49" fmla="*/ 49 h 165"/>
                  <a:gd name="T50" fmla="*/ 454 w 477"/>
                  <a:gd name="T51" fmla="*/ 52 h 165"/>
                  <a:gd name="T52" fmla="*/ 474 w 477"/>
                  <a:gd name="T53" fmla="*/ 70 h 165"/>
                  <a:gd name="T54" fmla="*/ 476 w 477"/>
                  <a:gd name="T55" fmla="*/ 96 h 165"/>
                  <a:gd name="T56" fmla="*/ 467 w 477"/>
                  <a:gd name="T57" fmla="*/ 104 h 165"/>
                  <a:gd name="T58" fmla="*/ 455 w 477"/>
                  <a:gd name="T59" fmla="*/ 109 h 165"/>
                  <a:gd name="T60" fmla="*/ 450 w 477"/>
                  <a:gd name="T61" fmla="*/ 123 h 165"/>
                  <a:gd name="T62" fmla="*/ 450 w 477"/>
                  <a:gd name="T63" fmla="*/ 141 h 165"/>
                  <a:gd name="T64" fmla="*/ 436 w 477"/>
                  <a:gd name="T65" fmla="*/ 154 h 165"/>
                  <a:gd name="T66" fmla="*/ 415 w 477"/>
                  <a:gd name="T67" fmla="*/ 155 h 165"/>
                  <a:gd name="T68" fmla="*/ 390 w 477"/>
                  <a:gd name="T69" fmla="*/ 145 h 165"/>
                  <a:gd name="T70" fmla="*/ 373 w 477"/>
                  <a:gd name="T71" fmla="*/ 141 h 165"/>
                  <a:gd name="T72" fmla="*/ 367 w 477"/>
                  <a:gd name="T73" fmla="*/ 156 h 165"/>
                  <a:gd name="T74" fmla="*/ 355 w 477"/>
                  <a:gd name="T75" fmla="*/ 165 h 165"/>
                  <a:gd name="T76" fmla="*/ 339 w 477"/>
                  <a:gd name="T77" fmla="*/ 164 h 165"/>
                  <a:gd name="T78" fmla="*/ 326 w 477"/>
                  <a:gd name="T79" fmla="*/ 158 h 165"/>
                  <a:gd name="T80" fmla="*/ 319 w 477"/>
                  <a:gd name="T81" fmla="*/ 153 h 165"/>
                  <a:gd name="T82" fmla="*/ 304 w 477"/>
                  <a:gd name="T83" fmla="*/ 160 h 165"/>
                  <a:gd name="T84" fmla="*/ 279 w 477"/>
                  <a:gd name="T85" fmla="*/ 165 h 165"/>
                  <a:gd name="T86" fmla="*/ 251 w 477"/>
                  <a:gd name="T87" fmla="*/ 158 h 165"/>
                  <a:gd name="T88" fmla="*/ 225 w 477"/>
                  <a:gd name="T89" fmla="*/ 148 h 165"/>
                  <a:gd name="T90" fmla="*/ 192 w 477"/>
                  <a:gd name="T91" fmla="*/ 134 h 165"/>
                  <a:gd name="T92" fmla="*/ 162 w 477"/>
                  <a:gd name="T93" fmla="*/ 127 h 165"/>
                  <a:gd name="T94" fmla="*/ 138 w 477"/>
                  <a:gd name="T95" fmla="*/ 126 h 165"/>
                  <a:gd name="T96" fmla="*/ 109 w 477"/>
                  <a:gd name="T97" fmla="*/ 129 h 165"/>
                  <a:gd name="T98" fmla="*/ 65 w 477"/>
                  <a:gd name="T99" fmla="*/ 134 h 165"/>
                  <a:gd name="T100" fmla="*/ 57 w 477"/>
                  <a:gd name="T101" fmla="*/ 135 h 165"/>
                  <a:gd name="T102" fmla="*/ 39 w 477"/>
                  <a:gd name="T103" fmla="*/ 140 h 165"/>
                  <a:gd name="T104" fmla="*/ 22 w 477"/>
                  <a:gd name="T105" fmla="*/ 145 h 165"/>
                  <a:gd name="T106" fmla="*/ 19 w 477"/>
                  <a:gd name="T107" fmla="*/ 147 h 165"/>
                  <a:gd name="T108" fmla="*/ 0 w 477"/>
                  <a:gd name="T109" fmla="*/ 13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77" h="165">
                    <a:moveTo>
                      <a:pt x="0" y="130"/>
                    </a:moveTo>
                    <a:lnTo>
                      <a:pt x="22" y="121"/>
                    </a:lnTo>
                    <a:lnTo>
                      <a:pt x="46" y="115"/>
                    </a:lnTo>
                    <a:lnTo>
                      <a:pt x="70" y="110"/>
                    </a:lnTo>
                    <a:lnTo>
                      <a:pt x="95" y="107"/>
                    </a:lnTo>
                    <a:lnTo>
                      <a:pt x="119" y="101"/>
                    </a:lnTo>
                    <a:lnTo>
                      <a:pt x="142" y="94"/>
                    </a:lnTo>
                    <a:lnTo>
                      <a:pt x="162" y="82"/>
                    </a:lnTo>
                    <a:lnTo>
                      <a:pt x="179" y="69"/>
                    </a:lnTo>
                    <a:lnTo>
                      <a:pt x="193" y="56"/>
                    </a:lnTo>
                    <a:lnTo>
                      <a:pt x="206" y="43"/>
                    </a:lnTo>
                    <a:lnTo>
                      <a:pt x="221" y="28"/>
                    </a:lnTo>
                    <a:lnTo>
                      <a:pt x="230" y="20"/>
                    </a:lnTo>
                    <a:lnTo>
                      <a:pt x="238" y="11"/>
                    </a:lnTo>
                    <a:lnTo>
                      <a:pt x="246" y="5"/>
                    </a:lnTo>
                    <a:lnTo>
                      <a:pt x="256" y="1"/>
                    </a:lnTo>
                    <a:lnTo>
                      <a:pt x="265" y="2"/>
                    </a:lnTo>
                    <a:lnTo>
                      <a:pt x="271" y="6"/>
                    </a:lnTo>
                    <a:lnTo>
                      <a:pt x="275" y="13"/>
                    </a:lnTo>
                    <a:lnTo>
                      <a:pt x="277" y="20"/>
                    </a:lnTo>
                    <a:lnTo>
                      <a:pt x="277" y="27"/>
                    </a:lnTo>
                    <a:lnTo>
                      <a:pt x="288" y="25"/>
                    </a:lnTo>
                    <a:lnTo>
                      <a:pt x="297" y="20"/>
                    </a:lnTo>
                    <a:lnTo>
                      <a:pt x="306" y="14"/>
                    </a:lnTo>
                    <a:lnTo>
                      <a:pt x="314" y="11"/>
                    </a:lnTo>
                    <a:lnTo>
                      <a:pt x="322" y="8"/>
                    </a:lnTo>
                    <a:lnTo>
                      <a:pt x="333" y="9"/>
                    </a:lnTo>
                    <a:lnTo>
                      <a:pt x="336" y="12"/>
                    </a:lnTo>
                    <a:lnTo>
                      <a:pt x="340" y="13"/>
                    </a:lnTo>
                    <a:lnTo>
                      <a:pt x="343" y="15"/>
                    </a:lnTo>
                    <a:lnTo>
                      <a:pt x="346" y="17"/>
                    </a:lnTo>
                    <a:lnTo>
                      <a:pt x="348" y="19"/>
                    </a:lnTo>
                    <a:lnTo>
                      <a:pt x="349" y="22"/>
                    </a:lnTo>
                    <a:lnTo>
                      <a:pt x="348" y="26"/>
                    </a:lnTo>
                    <a:lnTo>
                      <a:pt x="347" y="27"/>
                    </a:lnTo>
                    <a:lnTo>
                      <a:pt x="346" y="27"/>
                    </a:lnTo>
                    <a:lnTo>
                      <a:pt x="345" y="28"/>
                    </a:lnTo>
                    <a:lnTo>
                      <a:pt x="343" y="30"/>
                    </a:lnTo>
                    <a:lnTo>
                      <a:pt x="355" y="24"/>
                    </a:lnTo>
                    <a:lnTo>
                      <a:pt x="366" y="15"/>
                    </a:lnTo>
                    <a:lnTo>
                      <a:pt x="375" y="8"/>
                    </a:lnTo>
                    <a:lnTo>
                      <a:pt x="385" y="2"/>
                    </a:lnTo>
                    <a:lnTo>
                      <a:pt x="394" y="0"/>
                    </a:lnTo>
                    <a:lnTo>
                      <a:pt x="406" y="1"/>
                    </a:lnTo>
                    <a:lnTo>
                      <a:pt x="415" y="7"/>
                    </a:lnTo>
                    <a:lnTo>
                      <a:pt x="419" y="17"/>
                    </a:lnTo>
                    <a:lnTo>
                      <a:pt x="422" y="26"/>
                    </a:lnTo>
                    <a:lnTo>
                      <a:pt x="422" y="37"/>
                    </a:lnTo>
                    <a:lnTo>
                      <a:pt x="418" y="47"/>
                    </a:lnTo>
                    <a:lnTo>
                      <a:pt x="431" y="49"/>
                    </a:lnTo>
                    <a:lnTo>
                      <a:pt x="442" y="49"/>
                    </a:lnTo>
                    <a:lnTo>
                      <a:pt x="454" y="52"/>
                    </a:lnTo>
                    <a:lnTo>
                      <a:pt x="466" y="59"/>
                    </a:lnTo>
                    <a:lnTo>
                      <a:pt x="474" y="70"/>
                    </a:lnTo>
                    <a:lnTo>
                      <a:pt x="477" y="83"/>
                    </a:lnTo>
                    <a:lnTo>
                      <a:pt x="476" y="96"/>
                    </a:lnTo>
                    <a:lnTo>
                      <a:pt x="472" y="101"/>
                    </a:lnTo>
                    <a:lnTo>
                      <a:pt x="467" y="104"/>
                    </a:lnTo>
                    <a:lnTo>
                      <a:pt x="461" y="105"/>
                    </a:lnTo>
                    <a:lnTo>
                      <a:pt x="455" y="109"/>
                    </a:lnTo>
                    <a:lnTo>
                      <a:pt x="451" y="114"/>
                    </a:lnTo>
                    <a:lnTo>
                      <a:pt x="450" y="123"/>
                    </a:lnTo>
                    <a:lnTo>
                      <a:pt x="451" y="132"/>
                    </a:lnTo>
                    <a:lnTo>
                      <a:pt x="450" y="141"/>
                    </a:lnTo>
                    <a:lnTo>
                      <a:pt x="444" y="149"/>
                    </a:lnTo>
                    <a:lnTo>
                      <a:pt x="436" y="154"/>
                    </a:lnTo>
                    <a:lnTo>
                      <a:pt x="426" y="156"/>
                    </a:lnTo>
                    <a:lnTo>
                      <a:pt x="415" y="155"/>
                    </a:lnTo>
                    <a:lnTo>
                      <a:pt x="404" y="153"/>
                    </a:lnTo>
                    <a:lnTo>
                      <a:pt x="390" y="145"/>
                    </a:lnTo>
                    <a:lnTo>
                      <a:pt x="377" y="133"/>
                    </a:lnTo>
                    <a:lnTo>
                      <a:pt x="373" y="141"/>
                    </a:lnTo>
                    <a:lnTo>
                      <a:pt x="371" y="148"/>
                    </a:lnTo>
                    <a:lnTo>
                      <a:pt x="367" y="156"/>
                    </a:lnTo>
                    <a:lnTo>
                      <a:pt x="362" y="162"/>
                    </a:lnTo>
                    <a:lnTo>
                      <a:pt x="355" y="165"/>
                    </a:lnTo>
                    <a:lnTo>
                      <a:pt x="347" y="165"/>
                    </a:lnTo>
                    <a:lnTo>
                      <a:pt x="339" y="164"/>
                    </a:lnTo>
                    <a:lnTo>
                      <a:pt x="329" y="160"/>
                    </a:lnTo>
                    <a:lnTo>
                      <a:pt x="326" y="158"/>
                    </a:lnTo>
                    <a:lnTo>
                      <a:pt x="322" y="155"/>
                    </a:lnTo>
                    <a:lnTo>
                      <a:pt x="319" y="153"/>
                    </a:lnTo>
                    <a:lnTo>
                      <a:pt x="315" y="149"/>
                    </a:lnTo>
                    <a:lnTo>
                      <a:pt x="304" y="160"/>
                    </a:lnTo>
                    <a:lnTo>
                      <a:pt x="293" y="165"/>
                    </a:lnTo>
                    <a:lnTo>
                      <a:pt x="279" y="165"/>
                    </a:lnTo>
                    <a:lnTo>
                      <a:pt x="265" y="162"/>
                    </a:lnTo>
                    <a:lnTo>
                      <a:pt x="251" y="158"/>
                    </a:lnTo>
                    <a:lnTo>
                      <a:pt x="237" y="153"/>
                    </a:lnTo>
                    <a:lnTo>
                      <a:pt x="225" y="148"/>
                    </a:lnTo>
                    <a:lnTo>
                      <a:pt x="212" y="142"/>
                    </a:lnTo>
                    <a:lnTo>
                      <a:pt x="192" y="134"/>
                    </a:lnTo>
                    <a:lnTo>
                      <a:pt x="175" y="129"/>
                    </a:lnTo>
                    <a:lnTo>
                      <a:pt x="162" y="127"/>
                    </a:lnTo>
                    <a:lnTo>
                      <a:pt x="150" y="126"/>
                    </a:lnTo>
                    <a:lnTo>
                      <a:pt x="138" y="126"/>
                    </a:lnTo>
                    <a:lnTo>
                      <a:pt x="125" y="127"/>
                    </a:lnTo>
                    <a:lnTo>
                      <a:pt x="109" y="129"/>
                    </a:lnTo>
                    <a:lnTo>
                      <a:pt x="90" y="132"/>
                    </a:lnTo>
                    <a:lnTo>
                      <a:pt x="65" y="134"/>
                    </a:lnTo>
                    <a:lnTo>
                      <a:pt x="64" y="134"/>
                    </a:lnTo>
                    <a:lnTo>
                      <a:pt x="57" y="135"/>
                    </a:lnTo>
                    <a:lnTo>
                      <a:pt x="48" y="137"/>
                    </a:lnTo>
                    <a:lnTo>
                      <a:pt x="39" y="140"/>
                    </a:lnTo>
                    <a:lnTo>
                      <a:pt x="31" y="142"/>
                    </a:lnTo>
                    <a:lnTo>
                      <a:pt x="22" y="145"/>
                    </a:lnTo>
                    <a:lnTo>
                      <a:pt x="19" y="147"/>
                    </a:lnTo>
                    <a:lnTo>
                      <a:pt x="19" y="147"/>
                    </a:lnTo>
                    <a:lnTo>
                      <a:pt x="26" y="14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9" name="Freeform 345"/>
              <p:cNvSpPr>
                <a:spLocks/>
              </p:cNvSpPr>
              <p:nvPr/>
            </p:nvSpPr>
            <p:spPr bwMode="auto">
              <a:xfrm>
                <a:off x="7210058" y="2901381"/>
                <a:ext cx="501910" cy="173617"/>
              </a:xfrm>
              <a:custGeom>
                <a:avLst/>
                <a:gdLst>
                  <a:gd name="T0" fmla="*/ 22 w 477"/>
                  <a:gd name="T1" fmla="*/ 121 h 165"/>
                  <a:gd name="T2" fmla="*/ 70 w 477"/>
                  <a:gd name="T3" fmla="*/ 110 h 165"/>
                  <a:gd name="T4" fmla="*/ 119 w 477"/>
                  <a:gd name="T5" fmla="*/ 101 h 165"/>
                  <a:gd name="T6" fmla="*/ 162 w 477"/>
                  <a:gd name="T7" fmla="*/ 82 h 165"/>
                  <a:gd name="T8" fmla="*/ 193 w 477"/>
                  <a:gd name="T9" fmla="*/ 56 h 165"/>
                  <a:gd name="T10" fmla="*/ 221 w 477"/>
                  <a:gd name="T11" fmla="*/ 28 h 165"/>
                  <a:gd name="T12" fmla="*/ 238 w 477"/>
                  <a:gd name="T13" fmla="*/ 11 h 165"/>
                  <a:gd name="T14" fmla="*/ 256 w 477"/>
                  <a:gd name="T15" fmla="*/ 1 h 165"/>
                  <a:gd name="T16" fmla="*/ 271 w 477"/>
                  <a:gd name="T17" fmla="*/ 6 h 165"/>
                  <a:gd name="T18" fmla="*/ 277 w 477"/>
                  <a:gd name="T19" fmla="*/ 20 h 165"/>
                  <a:gd name="T20" fmla="*/ 288 w 477"/>
                  <a:gd name="T21" fmla="*/ 25 h 165"/>
                  <a:gd name="T22" fmla="*/ 306 w 477"/>
                  <a:gd name="T23" fmla="*/ 14 h 165"/>
                  <a:gd name="T24" fmla="*/ 322 w 477"/>
                  <a:gd name="T25" fmla="*/ 8 h 165"/>
                  <a:gd name="T26" fmla="*/ 336 w 477"/>
                  <a:gd name="T27" fmla="*/ 12 h 165"/>
                  <a:gd name="T28" fmla="*/ 343 w 477"/>
                  <a:gd name="T29" fmla="*/ 15 h 165"/>
                  <a:gd name="T30" fmla="*/ 348 w 477"/>
                  <a:gd name="T31" fmla="*/ 19 h 165"/>
                  <a:gd name="T32" fmla="*/ 348 w 477"/>
                  <a:gd name="T33" fmla="*/ 26 h 165"/>
                  <a:gd name="T34" fmla="*/ 346 w 477"/>
                  <a:gd name="T35" fmla="*/ 27 h 165"/>
                  <a:gd name="T36" fmla="*/ 343 w 477"/>
                  <a:gd name="T37" fmla="*/ 30 h 165"/>
                  <a:gd name="T38" fmla="*/ 366 w 477"/>
                  <a:gd name="T39" fmla="*/ 15 h 165"/>
                  <a:gd name="T40" fmla="*/ 385 w 477"/>
                  <a:gd name="T41" fmla="*/ 2 h 165"/>
                  <a:gd name="T42" fmla="*/ 406 w 477"/>
                  <a:gd name="T43" fmla="*/ 1 h 165"/>
                  <a:gd name="T44" fmla="*/ 419 w 477"/>
                  <a:gd name="T45" fmla="*/ 17 h 165"/>
                  <a:gd name="T46" fmla="*/ 422 w 477"/>
                  <a:gd name="T47" fmla="*/ 37 h 165"/>
                  <a:gd name="T48" fmla="*/ 431 w 477"/>
                  <a:gd name="T49" fmla="*/ 49 h 165"/>
                  <a:gd name="T50" fmla="*/ 454 w 477"/>
                  <a:gd name="T51" fmla="*/ 52 h 165"/>
                  <a:gd name="T52" fmla="*/ 474 w 477"/>
                  <a:gd name="T53" fmla="*/ 70 h 165"/>
                  <a:gd name="T54" fmla="*/ 476 w 477"/>
                  <a:gd name="T55" fmla="*/ 96 h 165"/>
                  <a:gd name="T56" fmla="*/ 467 w 477"/>
                  <a:gd name="T57" fmla="*/ 104 h 165"/>
                  <a:gd name="T58" fmla="*/ 455 w 477"/>
                  <a:gd name="T59" fmla="*/ 109 h 165"/>
                  <a:gd name="T60" fmla="*/ 450 w 477"/>
                  <a:gd name="T61" fmla="*/ 123 h 165"/>
                  <a:gd name="T62" fmla="*/ 450 w 477"/>
                  <a:gd name="T63" fmla="*/ 141 h 165"/>
                  <a:gd name="T64" fmla="*/ 436 w 477"/>
                  <a:gd name="T65" fmla="*/ 154 h 165"/>
                  <a:gd name="T66" fmla="*/ 415 w 477"/>
                  <a:gd name="T67" fmla="*/ 155 h 165"/>
                  <a:gd name="T68" fmla="*/ 390 w 477"/>
                  <a:gd name="T69" fmla="*/ 145 h 165"/>
                  <a:gd name="T70" fmla="*/ 373 w 477"/>
                  <a:gd name="T71" fmla="*/ 141 h 165"/>
                  <a:gd name="T72" fmla="*/ 367 w 477"/>
                  <a:gd name="T73" fmla="*/ 156 h 165"/>
                  <a:gd name="T74" fmla="*/ 355 w 477"/>
                  <a:gd name="T75" fmla="*/ 165 h 165"/>
                  <a:gd name="T76" fmla="*/ 339 w 477"/>
                  <a:gd name="T77" fmla="*/ 164 h 165"/>
                  <a:gd name="T78" fmla="*/ 326 w 477"/>
                  <a:gd name="T79" fmla="*/ 158 h 165"/>
                  <a:gd name="T80" fmla="*/ 319 w 477"/>
                  <a:gd name="T81" fmla="*/ 153 h 165"/>
                  <a:gd name="T82" fmla="*/ 304 w 477"/>
                  <a:gd name="T83" fmla="*/ 160 h 165"/>
                  <a:gd name="T84" fmla="*/ 279 w 477"/>
                  <a:gd name="T85" fmla="*/ 165 h 165"/>
                  <a:gd name="T86" fmla="*/ 251 w 477"/>
                  <a:gd name="T87" fmla="*/ 158 h 165"/>
                  <a:gd name="T88" fmla="*/ 225 w 477"/>
                  <a:gd name="T89" fmla="*/ 148 h 165"/>
                  <a:gd name="T90" fmla="*/ 192 w 477"/>
                  <a:gd name="T91" fmla="*/ 134 h 165"/>
                  <a:gd name="T92" fmla="*/ 162 w 477"/>
                  <a:gd name="T93" fmla="*/ 127 h 165"/>
                  <a:gd name="T94" fmla="*/ 138 w 477"/>
                  <a:gd name="T95" fmla="*/ 126 h 165"/>
                  <a:gd name="T96" fmla="*/ 109 w 477"/>
                  <a:gd name="T97" fmla="*/ 129 h 165"/>
                  <a:gd name="T98" fmla="*/ 65 w 477"/>
                  <a:gd name="T99" fmla="*/ 134 h 165"/>
                  <a:gd name="T100" fmla="*/ 57 w 477"/>
                  <a:gd name="T101" fmla="*/ 135 h 165"/>
                  <a:gd name="T102" fmla="*/ 39 w 477"/>
                  <a:gd name="T103" fmla="*/ 140 h 165"/>
                  <a:gd name="T104" fmla="*/ 22 w 477"/>
                  <a:gd name="T105" fmla="*/ 145 h 165"/>
                  <a:gd name="T106" fmla="*/ 19 w 477"/>
                  <a:gd name="T107" fmla="*/ 147 h 165"/>
                  <a:gd name="T108" fmla="*/ 0 w 477"/>
                  <a:gd name="T109" fmla="*/ 13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77" h="165">
                    <a:moveTo>
                      <a:pt x="0" y="130"/>
                    </a:moveTo>
                    <a:lnTo>
                      <a:pt x="22" y="121"/>
                    </a:lnTo>
                    <a:lnTo>
                      <a:pt x="46" y="115"/>
                    </a:lnTo>
                    <a:lnTo>
                      <a:pt x="70" y="110"/>
                    </a:lnTo>
                    <a:lnTo>
                      <a:pt x="95" y="107"/>
                    </a:lnTo>
                    <a:lnTo>
                      <a:pt x="119" y="101"/>
                    </a:lnTo>
                    <a:lnTo>
                      <a:pt x="142" y="94"/>
                    </a:lnTo>
                    <a:lnTo>
                      <a:pt x="162" y="82"/>
                    </a:lnTo>
                    <a:lnTo>
                      <a:pt x="179" y="69"/>
                    </a:lnTo>
                    <a:lnTo>
                      <a:pt x="193" y="56"/>
                    </a:lnTo>
                    <a:lnTo>
                      <a:pt x="206" y="43"/>
                    </a:lnTo>
                    <a:lnTo>
                      <a:pt x="221" y="28"/>
                    </a:lnTo>
                    <a:lnTo>
                      <a:pt x="230" y="20"/>
                    </a:lnTo>
                    <a:lnTo>
                      <a:pt x="238" y="11"/>
                    </a:lnTo>
                    <a:lnTo>
                      <a:pt x="246" y="5"/>
                    </a:lnTo>
                    <a:lnTo>
                      <a:pt x="256" y="1"/>
                    </a:lnTo>
                    <a:lnTo>
                      <a:pt x="265" y="2"/>
                    </a:lnTo>
                    <a:lnTo>
                      <a:pt x="271" y="6"/>
                    </a:lnTo>
                    <a:lnTo>
                      <a:pt x="275" y="13"/>
                    </a:lnTo>
                    <a:lnTo>
                      <a:pt x="277" y="20"/>
                    </a:lnTo>
                    <a:lnTo>
                      <a:pt x="277" y="27"/>
                    </a:lnTo>
                    <a:lnTo>
                      <a:pt x="288" y="25"/>
                    </a:lnTo>
                    <a:lnTo>
                      <a:pt x="297" y="20"/>
                    </a:lnTo>
                    <a:lnTo>
                      <a:pt x="306" y="14"/>
                    </a:lnTo>
                    <a:lnTo>
                      <a:pt x="314" y="11"/>
                    </a:lnTo>
                    <a:lnTo>
                      <a:pt x="322" y="8"/>
                    </a:lnTo>
                    <a:lnTo>
                      <a:pt x="333" y="9"/>
                    </a:lnTo>
                    <a:lnTo>
                      <a:pt x="336" y="12"/>
                    </a:lnTo>
                    <a:lnTo>
                      <a:pt x="340" y="13"/>
                    </a:lnTo>
                    <a:lnTo>
                      <a:pt x="343" y="15"/>
                    </a:lnTo>
                    <a:lnTo>
                      <a:pt x="346" y="17"/>
                    </a:lnTo>
                    <a:lnTo>
                      <a:pt x="348" y="19"/>
                    </a:lnTo>
                    <a:lnTo>
                      <a:pt x="349" y="22"/>
                    </a:lnTo>
                    <a:lnTo>
                      <a:pt x="348" y="26"/>
                    </a:lnTo>
                    <a:lnTo>
                      <a:pt x="347" y="27"/>
                    </a:lnTo>
                    <a:lnTo>
                      <a:pt x="346" y="27"/>
                    </a:lnTo>
                    <a:lnTo>
                      <a:pt x="345" y="28"/>
                    </a:lnTo>
                    <a:lnTo>
                      <a:pt x="343" y="30"/>
                    </a:lnTo>
                    <a:lnTo>
                      <a:pt x="355" y="24"/>
                    </a:lnTo>
                    <a:lnTo>
                      <a:pt x="366" y="15"/>
                    </a:lnTo>
                    <a:lnTo>
                      <a:pt x="375" y="8"/>
                    </a:lnTo>
                    <a:lnTo>
                      <a:pt x="385" y="2"/>
                    </a:lnTo>
                    <a:lnTo>
                      <a:pt x="394" y="0"/>
                    </a:lnTo>
                    <a:lnTo>
                      <a:pt x="406" y="1"/>
                    </a:lnTo>
                    <a:lnTo>
                      <a:pt x="415" y="7"/>
                    </a:lnTo>
                    <a:lnTo>
                      <a:pt x="419" y="17"/>
                    </a:lnTo>
                    <a:lnTo>
                      <a:pt x="422" y="26"/>
                    </a:lnTo>
                    <a:lnTo>
                      <a:pt x="422" y="37"/>
                    </a:lnTo>
                    <a:lnTo>
                      <a:pt x="418" y="47"/>
                    </a:lnTo>
                    <a:lnTo>
                      <a:pt x="431" y="49"/>
                    </a:lnTo>
                    <a:lnTo>
                      <a:pt x="442" y="49"/>
                    </a:lnTo>
                    <a:lnTo>
                      <a:pt x="454" y="52"/>
                    </a:lnTo>
                    <a:lnTo>
                      <a:pt x="466" y="59"/>
                    </a:lnTo>
                    <a:lnTo>
                      <a:pt x="474" y="70"/>
                    </a:lnTo>
                    <a:lnTo>
                      <a:pt x="477" y="83"/>
                    </a:lnTo>
                    <a:lnTo>
                      <a:pt x="476" y="96"/>
                    </a:lnTo>
                    <a:lnTo>
                      <a:pt x="472" y="101"/>
                    </a:lnTo>
                    <a:lnTo>
                      <a:pt x="467" y="104"/>
                    </a:lnTo>
                    <a:lnTo>
                      <a:pt x="461" y="105"/>
                    </a:lnTo>
                    <a:lnTo>
                      <a:pt x="455" y="109"/>
                    </a:lnTo>
                    <a:lnTo>
                      <a:pt x="451" y="114"/>
                    </a:lnTo>
                    <a:lnTo>
                      <a:pt x="450" y="123"/>
                    </a:lnTo>
                    <a:lnTo>
                      <a:pt x="451" y="132"/>
                    </a:lnTo>
                    <a:lnTo>
                      <a:pt x="450" y="141"/>
                    </a:lnTo>
                    <a:lnTo>
                      <a:pt x="444" y="149"/>
                    </a:lnTo>
                    <a:lnTo>
                      <a:pt x="436" y="154"/>
                    </a:lnTo>
                    <a:lnTo>
                      <a:pt x="426" y="156"/>
                    </a:lnTo>
                    <a:lnTo>
                      <a:pt x="415" y="155"/>
                    </a:lnTo>
                    <a:lnTo>
                      <a:pt x="404" y="153"/>
                    </a:lnTo>
                    <a:lnTo>
                      <a:pt x="390" y="145"/>
                    </a:lnTo>
                    <a:lnTo>
                      <a:pt x="377" y="133"/>
                    </a:lnTo>
                    <a:lnTo>
                      <a:pt x="373" y="141"/>
                    </a:lnTo>
                    <a:lnTo>
                      <a:pt x="371" y="148"/>
                    </a:lnTo>
                    <a:lnTo>
                      <a:pt x="367" y="156"/>
                    </a:lnTo>
                    <a:lnTo>
                      <a:pt x="362" y="162"/>
                    </a:lnTo>
                    <a:lnTo>
                      <a:pt x="355" y="165"/>
                    </a:lnTo>
                    <a:lnTo>
                      <a:pt x="347" y="165"/>
                    </a:lnTo>
                    <a:lnTo>
                      <a:pt x="339" y="164"/>
                    </a:lnTo>
                    <a:lnTo>
                      <a:pt x="329" y="160"/>
                    </a:lnTo>
                    <a:lnTo>
                      <a:pt x="326" y="158"/>
                    </a:lnTo>
                    <a:lnTo>
                      <a:pt x="322" y="155"/>
                    </a:lnTo>
                    <a:lnTo>
                      <a:pt x="319" y="153"/>
                    </a:lnTo>
                    <a:lnTo>
                      <a:pt x="315" y="149"/>
                    </a:lnTo>
                    <a:lnTo>
                      <a:pt x="304" y="160"/>
                    </a:lnTo>
                    <a:lnTo>
                      <a:pt x="293" y="165"/>
                    </a:lnTo>
                    <a:lnTo>
                      <a:pt x="279" y="165"/>
                    </a:lnTo>
                    <a:lnTo>
                      <a:pt x="265" y="162"/>
                    </a:lnTo>
                    <a:lnTo>
                      <a:pt x="251" y="158"/>
                    </a:lnTo>
                    <a:lnTo>
                      <a:pt x="237" y="153"/>
                    </a:lnTo>
                    <a:lnTo>
                      <a:pt x="225" y="148"/>
                    </a:lnTo>
                    <a:lnTo>
                      <a:pt x="212" y="142"/>
                    </a:lnTo>
                    <a:lnTo>
                      <a:pt x="192" y="134"/>
                    </a:lnTo>
                    <a:lnTo>
                      <a:pt x="175" y="129"/>
                    </a:lnTo>
                    <a:lnTo>
                      <a:pt x="162" y="127"/>
                    </a:lnTo>
                    <a:lnTo>
                      <a:pt x="150" y="126"/>
                    </a:lnTo>
                    <a:lnTo>
                      <a:pt x="138" y="126"/>
                    </a:lnTo>
                    <a:lnTo>
                      <a:pt x="125" y="127"/>
                    </a:lnTo>
                    <a:lnTo>
                      <a:pt x="109" y="129"/>
                    </a:lnTo>
                    <a:lnTo>
                      <a:pt x="90" y="132"/>
                    </a:lnTo>
                    <a:lnTo>
                      <a:pt x="65" y="134"/>
                    </a:lnTo>
                    <a:lnTo>
                      <a:pt x="64" y="134"/>
                    </a:lnTo>
                    <a:lnTo>
                      <a:pt x="57" y="135"/>
                    </a:lnTo>
                    <a:lnTo>
                      <a:pt x="48" y="137"/>
                    </a:lnTo>
                    <a:lnTo>
                      <a:pt x="39" y="140"/>
                    </a:lnTo>
                    <a:lnTo>
                      <a:pt x="31" y="142"/>
                    </a:lnTo>
                    <a:lnTo>
                      <a:pt x="22" y="145"/>
                    </a:lnTo>
                    <a:lnTo>
                      <a:pt x="19" y="147"/>
                    </a:lnTo>
                    <a:lnTo>
                      <a:pt x="19" y="147"/>
                    </a:lnTo>
                    <a:lnTo>
                      <a:pt x="26" y="146"/>
                    </a:lnTo>
                    <a:lnTo>
                      <a:pt x="0" y="130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0" name="Freeform 346"/>
              <p:cNvSpPr>
                <a:spLocks/>
              </p:cNvSpPr>
              <p:nvPr/>
            </p:nvSpPr>
            <p:spPr bwMode="auto">
              <a:xfrm>
                <a:off x="7326855" y="2939261"/>
                <a:ext cx="334606" cy="97857"/>
              </a:xfrm>
              <a:custGeom>
                <a:avLst/>
                <a:gdLst>
                  <a:gd name="T0" fmla="*/ 57 w 318"/>
                  <a:gd name="T1" fmla="*/ 74 h 93"/>
                  <a:gd name="T2" fmla="*/ 134 w 318"/>
                  <a:gd name="T3" fmla="*/ 74 h 93"/>
                  <a:gd name="T4" fmla="*/ 171 w 318"/>
                  <a:gd name="T5" fmla="*/ 86 h 93"/>
                  <a:gd name="T6" fmla="*/ 135 w 318"/>
                  <a:gd name="T7" fmla="*/ 68 h 93"/>
                  <a:gd name="T8" fmla="*/ 202 w 318"/>
                  <a:gd name="T9" fmla="*/ 80 h 93"/>
                  <a:gd name="T10" fmla="*/ 234 w 318"/>
                  <a:gd name="T11" fmla="*/ 92 h 93"/>
                  <a:gd name="T12" fmla="*/ 223 w 318"/>
                  <a:gd name="T13" fmla="*/ 82 h 93"/>
                  <a:gd name="T14" fmla="*/ 166 w 318"/>
                  <a:gd name="T15" fmla="*/ 62 h 93"/>
                  <a:gd name="T16" fmla="*/ 222 w 318"/>
                  <a:gd name="T17" fmla="*/ 73 h 93"/>
                  <a:gd name="T18" fmla="*/ 253 w 318"/>
                  <a:gd name="T19" fmla="*/ 82 h 93"/>
                  <a:gd name="T20" fmla="*/ 246 w 318"/>
                  <a:gd name="T21" fmla="*/ 75 h 93"/>
                  <a:gd name="T22" fmla="*/ 225 w 318"/>
                  <a:gd name="T23" fmla="*/ 66 h 93"/>
                  <a:gd name="T24" fmla="*/ 204 w 318"/>
                  <a:gd name="T25" fmla="*/ 55 h 93"/>
                  <a:gd name="T26" fmla="*/ 244 w 318"/>
                  <a:gd name="T27" fmla="*/ 61 h 93"/>
                  <a:gd name="T28" fmla="*/ 268 w 318"/>
                  <a:gd name="T29" fmla="*/ 65 h 93"/>
                  <a:gd name="T30" fmla="*/ 230 w 318"/>
                  <a:gd name="T31" fmla="*/ 50 h 93"/>
                  <a:gd name="T32" fmla="*/ 267 w 318"/>
                  <a:gd name="T33" fmla="*/ 53 h 93"/>
                  <a:gd name="T34" fmla="*/ 296 w 318"/>
                  <a:gd name="T35" fmla="*/ 56 h 93"/>
                  <a:gd name="T36" fmla="*/ 267 w 318"/>
                  <a:gd name="T37" fmla="*/ 48 h 93"/>
                  <a:gd name="T38" fmla="*/ 281 w 318"/>
                  <a:gd name="T39" fmla="*/ 37 h 93"/>
                  <a:gd name="T40" fmla="*/ 317 w 318"/>
                  <a:gd name="T41" fmla="*/ 24 h 93"/>
                  <a:gd name="T42" fmla="*/ 312 w 318"/>
                  <a:gd name="T43" fmla="*/ 21 h 93"/>
                  <a:gd name="T44" fmla="*/ 280 w 318"/>
                  <a:gd name="T45" fmla="*/ 21 h 93"/>
                  <a:gd name="T46" fmla="*/ 264 w 318"/>
                  <a:gd name="T47" fmla="*/ 27 h 93"/>
                  <a:gd name="T48" fmla="*/ 227 w 318"/>
                  <a:gd name="T49" fmla="*/ 43 h 93"/>
                  <a:gd name="T50" fmla="*/ 197 w 318"/>
                  <a:gd name="T51" fmla="*/ 49 h 93"/>
                  <a:gd name="T52" fmla="*/ 195 w 318"/>
                  <a:gd name="T53" fmla="*/ 45 h 93"/>
                  <a:gd name="T54" fmla="*/ 214 w 318"/>
                  <a:gd name="T55" fmla="*/ 27 h 93"/>
                  <a:gd name="T56" fmla="*/ 236 w 318"/>
                  <a:gd name="T57" fmla="*/ 2 h 93"/>
                  <a:gd name="T58" fmla="*/ 230 w 318"/>
                  <a:gd name="T59" fmla="*/ 2 h 93"/>
                  <a:gd name="T60" fmla="*/ 223 w 318"/>
                  <a:gd name="T61" fmla="*/ 10 h 93"/>
                  <a:gd name="T62" fmla="*/ 179 w 318"/>
                  <a:gd name="T63" fmla="*/ 47 h 93"/>
                  <a:gd name="T64" fmla="*/ 172 w 318"/>
                  <a:gd name="T65" fmla="*/ 42 h 93"/>
                  <a:gd name="T66" fmla="*/ 200 w 318"/>
                  <a:gd name="T67" fmla="*/ 10 h 93"/>
                  <a:gd name="T68" fmla="*/ 193 w 318"/>
                  <a:gd name="T69" fmla="*/ 9 h 93"/>
                  <a:gd name="T70" fmla="*/ 170 w 318"/>
                  <a:gd name="T71" fmla="*/ 33 h 93"/>
                  <a:gd name="T72" fmla="*/ 145 w 318"/>
                  <a:gd name="T73" fmla="*/ 54 h 93"/>
                  <a:gd name="T74" fmla="*/ 133 w 318"/>
                  <a:gd name="T75" fmla="*/ 58 h 93"/>
                  <a:gd name="T76" fmla="*/ 128 w 318"/>
                  <a:gd name="T77" fmla="*/ 58 h 93"/>
                  <a:gd name="T78" fmla="*/ 148 w 318"/>
                  <a:gd name="T79" fmla="*/ 37 h 93"/>
                  <a:gd name="T80" fmla="*/ 174 w 318"/>
                  <a:gd name="T81" fmla="*/ 13 h 93"/>
                  <a:gd name="T82" fmla="*/ 113 w 318"/>
                  <a:gd name="T83" fmla="*/ 55 h 93"/>
                  <a:gd name="T84" fmla="*/ 106 w 318"/>
                  <a:gd name="T85" fmla="*/ 58 h 93"/>
                  <a:gd name="T86" fmla="*/ 126 w 318"/>
                  <a:gd name="T87" fmla="*/ 39 h 93"/>
                  <a:gd name="T88" fmla="*/ 113 w 318"/>
                  <a:gd name="T89" fmla="*/ 42 h 93"/>
                  <a:gd name="T90" fmla="*/ 80 w 318"/>
                  <a:gd name="T91" fmla="*/ 60 h 93"/>
                  <a:gd name="T92" fmla="*/ 32 w 318"/>
                  <a:gd name="T93" fmla="*/ 67 h 93"/>
                  <a:gd name="T94" fmla="*/ 0 w 318"/>
                  <a:gd name="T95" fmla="*/ 7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18" h="93">
                    <a:moveTo>
                      <a:pt x="13" y="86"/>
                    </a:moveTo>
                    <a:lnTo>
                      <a:pt x="27" y="81"/>
                    </a:lnTo>
                    <a:lnTo>
                      <a:pt x="42" y="77"/>
                    </a:lnTo>
                    <a:lnTo>
                      <a:pt x="57" y="74"/>
                    </a:lnTo>
                    <a:lnTo>
                      <a:pt x="76" y="72"/>
                    </a:lnTo>
                    <a:lnTo>
                      <a:pt x="94" y="71"/>
                    </a:lnTo>
                    <a:lnTo>
                      <a:pt x="113" y="71"/>
                    </a:lnTo>
                    <a:lnTo>
                      <a:pt x="134" y="74"/>
                    </a:lnTo>
                    <a:lnTo>
                      <a:pt x="146" y="77"/>
                    </a:lnTo>
                    <a:lnTo>
                      <a:pt x="158" y="81"/>
                    </a:lnTo>
                    <a:lnTo>
                      <a:pt x="168" y="90"/>
                    </a:lnTo>
                    <a:lnTo>
                      <a:pt x="171" y="86"/>
                    </a:lnTo>
                    <a:lnTo>
                      <a:pt x="161" y="78"/>
                    </a:lnTo>
                    <a:lnTo>
                      <a:pt x="151" y="73"/>
                    </a:lnTo>
                    <a:lnTo>
                      <a:pt x="138" y="68"/>
                    </a:lnTo>
                    <a:lnTo>
                      <a:pt x="135" y="68"/>
                    </a:lnTo>
                    <a:lnTo>
                      <a:pt x="153" y="66"/>
                    </a:lnTo>
                    <a:lnTo>
                      <a:pt x="170" y="68"/>
                    </a:lnTo>
                    <a:lnTo>
                      <a:pt x="185" y="74"/>
                    </a:lnTo>
                    <a:lnTo>
                      <a:pt x="202" y="80"/>
                    </a:lnTo>
                    <a:lnTo>
                      <a:pt x="212" y="85"/>
                    </a:lnTo>
                    <a:lnTo>
                      <a:pt x="222" y="90"/>
                    </a:lnTo>
                    <a:lnTo>
                      <a:pt x="232" y="93"/>
                    </a:lnTo>
                    <a:lnTo>
                      <a:pt x="234" y="92"/>
                    </a:lnTo>
                    <a:lnTo>
                      <a:pt x="234" y="92"/>
                    </a:lnTo>
                    <a:lnTo>
                      <a:pt x="234" y="91"/>
                    </a:lnTo>
                    <a:lnTo>
                      <a:pt x="229" y="86"/>
                    </a:lnTo>
                    <a:lnTo>
                      <a:pt x="223" y="82"/>
                    </a:lnTo>
                    <a:lnTo>
                      <a:pt x="215" y="80"/>
                    </a:lnTo>
                    <a:lnTo>
                      <a:pt x="199" y="73"/>
                    </a:lnTo>
                    <a:lnTo>
                      <a:pt x="183" y="68"/>
                    </a:lnTo>
                    <a:lnTo>
                      <a:pt x="166" y="62"/>
                    </a:lnTo>
                    <a:lnTo>
                      <a:pt x="179" y="61"/>
                    </a:lnTo>
                    <a:lnTo>
                      <a:pt x="193" y="64"/>
                    </a:lnTo>
                    <a:lnTo>
                      <a:pt x="205" y="66"/>
                    </a:lnTo>
                    <a:lnTo>
                      <a:pt x="222" y="73"/>
                    </a:lnTo>
                    <a:lnTo>
                      <a:pt x="235" y="79"/>
                    </a:lnTo>
                    <a:lnTo>
                      <a:pt x="251" y="85"/>
                    </a:lnTo>
                    <a:lnTo>
                      <a:pt x="253" y="84"/>
                    </a:lnTo>
                    <a:lnTo>
                      <a:pt x="253" y="82"/>
                    </a:lnTo>
                    <a:lnTo>
                      <a:pt x="253" y="81"/>
                    </a:lnTo>
                    <a:lnTo>
                      <a:pt x="251" y="78"/>
                    </a:lnTo>
                    <a:lnTo>
                      <a:pt x="249" y="77"/>
                    </a:lnTo>
                    <a:lnTo>
                      <a:pt x="246" y="75"/>
                    </a:lnTo>
                    <a:lnTo>
                      <a:pt x="243" y="74"/>
                    </a:lnTo>
                    <a:lnTo>
                      <a:pt x="240" y="74"/>
                    </a:lnTo>
                    <a:lnTo>
                      <a:pt x="236" y="72"/>
                    </a:lnTo>
                    <a:lnTo>
                      <a:pt x="225" y="66"/>
                    </a:lnTo>
                    <a:lnTo>
                      <a:pt x="215" y="62"/>
                    </a:lnTo>
                    <a:lnTo>
                      <a:pt x="202" y="59"/>
                    </a:lnTo>
                    <a:lnTo>
                      <a:pt x="203" y="56"/>
                    </a:lnTo>
                    <a:lnTo>
                      <a:pt x="204" y="55"/>
                    </a:lnTo>
                    <a:lnTo>
                      <a:pt x="205" y="55"/>
                    </a:lnTo>
                    <a:lnTo>
                      <a:pt x="219" y="54"/>
                    </a:lnTo>
                    <a:lnTo>
                      <a:pt x="232" y="56"/>
                    </a:lnTo>
                    <a:lnTo>
                      <a:pt x="244" y="61"/>
                    </a:lnTo>
                    <a:lnTo>
                      <a:pt x="257" y="67"/>
                    </a:lnTo>
                    <a:lnTo>
                      <a:pt x="272" y="71"/>
                    </a:lnTo>
                    <a:lnTo>
                      <a:pt x="274" y="69"/>
                    </a:lnTo>
                    <a:lnTo>
                      <a:pt x="268" y="65"/>
                    </a:lnTo>
                    <a:lnTo>
                      <a:pt x="257" y="60"/>
                    </a:lnTo>
                    <a:lnTo>
                      <a:pt x="243" y="55"/>
                    </a:lnTo>
                    <a:lnTo>
                      <a:pt x="228" y="50"/>
                    </a:lnTo>
                    <a:lnTo>
                      <a:pt x="230" y="50"/>
                    </a:lnTo>
                    <a:lnTo>
                      <a:pt x="238" y="50"/>
                    </a:lnTo>
                    <a:lnTo>
                      <a:pt x="249" y="50"/>
                    </a:lnTo>
                    <a:lnTo>
                      <a:pt x="260" y="52"/>
                    </a:lnTo>
                    <a:lnTo>
                      <a:pt x="267" y="53"/>
                    </a:lnTo>
                    <a:lnTo>
                      <a:pt x="281" y="56"/>
                    </a:lnTo>
                    <a:lnTo>
                      <a:pt x="295" y="59"/>
                    </a:lnTo>
                    <a:lnTo>
                      <a:pt x="295" y="58"/>
                    </a:lnTo>
                    <a:lnTo>
                      <a:pt x="296" y="56"/>
                    </a:lnTo>
                    <a:lnTo>
                      <a:pt x="295" y="55"/>
                    </a:lnTo>
                    <a:lnTo>
                      <a:pt x="287" y="52"/>
                    </a:lnTo>
                    <a:lnTo>
                      <a:pt x="276" y="50"/>
                    </a:lnTo>
                    <a:lnTo>
                      <a:pt x="267" y="48"/>
                    </a:lnTo>
                    <a:lnTo>
                      <a:pt x="257" y="47"/>
                    </a:lnTo>
                    <a:lnTo>
                      <a:pt x="251" y="43"/>
                    </a:lnTo>
                    <a:lnTo>
                      <a:pt x="263" y="42"/>
                    </a:lnTo>
                    <a:lnTo>
                      <a:pt x="281" y="37"/>
                    </a:lnTo>
                    <a:lnTo>
                      <a:pt x="299" y="32"/>
                    </a:lnTo>
                    <a:lnTo>
                      <a:pt x="315" y="27"/>
                    </a:lnTo>
                    <a:lnTo>
                      <a:pt x="317" y="26"/>
                    </a:lnTo>
                    <a:lnTo>
                      <a:pt x="317" y="24"/>
                    </a:lnTo>
                    <a:lnTo>
                      <a:pt x="318" y="24"/>
                    </a:lnTo>
                    <a:lnTo>
                      <a:pt x="317" y="22"/>
                    </a:lnTo>
                    <a:lnTo>
                      <a:pt x="314" y="22"/>
                    </a:lnTo>
                    <a:lnTo>
                      <a:pt x="312" y="21"/>
                    </a:lnTo>
                    <a:lnTo>
                      <a:pt x="311" y="22"/>
                    </a:lnTo>
                    <a:lnTo>
                      <a:pt x="261" y="37"/>
                    </a:lnTo>
                    <a:lnTo>
                      <a:pt x="270" y="29"/>
                    </a:lnTo>
                    <a:lnTo>
                      <a:pt x="280" y="21"/>
                    </a:lnTo>
                    <a:lnTo>
                      <a:pt x="285" y="13"/>
                    </a:lnTo>
                    <a:lnTo>
                      <a:pt x="278" y="15"/>
                    </a:lnTo>
                    <a:lnTo>
                      <a:pt x="270" y="20"/>
                    </a:lnTo>
                    <a:lnTo>
                      <a:pt x="264" y="27"/>
                    </a:lnTo>
                    <a:lnTo>
                      <a:pt x="259" y="32"/>
                    </a:lnTo>
                    <a:lnTo>
                      <a:pt x="248" y="37"/>
                    </a:lnTo>
                    <a:lnTo>
                      <a:pt x="237" y="41"/>
                    </a:lnTo>
                    <a:lnTo>
                      <a:pt x="227" y="43"/>
                    </a:lnTo>
                    <a:lnTo>
                      <a:pt x="214" y="46"/>
                    </a:lnTo>
                    <a:lnTo>
                      <a:pt x="209" y="47"/>
                    </a:lnTo>
                    <a:lnTo>
                      <a:pt x="203" y="48"/>
                    </a:lnTo>
                    <a:lnTo>
                      <a:pt x="197" y="49"/>
                    </a:lnTo>
                    <a:lnTo>
                      <a:pt x="192" y="50"/>
                    </a:lnTo>
                    <a:lnTo>
                      <a:pt x="190" y="50"/>
                    </a:lnTo>
                    <a:lnTo>
                      <a:pt x="191" y="48"/>
                    </a:lnTo>
                    <a:lnTo>
                      <a:pt x="195" y="45"/>
                    </a:lnTo>
                    <a:lnTo>
                      <a:pt x="199" y="41"/>
                    </a:lnTo>
                    <a:lnTo>
                      <a:pt x="203" y="37"/>
                    </a:lnTo>
                    <a:lnTo>
                      <a:pt x="206" y="34"/>
                    </a:lnTo>
                    <a:lnTo>
                      <a:pt x="214" y="27"/>
                    </a:lnTo>
                    <a:lnTo>
                      <a:pt x="221" y="20"/>
                    </a:lnTo>
                    <a:lnTo>
                      <a:pt x="228" y="13"/>
                    </a:lnTo>
                    <a:lnTo>
                      <a:pt x="232" y="5"/>
                    </a:lnTo>
                    <a:lnTo>
                      <a:pt x="236" y="2"/>
                    </a:lnTo>
                    <a:lnTo>
                      <a:pt x="238" y="0"/>
                    </a:lnTo>
                    <a:lnTo>
                      <a:pt x="235" y="1"/>
                    </a:lnTo>
                    <a:lnTo>
                      <a:pt x="232" y="1"/>
                    </a:lnTo>
                    <a:lnTo>
                      <a:pt x="230" y="2"/>
                    </a:lnTo>
                    <a:lnTo>
                      <a:pt x="228" y="4"/>
                    </a:lnTo>
                    <a:lnTo>
                      <a:pt x="225" y="5"/>
                    </a:lnTo>
                    <a:lnTo>
                      <a:pt x="224" y="8"/>
                    </a:lnTo>
                    <a:lnTo>
                      <a:pt x="223" y="10"/>
                    </a:lnTo>
                    <a:lnTo>
                      <a:pt x="221" y="13"/>
                    </a:lnTo>
                    <a:lnTo>
                      <a:pt x="208" y="24"/>
                    </a:lnTo>
                    <a:lnTo>
                      <a:pt x="193" y="37"/>
                    </a:lnTo>
                    <a:lnTo>
                      <a:pt x="179" y="47"/>
                    </a:lnTo>
                    <a:lnTo>
                      <a:pt x="163" y="53"/>
                    </a:lnTo>
                    <a:lnTo>
                      <a:pt x="163" y="52"/>
                    </a:lnTo>
                    <a:lnTo>
                      <a:pt x="166" y="48"/>
                    </a:lnTo>
                    <a:lnTo>
                      <a:pt x="172" y="42"/>
                    </a:lnTo>
                    <a:lnTo>
                      <a:pt x="179" y="35"/>
                    </a:lnTo>
                    <a:lnTo>
                      <a:pt x="187" y="27"/>
                    </a:lnTo>
                    <a:lnTo>
                      <a:pt x="195" y="18"/>
                    </a:lnTo>
                    <a:lnTo>
                      <a:pt x="200" y="10"/>
                    </a:lnTo>
                    <a:lnTo>
                      <a:pt x="205" y="2"/>
                    </a:lnTo>
                    <a:lnTo>
                      <a:pt x="200" y="3"/>
                    </a:lnTo>
                    <a:lnTo>
                      <a:pt x="197" y="5"/>
                    </a:lnTo>
                    <a:lnTo>
                      <a:pt x="193" y="9"/>
                    </a:lnTo>
                    <a:lnTo>
                      <a:pt x="190" y="13"/>
                    </a:lnTo>
                    <a:lnTo>
                      <a:pt x="186" y="16"/>
                    </a:lnTo>
                    <a:lnTo>
                      <a:pt x="179" y="23"/>
                    </a:lnTo>
                    <a:lnTo>
                      <a:pt x="170" y="33"/>
                    </a:lnTo>
                    <a:lnTo>
                      <a:pt x="161" y="42"/>
                    </a:lnTo>
                    <a:lnTo>
                      <a:pt x="153" y="49"/>
                    </a:lnTo>
                    <a:lnTo>
                      <a:pt x="147" y="53"/>
                    </a:lnTo>
                    <a:lnTo>
                      <a:pt x="145" y="54"/>
                    </a:lnTo>
                    <a:lnTo>
                      <a:pt x="141" y="54"/>
                    </a:lnTo>
                    <a:lnTo>
                      <a:pt x="139" y="55"/>
                    </a:lnTo>
                    <a:lnTo>
                      <a:pt x="135" y="56"/>
                    </a:lnTo>
                    <a:lnTo>
                      <a:pt x="133" y="58"/>
                    </a:lnTo>
                    <a:lnTo>
                      <a:pt x="132" y="58"/>
                    </a:lnTo>
                    <a:lnTo>
                      <a:pt x="131" y="58"/>
                    </a:lnTo>
                    <a:lnTo>
                      <a:pt x="129" y="58"/>
                    </a:lnTo>
                    <a:lnTo>
                      <a:pt x="128" y="58"/>
                    </a:lnTo>
                    <a:lnTo>
                      <a:pt x="128" y="56"/>
                    </a:lnTo>
                    <a:lnTo>
                      <a:pt x="133" y="49"/>
                    </a:lnTo>
                    <a:lnTo>
                      <a:pt x="141" y="43"/>
                    </a:lnTo>
                    <a:lnTo>
                      <a:pt x="148" y="37"/>
                    </a:lnTo>
                    <a:lnTo>
                      <a:pt x="161" y="27"/>
                    </a:lnTo>
                    <a:lnTo>
                      <a:pt x="168" y="20"/>
                    </a:lnTo>
                    <a:lnTo>
                      <a:pt x="173" y="15"/>
                    </a:lnTo>
                    <a:lnTo>
                      <a:pt x="174" y="13"/>
                    </a:lnTo>
                    <a:lnTo>
                      <a:pt x="173" y="11"/>
                    </a:lnTo>
                    <a:lnTo>
                      <a:pt x="173" y="11"/>
                    </a:lnTo>
                    <a:lnTo>
                      <a:pt x="114" y="55"/>
                    </a:lnTo>
                    <a:lnTo>
                      <a:pt x="113" y="55"/>
                    </a:lnTo>
                    <a:lnTo>
                      <a:pt x="110" y="56"/>
                    </a:lnTo>
                    <a:lnTo>
                      <a:pt x="108" y="56"/>
                    </a:lnTo>
                    <a:lnTo>
                      <a:pt x="107" y="58"/>
                    </a:lnTo>
                    <a:lnTo>
                      <a:pt x="106" y="58"/>
                    </a:lnTo>
                    <a:lnTo>
                      <a:pt x="104" y="58"/>
                    </a:lnTo>
                    <a:lnTo>
                      <a:pt x="112" y="50"/>
                    </a:lnTo>
                    <a:lnTo>
                      <a:pt x="119" y="45"/>
                    </a:lnTo>
                    <a:lnTo>
                      <a:pt x="126" y="39"/>
                    </a:lnTo>
                    <a:lnTo>
                      <a:pt x="129" y="32"/>
                    </a:lnTo>
                    <a:lnTo>
                      <a:pt x="126" y="33"/>
                    </a:lnTo>
                    <a:lnTo>
                      <a:pt x="120" y="36"/>
                    </a:lnTo>
                    <a:lnTo>
                      <a:pt x="113" y="42"/>
                    </a:lnTo>
                    <a:lnTo>
                      <a:pt x="104" y="47"/>
                    </a:lnTo>
                    <a:lnTo>
                      <a:pt x="99" y="52"/>
                    </a:lnTo>
                    <a:lnTo>
                      <a:pt x="89" y="58"/>
                    </a:lnTo>
                    <a:lnTo>
                      <a:pt x="80" y="60"/>
                    </a:lnTo>
                    <a:lnTo>
                      <a:pt x="70" y="61"/>
                    </a:lnTo>
                    <a:lnTo>
                      <a:pt x="57" y="64"/>
                    </a:lnTo>
                    <a:lnTo>
                      <a:pt x="44" y="67"/>
                    </a:lnTo>
                    <a:lnTo>
                      <a:pt x="32" y="67"/>
                    </a:lnTo>
                    <a:lnTo>
                      <a:pt x="20" y="68"/>
                    </a:lnTo>
                    <a:lnTo>
                      <a:pt x="7" y="71"/>
                    </a:lnTo>
                    <a:lnTo>
                      <a:pt x="2" y="72"/>
                    </a:lnTo>
                    <a:lnTo>
                      <a:pt x="0" y="74"/>
                    </a:lnTo>
                    <a:lnTo>
                      <a:pt x="13" y="8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1" name="Freeform 347"/>
              <p:cNvSpPr>
                <a:spLocks/>
              </p:cNvSpPr>
              <p:nvPr/>
            </p:nvSpPr>
            <p:spPr bwMode="auto">
              <a:xfrm>
                <a:off x="7247938" y="3784195"/>
                <a:ext cx="420889" cy="255690"/>
              </a:xfrm>
              <a:custGeom>
                <a:avLst/>
                <a:gdLst>
                  <a:gd name="T0" fmla="*/ 296 w 400"/>
                  <a:gd name="T1" fmla="*/ 70 h 243"/>
                  <a:gd name="T2" fmla="*/ 337 w 400"/>
                  <a:gd name="T3" fmla="*/ 74 h 243"/>
                  <a:gd name="T4" fmla="*/ 374 w 400"/>
                  <a:gd name="T5" fmla="*/ 94 h 243"/>
                  <a:gd name="T6" fmla="*/ 379 w 400"/>
                  <a:gd name="T7" fmla="*/ 109 h 243"/>
                  <a:gd name="T8" fmla="*/ 373 w 400"/>
                  <a:gd name="T9" fmla="*/ 127 h 243"/>
                  <a:gd name="T10" fmla="*/ 377 w 400"/>
                  <a:gd name="T11" fmla="*/ 154 h 243"/>
                  <a:gd name="T12" fmla="*/ 395 w 400"/>
                  <a:gd name="T13" fmla="*/ 190 h 243"/>
                  <a:gd name="T14" fmla="*/ 399 w 400"/>
                  <a:gd name="T15" fmla="*/ 220 h 243"/>
                  <a:gd name="T16" fmla="*/ 382 w 400"/>
                  <a:gd name="T17" fmla="*/ 241 h 243"/>
                  <a:gd name="T18" fmla="*/ 358 w 400"/>
                  <a:gd name="T19" fmla="*/ 242 h 243"/>
                  <a:gd name="T20" fmla="*/ 337 w 400"/>
                  <a:gd name="T21" fmla="*/ 228 h 243"/>
                  <a:gd name="T22" fmla="*/ 325 w 400"/>
                  <a:gd name="T23" fmla="*/ 204 h 243"/>
                  <a:gd name="T24" fmla="*/ 303 w 400"/>
                  <a:gd name="T25" fmla="*/ 223 h 243"/>
                  <a:gd name="T26" fmla="*/ 278 w 400"/>
                  <a:gd name="T27" fmla="*/ 228 h 243"/>
                  <a:gd name="T28" fmla="*/ 260 w 400"/>
                  <a:gd name="T29" fmla="*/ 212 h 243"/>
                  <a:gd name="T30" fmla="*/ 257 w 400"/>
                  <a:gd name="T31" fmla="*/ 192 h 243"/>
                  <a:gd name="T32" fmla="*/ 235 w 400"/>
                  <a:gd name="T33" fmla="*/ 201 h 243"/>
                  <a:gd name="T34" fmla="*/ 215 w 400"/>
                  <a:gd name="T35" fmla="*/ 192 h 243"/>
                  <a:gd name="T36" fmla="*/ 204 w 400"/>
                  <a:gd name="T37" fmla="*/ 177 h 243"/>
                  <a:gd name="T38" fmla="*/ 201 w 400"/>
                  <a:gd name="T39" fmla="*/ 160 h 243"/>
                  <a:gd name="T40" fmla="*/ 191 w 400"/>
                  <a:gd name="T41" fmla="*/ 156 h 243"/>
                  <a:gd name="T42" fmla="*/ 175 w 400"/>
                  <a:gd name="T43" fmla="*/ 164 h 243"/>
                  <a:gd name="T44" fmla="*/ 158 w 400"/>
                  <a:gd name="T45" fmla="*/ 160 h 243"/>
                  <a:gd name="T46" fmla="*/ 126 w 400"/>
                  <a:gd name="T47" fmla="*/ 121 h 243"/>
                  <a:gd name="T48" fmla="*/ 94 w 400"/>
                  <a:gd name="T49" fmla="*/ 82 h 243"/>
                  <a:gd name="T50" fmla="*/ 64 w 400"/>
                  <a:gd name="T51" fmla="*/ 64 h 243"/>
                  <a:gd name="T52" fmla="*/ 36 w 400"/>
                  <a:gd name="T53" fmla="*/ 63 h 243"/>
                  <a:gd name="T54" fmla="*/ 0 w 400"/>
                  <a:gd name="T55" fmla="*/ 68 h 243"/>
                  <a:gd name="T56" fmla="*/ 15 w 400"/>
                  <a:gd name="T57" fmla="*/ 46 h 243"/>
                  <a:gd name="T58" fmla="*/ 37 w 400"/>
                  <a:gd name="T59" fmla="*/ 36 h 243"/>
                  <a:gd name="T60" fmla="*/ 64 w 400"/>
                  <a:gd name="T61" fmla="*/ 25 h 243"/>
                  <a:gd name="T62" fmla="*/ 104 w 400"/>
                  <a:gd name="T63" fmla="*/ 6 h 243"/>
                  <a:gd name="T64" fmla="*/ 143 w 400"/>
                  <a:gd name="T65" fmla="*/ 0 h 243"/>
                  <a:gd name="T66" fmla="*/ 179 w 400"/>
                  <a:gd name="T67" fmla="*/ 16 h 243"/>
                  <a:gd name="T68" fmla="*/ 188 w 400"/>
                  <a:gd name="T69" fmla="*/ 36 h 243"/>
                  <a:gd name="T70" fmla="*/ 223 w 400"/>
                  <a:gd name="T71" fmla="*/ 30 h 243"/>
                  <a:gd name="T72" fmla="*/ 255 w 400"/>
                  <a:gd name="T73" fmla="*/ 31 h 243"/>
                  <a:gd name="T74" fmla="*/ 275 w 400"/>
                  <a:gd name="T75" fmla="*/ 46 h 243"/>
                  <a:gd name="T76" fmla="*/ 277 w 400"/>
                  <a:gd name="T77" fmla="*/ 6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00" h="243">
                    <a:moveTo>
                      <a:pt x="273" y="70"/>
                    </a:moveTo>
                    <a:lnTo>
                      <a:pt x="296" y="70"/>
                    </a:lnTo>
                    <a:lnTo>
                      <a:pt x="317" y="71"/>
                    </a:lnTo>
                    <a:lnTo>
                      <a:pt x="337" y="74"/>
                    </a:lnTo>
                    <a:lnTo>
                      <a:pt x="355" y="81"/>
                    </a:lnTo>
                    <a:lnTo>
                      <a:pt x="374" y="94"/>
                    </a:lnTo>
                    <a:lnTo>
                      <a:pt x="379" y="100"/>
                    </a:lnTo>
                    <a:lnTo>
                      <a:pt x="379" y="109"/>
                    </a:lnTo>
                    <a:lnTo>
                      <a:pt x="377" y="119"/>
                    </a:lnTo>
                    <a:lnTo>
                      <a:pt x="373" y="127"/>
                    </a:lnTo>
                    <a:lnTo>
                      <a:pt x="368" y="134"/>
                    </a:lnTo>
                    <a:lnTo>
                      <a:pt x="377" y="154"/>
                    </a:lnTo>
                    <a:lnTo>
                      <a:pt x="388" y="172"/>
                    </a:lnTo>
                    <a:lnTo>
                      <a:pt x="395" y="190"/>
                    </a:lnTo>
                    <a:lnTo>
                      <a:pt x="400" y="205"/>
                    </a:lnTo>
                    <a:lnTo>
                      <a:pt x="399" y="220"/>
                    </a:lnTo>
                    <a:lnTo>
                      <a:pt x="392" y="234"/>
                    </a:lnTo>
                    <a:lnTo>
                      <a:pt x="382" y="241"/>
                    </a:lnTo>
                    <a:lnTo>
                      <a:pt x="370" y="243"/>
                    </a:lnTo>
                    <a:lnTo>
                      <a:pt x="358" y="242"/>
                    </a:lnTo>
                    <a:lnTo>
                      <a:pt x="348" y="237"/>
                    </a:lnTo>
                    <a:lnTo>
                      <a:pt x="337" y="228"/>
                    </a:lnTo>
                    <a:lnTo>
                      <a:pt x="330" y="217"/>
                    </a:lnTo>
                    <a:lnTo>
                      <a:pt x="325" y="204"/>
                    </a:lnTo>
                    <a:lnTo>
                      <a:pt x="315" y="215"/>
                    </a:lnTo>
                    <a:lnTo>
                      <a:pt x="303" y="223"/>
                    </a:lnTo>
                    <a:lnTo>
                      <a:pt x="291" y="228"/>
                    </a:lnTo>
                    <a:lnTo>
                      <a:pt x="278" y="228"/>
                    </a:lnTo>
                    <a:lnTo>
                      <a:pt x="266" y="221"/>
                    </a:lnTo>
                    <a:lnTo>
                      <a:pt x="260" y="212"/>
                    </a:lnTo>
                    <a:lnTo>
                      <a:pt x="257" y="203"/>
                    </a:lnTo>
                    <a:lnTo>
                      <a:pt x="257" y="192"/>
                    </a:lnTo>
                    <a:lnTo>
                      <a:pt x="246" y="198"/>
                    </a:lnTo>
                    <a:lnTo>
                      <a:pt x="235" y="201"/>
                    </a:lnTo>
                    <a:lnTo>
                      <a:pt x="224" y="198"/>
                    </a:lnTo>
                    <a:lnTo>
                      <a:pt x="215" y="192"/>
                    </a:lnTo>
                    <a:lnTo>
                      <a:pt x="208" y="185"/>
                    </a:lnTo>
                    <a:lnTo>
                      <a:pt x="204" y="177"/>
                    </a:lnTo>
                    <a:lnTo>
                      <a:pt x="202" y="169"/>
                    </a:lnTo>
                    <a:lnTo>
                      <a:pt x="201" y="160"/>
                    </a:lnTo>
                    <a:lnTo>
                      <a:pt x="198" y="148"/>
                    </a:lnTo>
                    <a:lnTo>
                      <a:pt x="191" y="156"/>
                    </a:lnTo>
                    <a:lnTo>
                      <a:pt x="183" y="161"/>
                    </a:lnTo>
                    <a:lnTo>
                      <a:pt x="175" y="164"/>
                    </a:lnTo>
                    <a:lnTo>
                      <a:pt x="166" y="164"/>
                    </a:lnTo>
                    <a:lnTo>
                      <a:pt x="158" y="160"/>
                    </a:lnTo>
                    <a:lnTo>
                      <a:pt x="143" y="142"/>
                    </a:lnTo>
                    <a:lnTo>
                      <a:pt x="126" y="121"/>
                    </a:lnTo>
                    <a:lnTo>
                      <a:pt x="111" y="99"/>
                    </a:lnTo>
                    <a:lnTo>
                      <a:pt x="94" y="82"/>
                    </a:lnTo>
                    <a:lnTo>
                      <a:pt x="79" y="70"/>
                    </a:lnTo>
                    <a:lnTo>
                      <a:pt x="64" y="64"/>
                    </a:lnTo>
                    <a:lnTo>
                      <a:pt x="50" y="63"/>
                    </a:lnTo>
                    <a:lnTo>
                      <a:pt x="36" y="63"/>
                    </a:lnTo>
                    <a:lnTo>
                      <a:pt x="19" y="65"/>
                    </a:lnTo>
                    <a:lnTo>
                      <a:pt x="0" y="68"/>
                    </a:lnTo>
                    <a:lnTo>
                      <a:pt x="5" y="56"/>
                    </a:lnTo>
                    <a:lnTo>
                      <a:pt x="15" y="46"/>
                    </a:lnTo>
                    <a:lnTo>
                      <a:pt x="25" y="41"/>
                    </a:lnTo>
                    <a:lnTo>
                      <a:pt x="37" y="36"/>
                    </a:lnTo>
                    <a:lnTo>
                      <a:pt x="50" y="31"/>
                    </a:lnTo>
                    <a:lnTo>
                      <a:pt x="64" y="25"/>
                    </a:lnTo>
                    <a:lnTo>
                      <a:pt x="83" y="14"/>
                    </a:lnTo>
                    <a:lnTo>
                      <a:pt x="104" y="6"/>
                    </a:lnTo>
                    <a:lnTo>
                      <a:pt x="124" y="1"/>
                    </a:lnTo>
                    <a:lnTo>
                      <a:pt x="143" y="0"/>
                    </a:lnTo>
                    <a:lnTo>
                      <a:pt x="162" y="5"/>
                    </a:lnTo>
                    <a:lnTo>
                      <a:pt x="179" y="16"/>
                    </a:lnTo>
                    <a:lnTo>
                      <a:pt x="185" y="25"/>
                    </a:lnTo>
                    <a:lnTo>
                      <a:pt x="188" y="36"/>
                    </a:lnTo>
                    <a:lnTo>
                      <a:pt x="206" y="32"/>
                    </a:lnTo>
                    <a:lnTo>
                      <a:pt x="223" y="30"/>
                    </a:lnTo>
                    <a:lnTo>
                      <a:pt x="240" y="29"/>
                    </a:lnTo>
                    <a:lnTo>
                      <a:pt x="255" y="31"/>
                    </a:lnTo>
                    <a:lnTo>
                      <a:pt x="270" y="39"/>
                    </a:lnTo>
                    <a:lnTo>
                      <a:pt x="275" y="46"/>
                    </a:lnTo>
                    <a:lnTo>
                      <a:pt x="278" y="55"/>
                    </a:lnTo>
                    <a:lnTo>
                      <a:pt x="277" y="63"/>
                    </a:lnTo>
                    <a:lnTo>
                      <a:pt x="273" y="70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2" name="Freeform 348"/>
              <p:cNvSpPr>
                <a:spLocks/>
              </p:cNvSpPr>
              <p:nvPr/>
            </p:nvSpPr>
            <p:spPr bwMode="auto">
              <a:xfrm>
                <a:off x="7311071" y="3810501"/>
                <a:ext cx="317771" cy="179930"/>
              </a:xfrm>
              <a:custGeom>
                <a:avLst/>
                <a:gdLst>
                  <a:gd name="T0" fmla="*/ 48 w 302"/>
                  <a:gd name="T1" fmla="*/ 37 h 171"/>
                  <a:gd name="T2" fmla="*/ 112 w 302"/>
                  <a:gd name="T3" fmla="*/ 84 h 171"/>
                  <a:gd name="T4" fmla="*/ 135 w 302"/>
                  <a:gd name="T5" fmla="*/ 121 h 171"/>
                  <a:gd name="T6" fmla="*/ 118 w 302"/>
                  <a:gd name="T7" fmla="*/ 81 h 171"/>
                  <a:gd name="T8" fmla="*/ 159 w 302"/>
                  <a:gd name="T9" fmla="*/ 120 h 171"/>
                  <a:gd name="T10" fmla="*/ 183 w 302"/>
                  <a:gd name="T11" fmla="*/ 167 h 171"/>
                  <a:gd name="T12" fmla="*/ 186 w 302"/>
                  <a:gd name="T13" fmla="*/ 159 h 171"/>
                  <a:gd name="T14" fmla="*/ 168 w 302"/>
                  <a:gd name="T15" fmla="*/ 126 h 171"/>
                  <a:gd name="T16" fmla="*/ 170 w 302"/>
                  <a:gd name="T17" fmla="*/ 110 h 171"/>
                  <a:gd name="T18" fmla="*/ 197 w 302"/>
                  <a:gd name="T19" fmla="*/ 158 h 171"/>
                  <a:gd name="T20" fmla="*/ 208 w 302"/>
                  <a:gd name="T21" fmla="*/ 167 h 171"/>
                  <a:gd name="T22" fmla="*/ 195 w 302"/>
                  <a:gd name="T23" fmla="*/ 134 h 171"/>
                  <a:gd name="T24" fmla="*/ 185 w 302"/>
                  <a:gd name="T25" fmla="*/ 109 h 171"/>
                  <a:gd name="T26" fmla="*/ 211 w 302"/>
                  <a:gd name="T27" fmla="*/ 135 h 171"/>
                  <a:gd name="T28" fmla="*/ 234 w 302"/>
                  <a:gd name="T29" fmla="*/ 168 h 171"/>
                  <a:gd name="T30" fmla="*/ 208 w 302"/>
                  <a:gd name="T31" fmla="*/ 120 h 171"/>
                  <a:gd name="T32" fmla="*/ 230 w 302"/>
                  <a:gd name="T33" fmla="*/ 136 h 171"/>
                  <a:gd name="T34" fmla="*/ 252 w 302"/>
                  <a:gd name="T35" fmla="*/ 163 h 171"/>
                  <a:gd name="T36" fmla="*/ 262 w 302"/>
                  <a:gd name="T37" fmla="*/ 168 h 171"/>
                  <a:gd name="T38" fmla="*/ 237 w 302"/>
                  <a:gd name="T39" fmla="*/ 136 h 171"/>
                  <a:gd name="T40" fmla="*/ 281 w 302"/>
                  <a:gd name="T41" fmla="*/ 144 h 171"/>
                  <a:gd name="T42" fmla="*/ 302 w 302"/>
                  <a:gd name="T43" fmla="*/ 148 h 171"/>
                  <a:gd name="T44" fmla="*/ 297 w 302"/>
                  <a:gd name="T45" fmla="*/ 141 h 171"/>
                  <a:gd name="T46" fmla="*/ 256 w 302"/>
                  <a:gd name="T47" fmla="*/ 125 h 171"/>
                  <a:gd name="T48" fmla="*/ 275 w 302"/>
                  <a:gd name="T49" fmla="*/ 114 h 171"/>
                  <a:gd name="T50" fmla="*/ 234 w 302"/>
                  <a:gd name="T51" fmla="*/ 119 h 171"/>
                  <a:gd name="T52" fmla="*/ 195 w 302"/>
                  <a:gd name="T53" fmla="*/ 104 h 171"/>
                  <a:gd name="T54" fmla="*/ 176 w 302"/>
                  <a:gd name="T55" fmla="*/ 95 h 171"/>
                  <a:gd name="T56" fmla="*/ 212 w 302"/>
                  <a:gd name="T57" fmla="*/ 85 h 171"/>
                  <a:gd name="T58" fmla="*/ 249 w 302"/>
                  <a:gd name="T59" fmla="*/ 74 h 171"/>
                  <a:gd name="T60" fmla="*/ 246 w 302"/>
                  <a:gd name="T61" fmla="*/ 70 h 171"/>
                  <a:gd name="T62" fmla="*/ 212 w 302"/>
                  <a:gd name="T63" fmla="*/ 78 h 171"/>
                  <a:gd name="T64" fmla="*/ 151 w 302"/>
                  <a:gd name="T65" fmla="*/ 81 h 171"/>
                  <a:gd name="T66" fmla="*/ 185 w 302"/>
                  <a:gd name="T67" fmla="*/ 71 h 171"/>
                  <a:gd name="T68" fmla="*/ 214 w 302"/>
                  <a:gd name="T69" fmla="*/ 52 h 171"/>
                  <a:gd name="T70" fmla="*/ 176 w 302"/>
                  <a:gd name="T71" fmla="*/ 63 h 171"/>
                  <a:gd name="T72" fmla="*/ 140 w 302"/>
                  <a:gd name="T73" fmla="*/ 71 h 171"/>
                  <a:gd name="T74" fmla="*/ 125 w 302"/>
                  <a:gd name="T75" fmla="*/ 68 h 171"/>
                  <a:gd name="T76" fmla="*/ 121 w 302"/>
                  <a:gd name="T77" fmla="*/ 64 h 171"/>
                  <a:gd name="T78" fmla="*/ 140 w 302"/>
                  <a:gd name="T79" fmla="*/ 57 h 171"/>
                  <a:gd name="T80" fmla="*/ 186 w 302"/>
                  <a:gd name="T81" fmla="*/ 48 h 171"/>
                  <a:gd name="T82" fmla="*/ 109 w 302"/>
                  <a:gd name="T83" fmla="*/ 52 h 171"/>
                  <a:gd name="T84" fmla="*/ 102 w 302"/>
                  <a:gd name="T85" fmla="*/ 50 h 171"/>
                  <a:gd name="T86" fmla="*/ 116 w 302"/>
                  <a:gd name="T87" fmla="*/ 45 h 171"/>
                  <a:gd name="T88" fmla="*/ 135 w 302"/>
                  <a:gd name="T89" fmla="*/ 37 h 171"/>
                  <a:gd name="T90" fmla="*/ 98 w 302"/>
                  <a:gd name="T91" fmla="*/ 39 h 171"/>
                  <a:gd name="T92" fmla="*/ 55 w 302"/>
                  <a:gd name="T93" fmla="*/ 26 h 171"/>
                  <a:gd name="T94" fmla="*/ 8 w 302"/>
                  <a:gd name="T95" fmla="*/ 1 h 171"/>
                  <a:gd name="T96" fmla="*/ 2 w 302"/>
                  <a:gd name="T97" fmla="*/ 2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02" h="171">
                    <a:moveTo>
                      <a:pt x="2" y="20"/>
                    </a:moveTo>
                    <a:lnTo>
                      <a:pt x="19" y="25"/>
                    </a:lnTo>
                    <a:lnTo>
                      <a:pt x="33" y="30"/>
                    </a:lnTo>
                    <a:lnTo>
                      <a:pt x="48" y="37"/>
                    </a:lnTo>
                    <a:lnTo>
                      <a:pt x="66" y="46"/>
                    </a:lnTo>
                    <a:lnTo>
                      <a:pt x="82" y="56"/>
                    </a:lnTo>
                    <a:lnTo>
                      <a:pt x="97" y="68"/>
                    </a:lnTo>
                    <a:lnTo>
                      <a:pt x="112" y="84"/>
                    </a:lnTo>
                    <a:lnTo>
                      <a:pt x="122" y="96"/>
                    </a:lnTo>
                    <a:lnTo>
                      <a:pt x="128" y="108"/>
                    </a:lnTo>
                    <a:lnTo>
                      <a:pt x="131" y="122"/>
                    </a:lnTo>
                    <a:lnTo>
                      <a:pt x="135" y="121"/>
                    </a:lnTo>
                    <a:lnTo>
                      <a:pt x="132" y="107"/>
                    </a:lnTo>
                    <a:lnTo>
                      <a:pt x="128" y="94"/>
                    </a:lnTo>
                    <a:lnTo>
                      <a:pt x="119" y="82"/>
                    </a:lnTo>
                    <a:lnTo>
                      <a:pt x="118" y="81"/>
                    </a:lnTo>
                    <a:lnTo>
                      <a:pt x="131" y="87"/>
                    </a:lnTo>
                    <a:lnTo>
                      <a:pt x="142" y="96"/>
                    </a:lnTo>
                    <a:lnTo>
                      <a:pt x="150" y="107"/>
                    </a:lnTo>
                    <a:lnTo>
                      <a:pt x="159" y="120"/>
                    </a:lnTo>
                    <a:lnTo>
                      <a:pt x="166" y="134"/>
                    </a:lnTo>
                    <a:lnTo>
                      <a:pt x="172" y="146"/>
                    </a:lnTo>
                    <a:lnTo>
                      <a:pt x="176" y="157"/>
                    </a:lnTo>
                    <a:lnTo>
                      <a:pt x="183" y="167"/>
                    </a:lnTo>
                    <a:lnTo>
                      <a:pt x="185" y="166"/>
                    </a:lnTo>
                    <a:lnTo>
                      <a:pt x="185" y="166"/>
                    </a:lnTo>
                    <a:lnTo>
                      <a:pt x="186" y="165"/>
                    </a:lnTo>
                    <a:lnTo>
                      <a:pt x="186" y="159"/>
                    </a:lnTo>
                    <a:lnTo>
                      <a:pt x="183" y="154"/>
                    </a:lnTo>
                    <a:lnTo>
                      <a:pt x="180" y="148"/>
                    </a:lnTo>
                    <a:lnTo>
                      <a:pt x="178" y="142"/>
                    </a:lnTo>
                    <a:lnTo>
                      <a:pt x="168" y="126"/>
                    </a:lnTo>
                    <a:lnTo>
                      <a:pt x="157" y="109"/>
                    </a:lnTo>
                    <a:lnTo>
                      <a:pt x="148" y="94"/>
                    </a:lnTo>
                    <a:lnTo>
                      <a:pt x="160" y="101"/>
                    </a:lnTo>
                    <a:lnTo>
                      <a:pt x="170" y="110"/>
                    </a:lnTo>
                    <a:lnTo>
                      <a:pt x="179" y="122"/>
                    </a:lnTo>
                    <a:lnTo>
                      <a:pt x="186" y="135"/>
                    </a:lnTo>
                    <a:lnTo>
                      <a:pt x="191" y="147"/>
                    </a:lnTo>
                    <a:lnTo>
                      <a:pt x="197" y="158"/>
                    </a:lnTo>
                    <a:lnTo>
                      <a:pt x="205" y="171"/>
                    </a:lnTo>
                    <a:lnTo>
                      <a:pt x="206" y="170"/>
                    </a:lnTo>
                    <a:lnTo>
                      <a:pt x="207" y="168"/>
                    </a:lnTo>
                    <a:lnTo>
                      <a:pt x="208" y="167"/>
                    </a:lnTo>
                    <a:lnTo>
                      <a:pt x="208" y="160"/>
                    </a:lnTo>
                    <a:lnTo>
                      <a:pt x="204" y="154"/>
                    </a:lnTo>
                    <a:lnTo>
                      <a:pt x="200" y="147"/>
                    </a:lnTo>
                    <a:lnTo>
                      <a:pt x="195" y="134"/>
                    </a:lnTo>
                    <a:lnTo>
                      <a:pt x="189" y="123"/>
                    </a:lnTo>
                    <a:lnTo>
                      <a:pt x="181" y="112"/>
                    </a:lnTo>
                    <a:lnTo>
                      <a:pt x="182" y="110"/>
                    </a:lnTo>
                    <a:lnTo>
                      <a:pt x="185" y="109"/>
                    </a:lnTo>
                    <a:lnTo>
                      <a:pt x="186" y="110"/>
                    </a:lnTo>
                    <a:lnTo>
                      <a:pt x="198" y="116"/>
                    </a:lnTo>
                    <a:lnTo>
                      <a:pt x="205" y="125"/>
                    </a:lnTo>
                    <a:lnTo>
                      <a:pt x="211" y="135"/>
                    </a:lnTo>
                    <a:lnTo>
                      <a:pt x="217" y="146"/>
                    </a:lnTo>
                    <a:lnTo>
                      <a:pt x="224" y="158"/>
                    </a:lnTo>
                    <a:lnTo>
                      <a:pt x="232" y="168"/>
                    </a:lnTo>
                    <a:lnTo>
                      <a:pt x="234" y="168"/>
                    </a:lnTo>
                    <a:lnTo>
                      <a:pt x="232" y="160"/>
                    </a:lnTo>
                    <a:lnTo>
                      <a:pt x="226" y="148"/>
                    </a:lnTo>
                    <a:lnTo>
                      <a:pt x="219" y="134"/>
                    </a:lnTo>
                    <a:lnTo>
                      <a:pt x="208" y="120"/>
                    </a:lnTo>
                    <a:lnTo>
                      <a:pt x="210" y="120"/>
                    </a:lnTo>
                    <a:lnTo>
                      <a:pt x="214" y="125"/>
                    </a:lnTo>
                    <a:lnTo>
                      <a:pt x="221" y="129"/>
                    </a:lnTo>
                    <a:lnTo>
                      <a:pt x="230" y="136"/>
                    </a:lnTo>
                    <a:lnTo>
                      <a:pt x="236" y="142"/>
                    </a:lnTo>
                    <a:lnTo>
                      <a:pt x="239" y="147"/>
                    </a:lnTo>
                    <a:lnTo>
                      <a:pt x="246" y="155"/>
                    </a:lnTo>
                    <a:lnTo>
                      <a:pt x="252" y="163"/>
                    </a:lnTo>
                    <a:lnTo>
                      <a:pt x="259" y="170"/>
                    </a:lnTo>
                    <a:lnTo>
                      <a:pt x="261" y="170"/>
                    </a:lnTo>
                    <a:lnTo>
                      <a:pt x="262" y="168"/>
                    </a:lnTo>
                    <a:lnTo>
                      <a:pt x="262" y="168"/>
                    </a:lnTo>
                    <a:lnTo>
                      <a:pt x="262" y="167"/>
                    </a:lnTo>
                    <a:lnTo>
                      <a:pt x="256" y="157"/>
                    </a:lnTo>
                    <a:lnTo>
                      <a:pt x="246" y="146"/>
                    </a:lnTo>
                    <a:lnTo>
                      <a:pt x="237" y="136"/>
                    </a:lnTo>
                    <a:lnTo>
                      <a:pt x="232" y="127"/>
                    </a:lnTo>
                    <a:lnTo>
                      <a:pt x="244" y="133"/>
                    </a:lnTo>
                    <a:lnTo>
                      <a:pt x="262" y="140"/>
                    </a:lnTo>
                    <a:lnTo>
                      <a:pt x="281" y="144"/>
                    </a:lnTo>
                    <a:lnTo>
                      <a:pt x="298" y="150"/>
                    </a:lnTo>
                    <a:lnTo>
                      <a:pt x="300" y="150"/>
                    </a:lnTo>
                    <a:lnTo>
                      <a:pt x="301" y="150"/>
                    </a:lnTo>
                    <a:lnTo>
                      <a:pt x="302" y="148"/>
                    </a:lnTo>
                    <a:lnTo>
                      <a:pt x="302" y="146"/>
                    </a:lnTo>
                    <a:lnTo>
                      <a:pt x="301" y="144"/>
                    </a:lnTo>
                    <a:lnTo>
                      <a:pt x="300" y="142"/>
                    </a:lnTo>
                    <a:lnTo>
                      <a:pt x="297" y="141"/>
                    </a:lnTo>
                    <a:lnTo>
                      <a:pt x="279" y="136"/>
                    </a:lnTo>
                    <a:lnTo>
                      <a:pt x="263" y="132"/>
                    </a:lnTo>
                    <a:lnTo>
                      <a:pt x="245" y="126"/>
                    </a:lnTo>
                    <a:lnTo>
                      <a:pt x="256" y="125"/>
                    </a:lnTo>
                    <a:lnTo>
                      <a:pt x="266" y="123"/>
                    </a:lnTo>
                    <a:lnTo>
                      <a:pt x="275" y="120"/>
                    </a:lnTo>
                    <a:lnTo>
                      <a:pt x="282" y="115"/>
                    </a:lnTo>
                    <a:lnTo>
                      <a:pt x="275" y="114"/>
                    </a:lnTo>
                    <a:lnTo>
                      <a:pt x="265" y="114"/>
                    </a:lnTo>
                    <a:lnTo>
                      <a:pt x="256" y="117"/>
                    </a:lnTo>
                    <a:lnTo>
                      <a:pt x="247" y="119"/>
                    </a:lnTo>
                    <a:lnTo>
                      <a:pt x="234" y="119"/>
                    </a:lnTo>
                    <a:lnTo>
                      <a:pt x="223" y="116"/>
                    </a:lnTo>
                    <a:lnTo>
                      <a:pt x="212" y="110"/>
                    </a:lnTo>
                    <a:lnTo>
                      <a:pt x="199" y="106"/>
                    </a:lnTo>
                    <a:lnTo>
                      <a:pt x="195" y="104"/>
                    </a:lnTo>
                    <a:lnTo>
                      <a:pt x="189" y="102"/>
                    </a:lnTo>
                    <a:lnTo>
                      <a:pt x="182" y="100"/>
                    </a:lnTo>
                    <a:lnTo>
                      <a:pt x="178" y="97"/>
                    </a:lnTo>
                    <a:lnTo>
                      <a:pt x="176" y="95"/>
                    </a:lnTo>
                    <a:lnTo>
                      <a:pt x="179" y="94"/>
                    </a:lnTo>
                    <a:lnTo>
                      <a:pt x="191" y="91"/>
                    </a:lnTo>
                    <a:lnTo>
                      <a:pt x="202" y="89"/>
                    </a:lnTo>
                    <a:lnTo>
                      <a:pt x="212" y="85"/>
                    </a:lnTo>
                    <a:lnTo>
                      <a:pt x="224" y="82"/>
                    </a:lnTo>
                    <a:lnTo>
                      <a:pt x="234" y="78"/>
                    </a:lnTo>
                    <a:lnTo>
                      <a:pt x="243" y="76"/>
                    </a:lnTo>
                    <a:lnTo>
                      <a:pt x="249" y="74"/>
                    </a:lnTo>
                    <a:lnTo>
                      <a:pt x="251" y="72"/>
                    </a:lnTo>
                    <a:lnTo>
                      <a:pt x="250" y="72"/>
                    </a:lnTo>
                    <a:lnTo>
                      <a:pt x="249" y="71"/>
                    </a:lnTo>
                    <a:lnTo>
                      <a:pt x="246" y="70"/>
                    </a:lnTo>
                    <a:lnTo>
                      <a:pt x="240" y="70"/>
                    </a:lnTo>
                    <a:lnTo>
                      <a:pt x="234" y="72"/>
                    </a:lnTo>
                    <a:lnTo>
                      <a:pt x="227" y="75"/>
                    </a:lnTo>
                    <a:lnTo>
                      <a:pt x="212" y="78"/>
                    </a:lnTo>
                    <a:lnTo>
                      <a:pt x="197" y="82"/>
                    </a:lnTo>
                    <a:lnTo>
                      <a:pt x="181" y="84"/>
                    </a:lnTo>
                    <a:lnTo>
                      <a:pt x="166" y="84"/>
                    </a:lnTo>
                    <a:lnTo>
                      <a:pt x="151" y="81"/>
                    </a:lnTo>
                    <a:lnTo>
                      <a:pt x="153" y="80"/>
                    </a:lnTo>
                    <a:lnTo>
                      <a:pt x="160" y="77"/>
                    </a:lnTo>
                    <a:lnTo>
                      <a:pt x="172" y="75"/>
                    </a:lnTo>
                    <a:lnTo>
                      <a:pt x="185" y="71"/>
                    </a:lnTo>
                    <a:lnTo>
                      <a:pt x="199" y="67"/>
                    </a:lnTo>
                    <a:lnTo>
                      <a:pt x="212" y="61"/>
                    </a:lnTo>
                    <a:lnTo>
                      <a:pt x="223" y="53"/>
                    </a:lnTo>
                    <a:lnTo>
                      <a:pt x="214" y="52"/>
                    </a:lnTo>
                    <a:lnTo>
                      <a:pt x="206" y="55"/>
                    </a:lnTo>
                    <a:lnTo>
                      <a:pt x="198" y="57"/>
                    </a:lnTo>
                    <a:lnTo>
                      <a:pt x="188" y="59"/>
                    </a:lnTo>
                    <a:lnTo>
                      <a:pt x="176" y="63"/>
                    </a:lnTo>
                    <a:lnTo>
                      <a:pt x="164" y="67"/>
                    </a:lnTo>
                    <a:lnTo>
                      <a:pt x="153" y="70"/>
                    </a:lnTo>
                    <a:lnTo>
                      <a:pt x="144" y="71"/>
                    </a:lnTo>
                    <a:lnTo>
                      <a:pt x="140" y="71"/>
                    </a:lnTo>
                    <a:lnTo>
                      <a:pt x="136" y="70"/>
                    </a:lnTo>
                    <a:lnTo>
                      <a:pt x="132" y="69"/>
                    </a:lnTo>
                    <a:lnTo>
                      <a:pt x="129" y="69"/>
                    </a:lnTo>
                    <a:lnTo>
                      <a:pt x="125" y="68"/>
                    </a:lnTo>
                    <a:lnTo>
                      <a:pt x="123" y="67"/>
                    </a:lnTo>
                    <a:lnTo>
                      <a:pt x="123" y="65"/>
                    </a:lnTo>
                    <a:lnTo>
                      <a:pt x="122" y="65"/>
                    </a:lnTo>
                    <a:lnTo>
                      <a:pt x="121" y="64"/>
                    </a:lnTo>
                    <a:lnTo>
                      <a:pt x="119" y="64"/>
                    </a:lnTo>
                    <a:lnTo>
                      <a:pt x="119" y="63"/>
                    </a:lnTo>
                    <a:lnTo>
                      <a:pt x="129" y="59"/>
                    </a:lnTo>
                    <a:lnTo>
                      <a:pt x="140" y="57"/>
                    </a:lnTo>
                    <a:lnTo>
                      <a:pt x="150" y="55"/>
                    </a:lnTo>
                    <a:lnTo>
                      <a:pt x="168" y="52"/>
                    </a:lnTo>
                    <a:lnTo>
                      <a:pt x="180" y="50"/>
                    </a:lnTo>
                    <a:lnTo>
                      <a:pt x="186" y="48"/>
                    </a:lnTo>
                    <a:lnTo>
                      <a:pt x="189" y="45"/>
                    </a:lnTo>
                    <a:lnTo>
                      <a:pt x="189" y="44"/>
                    </a:lnTo>
                    <a:lnTo>
                      <a:pt x="189" y="43"/>
                    </a:lnTo>
                    <a:lnTo>
                      <a:pt x="109" y="52"/>
                    </a:lnTo>
                    <a:lnTo>
                      <a:pt x="108" y="52"/>
                    </a:lnTo>
                    <a:lnTo>
                      <a:pt x="105" y="51"/>
                    </a:lnTo>
                    <a:lnTo>
                      <a:pt x="103" y="51"/>
                    </a:lnTo>
                    <a:lnTo>
                      <a:pt x="102" y="50"/>
                    </a:lnTo>
                    <a:lnTo>
                      <a:pt x="100" y="50"/>
                    </a:lnTo>
                    <a:lnTo>
                      <a:pt x="100" y="49"/>
                    </a:lnTo>
                    <a:lnTo>
                      <a:pt x="108" y="46"/>
                    </a:lnTo>
                    <a:lnTo>
                      <a:pt x="116" y="45"/>
                    </a:lnTo>
                    <a:lnTo>
                      <a:pt x="125" y="44"/>
                    </a:lnTo>
                    <a:lnTo>
                      <a:pt x="132" y="42"/>
                    </a:lnTo>
                    <a:lnTo>
                      <a:pt x="138" y="37"/>
                    </a:lnTo>
                    <a:lnTo>
                      <a:pt x="135" y="37"/>
                    </a:lnTo>
                    <a:lnTo>
                      <a:pt x="127" y="37"/>
                    </a:lnTo>
                    <a:lnTo>
                      <a:pt x="117" y="38"/>
                    </a:lnTo>
                    <a:lnTo>
                      <a:pt x="106" y="38"/>
                    </a:lnTo>
                    <a:lnTo>
                      <a:pt x="98" y="39"/>
                    </a:lnTo>
                    <a:lnTo>
                      <a:pt x="86" y="39"/>
                    </a:lnTo>
                    <a:lnTo>
                      <a:pt x="77" y="36"/>
                    </a:lnTo>
                    <a:lnTo>
                      <a:pt x="67" y="31"/>
                    </a:lnTo>
                    <a:lnTo>
                      <a:pt x="55" y="26"/>
                    </a:lnTo>
                    <a:lnTo>
                      <a:pt x="42" y="20"/>
                    </a:lnTo>
                    <a:lnTo>
                      <a:pt x="32" y="13"/>
                    </a:lnTo>
                    <a:lnTo>
                      <a:pt x="21" y="7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3" name="Freeform 349"/>
              <p:cNvSpPr>
                <a:spLocks/>
              </p:cNvSpPr>
              <p:nvPr/>
            </p:nvSpPr>
            <p:spPr bwMode="auto">
              <a:xfrm>
                <a:off x="7252147" y="3599004"/>
                <a:ext cx="462978" cy="304092"/>
              </a:xfrm>
              <a:custGeom>
                <a:avLst/>
                <a:gdLst>
                  <a:gd name="T0" fmla="*/ 19 w 440"/>
                  <a:gd name="T1" fmla="*/ 238 h 289"/>
                  <a:gd name="T2" fmla="*/ 60 w 440"/>
                  <a:gd name="T3" fmla="*/ 212 h 289"/>
                  <a:gd name="T4" fmla="*/ 103 w 440"/>
                  <a:gd name="T5" fmla="*/ 188 h 289"/>
                  <a:gd name="T6" fmla="*/ 139 w 440"/>
                  <a:gd name="T7" fmla="*/ 156 h 289"/>
                  <a:gd name="T8" fmla="*/ 159 w 440"/>
                  <a:gd name="T9" fmla="*/ 121 h 289"/>
                  <a:gd name="T10" fmla="*/ 177 w 440"/>
                  <a:gd name="T11" fmla="*/ 85 h 289"/>
                  <a:gd name="T12" fmla="*/ 185 w 440"/>
                  <a:gd name="T13" fmla="*/ 67 h 289"/>
                  <a:gd name="T14" fmla="*/ 194 w 440"/>
                  <a:gd name="T15" fmla="*/ 52 h 289"/>
                  <a:gd name="T16" fmla="*/ 210 w 440"/>
                  <a:gd name="T17" fmla="*/ 47 h 289"/>
                  <a:gd name="T18" fmla="*/ 223 w 440"/>
                  <a:gd name="T19" fmla="*/ 53 h 289"/>
                  <a:gd name="T20" fmla="*/ 229 w 440"/>
                  <a:gd name="T21" fmla="*/ 67 h 289"/>
                  <a:gd name="T22" fmla="*/ 245 w 440"/>
                  <a:gd name="T23" fmla="*/ 53 h 289"/>
                  <a:gd name="T24" fmla="*/ 258 w 440"/>
                  <a:gd name="T25" fmla="*/ 38 h 289"/>
                  <a:gd name="T26" fmla="*/ 276 w 440"/>
                  <a:gd name="T27" fmla="*/ 32 h 289"/>
                  <a:gd name="T28" fmla="*/ 289 w 440"/>
                  <a:gd name="T29" fmla="*/ 34 h 289"/>
                  <a:gd name="T30" fmla="*/ 296 w 440"/>
                  <a:gd name="T31" fmla="*/ 41 h 289"/>
                  <a:gd name="T32" fmla="*/ 295 w 440"/>
                  <a:gd name="T33" fmla="*/ 43 h 289"/>
                  <a:gd name="T34" fmla="*/ 293 w 440"/>
                  <a:gd name="T35" fmla="*/ 47 h 289"/>
                  <a:gd name="T36" fmla="*/ 309 w 440"/>
                  <a:gd name="T37" fmla="*/ 27 h 289"/>
                  <a:gd name="T38" fmla="*/ 322 w 440"/>
                  <a:gd name="T39" fmla="*/ 8 h 289"/>
                  <a:gd name="T40" fmla="*/ 343 w 440"/>
                  <a:gd name="T41" fmla="*/ 0 h 289"/>
                  <a:gd name="T42" fmla="*/ 360 w 440"/>
                  <a:gd name="T43" fmla="*/ 9 h 289"/>
                  <a:gd name="T44" fmla="*/ 369 w 440"/>
                  <a:gd name="T45" fmla="*/ 28 h 289"/>
                  <a:gd name="T46" fmla="*/ 382 w 440"/>
                  <a:gd name="T47" fmla="*/ 36 h 289"/>
                  <a:gd name="T48" fmla="*/ 404 w 440"/>
                  <a:gd name="T49" fmla="*/ 32 h 289"/>
                  <a:gd name="T50" fmla="*/ 429 w 440"/>
                  <a:gd name="T51" fmla="*/ 42 h 289"/>
                  <a:gd name="T52" fmla="*/ 440 w 440"/>
                  <a:gd name="T53" fmla="*/ 67 h 289"/>
                  <a:gd name="T54" fmla="*/ 433 w 440"/>
                  <a:gd name="T55" fmla="*/ 77 h 289"/>
                  <a:gd name="T56" fmla="*/ 423 w 440"/>
                  <a:gd name="T57" fmla="*/ 85 h 289"/>
                  <a:gd name="T58" fmla="*/ 423 w 440"/>
                  <a:gd name="T59" fmla="*/ 98 h 289"/>
                  <a:gd name="T60" fmla="*/ 429 w 440"/>
                  <a:gd name="T61" fmla="*/ 111 h 289"/>
                  <a:gd name="T62" fmla="*/ 427 w 440"/>
                  <a:gd name="T63" fmla="*/ 128 h 289"/>
                  <a:gd name="T64" fmla="*/ 411 w 440"/>
                  <a:gd name="T65" fmla="*/ 139 h 289"/>
                  <a:gd name="T66" fmla="*/ 390 w 440"/>
                  <a:gd name="T67" fmla="*/ 143 h 289"/>
                  <a:gd name="T68" fmla="*/ 369 w 440"/>
                  <a:gd name="T69" fmla="*/ 138 h 289"/>
                  <a:gd name="T70" fmla="*/ 357 w 440"/>
                  <a:gd name="T71" fmla="*/ 142 h 289"/>
                  <a:gd name="T72" fmla="*/ 357 w 440"/>
                  <a:gd name="T73" fmla="*/ 160 h 289"/>
                  <a:gd name="T74" fmla="*/ 349 w 440"/>
                  <a:gd name="T75" fmla="*/ 172 h 289"/>
                  <a:gd name="T76" fmla="*/ 331 w 440"/>
                  <a:gd name="T77" fmla="*/ 175 h 289"/>
                  <a:gd name="T78" fmla="*/ 318 w 440"/>
                  <a:gd name="T79" fmla="*/ 174 h 289"/>
                  <a:gd name="T80" fmla="*/ 309 w 440"/>
                  <a:gd name="T81" fmla="*/ 172 h 289"/>
                  <a:gd name="T82" fmla="*/ 300 w 440"/>
                  <a:gd name="T83" fmla="*/ 181 h 289"/>
                  <a:gd name="T84" fmla="*/ 283 w 440"/>
                  <a:gd name="T85" fmla="*/ 194 h 289"/>
                  <a:gd name="T86" fmla="*/ 260 w 440"/>
                  <a:gd name="T87" fmla="*/ 199 h 289"/>
                  <a:gd name="T88" fmla="*/ 232 w 440"/>
                  <a:gd name="T89" fmla="*/ 198 h 289"/>
                  <a:gd name="T90" fmla="*/ 205 w 440"/>
                  <a:gd name="T91" fmla="*/ 196 h 289"/>
                  <a:gd name="T92" fmla="*/ 167 w 440"/>
                  <a:gd name="T93" fmla="*/ 198 h 289"/>
                  <a:gd name="T94" fmla="*/ 143 w 440"/>
                  <a:gd name="T95" fmla="*/ 206 h 289"/>
                  <a:gd name="T96" fmla="*/ 123 w 440"/>
                  <a:gd name="T97" fmla="*/ 220 h 289"/>
                  <a:gd name="T98" fmla="*/ 94 w 440"/>
                  <a:gd name="T99" fmla="*/ 238 h 289"/>
                  <a:gd name="T100" fmla="*/ 69 w 440"/>
                  <a:gd name="T101" fmla="*/ 250 h 289"/>
                  <a:gd name="T102" fmla="*/ 55 w 440"/>
                  <a:gd name="T103" fmla="*/ 257 h 289"/>
                  <a:gd name="T104" fmla="*/ 34 w 440"/>
                  <a:gd name="T105" fmla="*/ 269 h 289"/>
                  <a:gd name="T106" fmla="*/ 15 w 440"/>
                  <a:gd name="T107" fmla="*/ 281 h 289"/>
                  <a:gd name="T108" fmla="*/ 5 w 440"/>
                  <a:gd name="T109" fmla="*/ 289 h 289"/>
                  <a:gd name="T110" fmla="*/ 9 w 440"/>
                  <a:gd name="T111" fmla="*/ 286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40" h="289">
                    <a:moveTo>
                      <a:pt x="0" y="254"/>
                    </a:moveTo>
                    <a:lnTo>
                      <a:pt x="19" y="238"/>
                    </a:lnTo>
                    <a:lnTo>
                      <a:pt x="39" y="224"/>
                    </a:lnTo>
                    <a:lnTo>
                      <a:pt x="60" y="212"/>
                    </a:lnTo>
                    <a:lnTo>
                      <a:pt x="83" y="200"/>
                    </a:lnTo>
                    <a:lnTo>
                      <a:pt x="103" y="188"/>
                    </a:lnTo>
                    <a:lnTo>
                      <a:pt x="123" y="174"/>
                    </a:lnTo>
                    <a:lnTo>
                      <a:pt x="139" y="156"/>
                    </a:lnTo>
                    <a:lnTo>
                      <a:pt x="151" y="137"/>
                    </a:lnTo>
                    <a:lnTo>
                      <a:pt x="159" y="121"/>
                    </a:lnTo>
                    <a:lnTo>
                      <a:pt x="167" y="104"/>
                    </a:lnTo>
                    <a:lnTo>
                      <a:pt x="177" y="85"/>
                    </a:lnTo>
                    <a:lnTo>
                      <a:pt x="181" y="77"/>
                    </a:lnTo>
                    <a:lnTo>
                      <a:pt x="185" y="67"/>
                    </a:lnTo>
                    <a:lnTo>
                      <a:pt x="190" y="59"/>
                    </a:lnTo>
                    <a:lnTo>
                      <a:pt x="194" y="52"/>
                    </a:lnTo>
                    <a:lnTo>
                      <a:pt x="202" y="48"/>
                    </a:lnTo>
                    <a:lnTo>
                      <a:pt x="210" y="47"/>
                    </a:lnTo>
                    <a:lnTo>
                      <a:pt x="217" y="48"/>
                    </a:lnTo>
                    <a:lnTo>
                      <a:pt x="223" y="53"/>
                    </a:lnTo>
                    <a:lnTo>
                      <a:pt x="226" y="59"/>
                    </a:lnTo>
                    <a:lnTo>
                      <a:pt x="229" y="67"/>
                    </a:lnTo>
                    <a:lnTo>
                      <a:pt x="238" y="60"/>
                    </a:lnTo>
                    <a:lnTo>
                      <a:pt x="245" y="53"/>
                    </a:lnTo>
                    <a:lnTo>
                      <a:pt x="251" y="45"/>
                    </a:lnTo>
                    <a:lnTo>
                      <a:pt x="258" y="38"/>
                    </a:lnTo>
                    <a:lnTo>
                      <a:pt x="266" y="34"/>
                    </a:lnTo>
                    <a:lnTo>
                      <a:pt x="276" y="32"/>
                    </a:lnTo>
                    <a:lnTo>
                      <a:pt x="282" y="33"/>
                    </a:lnTo>
                    <a:lnTo>
                      <a:pt x="289" y="34"/>
                    </a:lnTo>
                    <a:lnTo>
                      <a:pt x="294" y="36"/>
                    </a:lnTo>
                    <a:lnTo>
                      <a:pt x="296" y="41"/>
                    </a:lnTo>
                    <a:lnTo>
                      <a:pt x="295" y="42"/>
                    </a:lnTo>
                    <a:lnTo>
                      <a:pt x="295" y="43"/>
                    </a:lnTo>
                    <a:lnTo>
                      <a:pt x="294" y="45"/>
                    </a:lnTo>
                    <a:lnTo>
                      <a:pt x="293" y="47"/>
                    </a:lnTo>
                    <a:lnTo>
                      <a:pt x="302" y="36"/>
                    </a:lnTo>
                    <a:lnTo>
                      <a:pt x="309" y="27"/>
                    </a:lnTo>
                    <a:lnTo>
                      <a:pt x="315" y="16"/>
                    </a:lnTo>
                    <a:lnTo>
                      <a:pt x="322" y="8"/>
                    </a:lnTo>
                    <a:lnTo>
                      <a:pt x="331" y="2"/>
                    </a:lnTo>
                    <a:lnTo>
                      <a:pt x="343" y="0"/>
                    </a:lnTo>
                    <a:lnTo>
                      <a:pt x="352" y="3"/>
                    </a:lnTo>
                    <a:lnTo>
                      <a:pt x="360" y="9"/>
                    </a:lnTo>
                    <a:lnTo>
                      <a:pt x="366" y="19"/>
                    </a:lnTo>
                    <a:lnTo>
                      <a:pt x="369" y="28"/>
                    </a:lnTo>
                    <a:lnTo>
                      <a:pt x="370" y="40"/>
                    </a:lnTo>
                    <a:lnTo>
                      <a:pt x="382" y="36"/>
                    </a:lnTo>
                    <a:lnTo>
                      <a:pt x="392" y="33"/>
                    </a:lnTo>
                    <a:lnTo>
                      <a:pt x="404" y="32"/>
                    </a:lnTo>
                    <a:lnTo>
                      <a:pt x="418" y="35"/>
                    </a:lnTo>
                    <a:lnTo>
                      <a:pt x="429" y="42"/>
                    </a:lnTo>
                    <a:lnTo>
                      <a:pt x="437" y="53"/>
                    </a:lnTo>
                    <a:lnTo>
                      <a:pt x="440" y="67"/>
                    </a:lnTo>
                    <a:lnTo>
                      <a:pt x="437" y="73"/>
                    </a:lnTo>
                    <a:lnTo>
                      <a:pt x="433" y="77"/>
                    </a:lnTo>
                    <a:lnTo>
                      <a:pt x="428" y="81"/>
                    </a:lnTo>
                    <a:lnTo>
                      <a:pt x="423" y="85"/>
                    </a:lnTo>
                    <a:lnTo>
                      <a:pt x="422" y="91"/>
                    </a:lnTo>
                    <a:lnTo>
                      <a:pt x="423" y="98"/>
                    </a:lnTo>
                    <a:lnTo>
                      <a:pt x="426" y="104"/>
                    </a:lnTo>
                    <a:lnTo>
                      <a:pt x="429" y="111"/>
                    </a:lnTo>
                    <a:lnTo>
                      <a:pt x="430" y="118"/>
                    </a:lnTo>
                    <a:lnTo>
                      <a:pt x="427" y="128"/>
                    </a:lnTo>
                    <a:lnTo>
                      <a:pt x="421" y="135"/>
                    </a:lnTo>
                    <a:lnTo>
                      <a:pt x="411" y="139"/>
                    </a:lnTo>
                    <a:lnTo>
                      <a:pt x="402" y="143"/>
                    </a:lnTo>
                    <a:lnTo>
                      <a:pt x="390" y="143"/>
                    </a:lnTo>
                    <a:lnTo>
                      <a:pt x="378" y="142"/>
                    </a:lnTo>
                    <a:lnTo>
                      <a:pt x="369" y="138"/>
                    </a:lnTo>
                    <a:lnTo>
                      <a:pt x="358" y="134"/>
                    </a:lnTo>
                    <a:lnTo>
                      <a:pt x="357" y="142"/>
                    </a:lnTo>
                    <a:lnTo>
                      <a:pt x="357" y="150"/>
                    </a:lnTo>
                    <a:lnTo>
                      <a:pt x="357" y="160"/>
                    </a:lnTo>
                    <a:lnTo>
                      <a:pt x="354" y="167"/>
                    </a:lnTo>
                    <a:lnTo>
                      <a:pt x="349" y="172"/>
                    </a:lnTo>
                    <a:lnTo>
                      <a:pt x="340" y="174"/>
                    </a:lnTo>
                    <a:lnTo>
                      <a:pt x="331" y="175"/>
                    </a:lnTo>
                    <a:lnTo>
                      <a:pt x="322" y="175"/>
                    </a:lnTo>
                    <a:lnTo>
                      <a:pt x="318" y="174"/>
                    </a:lnTo>
                    <a:lnTo>
                      <a:pt x="313" y="173"/>
                    </a:lnTo>
                    <a:lnTo>
                      <a:pt x="309" y="172"/>
                    </a:lnTo>
                    <a:lnTo>
                      <a:pt x="305" y="170"/>
                    </a:lnTo>
                    <a:lnTo>
                      <a:pt x="300" y="181"/>
                    </a:lnTo>
                    <a:lnTo>
                      <a:pt x="293" y="188"/>
                    </a:lnTo>
                    <a:lnTo>
                      <a:pt x="283" y="194"/>
                    </a:lnTo>
                    <a:lnTo>
                      <a:pt x="271" y="198"/>
                    </a:lnTo>
                    <a:lnTo>
                      <a:pt x="260" y="199"/>
                    </a:lnTo>
                    <a:lnTo>
                      <a:pt x="247" y="199"/>
                    </a:lnTo>
                    <a:lnTo>
                      <a:pt x="232" y="198"/>
                    </a:lnTo>
                    <a:lnTo>
                      <a:pt x="219" y="196"/>
                    </a:lnTo>
                    <a:lnTo>
                      <a:pt x="205" y="196"/>
                    </a:lnTo>
                    <a:lnTo>
                      <a:pt x="184" y="196"/>
                    </a:lnTo>
                    <a:lnTo>
                      <a:pt x="167" y="198"/>
                    </a:lnTo>
                    <a:lnTo>
                      <a:pt x="154" y="201"/>
                    </a:lnTo>
                    <a:lnTo>
                      <a:pt x="143" y="206"/>
                    </a:lnTo>
                    <a:lnTo>
                      <a:pt x="134" y="212"/>
                    </a:lnTo>
                    <a:lnTo>
                      <a:pt x="123" y="220"/>
                    </a:lnTo>
                    <a:lnTo>
                      <a:pt x="110" y="228"/>
                    </a:lnTo>
                    <a:lnTo>
                      <a:pt x="94" y="238"/>
                    </a:lnTo>
                    <a:lnTo>
                      <a:pt x="71" y="249"/>
                    </a:lnTo>
                    <a:lnTo>
                      <a:pt x="69" y="250"/>
                    </a:lnTo>
                    <a:lnTo>
                      <a:pt x="63" y="252"/>
                    </a:lnTo>
                    <a:lnTo>
                      <a:pt x="55" y="257"/>
                    </a:lnTo>
                    <a:lnTo>
                      <a:pt x="45" y="263"/>
                    </a:lnTo>
                    <a:lnTo>
                      <a:pt x="34" y="269"/>
                    </a:lnTo>
                    <a:lnTo>
                      <a:pt x="25" y="276"/>
                    </a:lnTo>
                    <a:lnTo>
                      <a:pt x="15" y="281"/>
                    </a:lnTo>
                    <a:lnTo>
                      <a:pt x="8" y="285"/>
                    </a:lnTo>
                    <a:lnTo>
                      <a:pt x="5" y="289"/>
                    </a:lnTo>
                    <a:lnTo>
                      <a:pt x="5" y="289"/>
                    </a:lnTo>
                    <a:lnTo>
                      <a:pt x="9" y="286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4" name="Freeform 350"/>
              <p:cNvSpPr>
                <a:spLocks noEditPoints="1"/>
              </p:cNvSpPr>
              <p:nvPr/>
            </p:nvSpPr>
            <p:spPr bwMode="auto">
              <a:xfrm>
                <a:off x="7439442" y="3646354"/>
                <a:ext cx="223071" cy="123110"/>
              </a:xfrm>
              <a:custGeom>
                <a:avLst/>
                <a:gdLst>
                  <a:gd name="T0" fmla="*/ 59 w 212"/>
                  <a:gd name="T1" fmla="*/ 20 h 117"/>
                  <a:gd name="T2" fmla="*/ 58 w 212"/>
                  <a:gd name="T3" fmla="*/ 27 h 117"/>
                  <a:gd name="T4" fmla="*/ 37 w 212"/>
                  <a:gd name="T5" fmla="*/ 54 h 117"/>
                  <a:gd name="T6" fmla="*/ 20 w 212"/>
                  <a:gd name="T7" fmla="*/ 80 h 117"/>
                  <a:gd name="T8" fmla="*/ 22 w 212"/>
                  <a:gd name="T9" fmla="*/ 80 h 117"/>
                  <a:gd name="T10" fmla="*/ 27 w 212"/>
                  <a:gd name="T11" fmla="*/ 79 h 117"/>
                  <a:gd name="T12" fmla="*/ 37 w 212"/>
                  <a:gd name="T13" fmla="*/ 74 h 117"/>
                  <a:gd name="T14" fmla="*/ 48 w 212"/>
                  <a:gd name="T15" fmla="*/ 62 h 117"/>
                  <a:gd name="T16" fmla="*/ 67 w 212"/>
                  <a:gd name="T17" fmla="*/ 33 h 117"/>
                  <a:gd name="T18" fmla="*/ 77 w 212"/>
                  <a:gd name="T19" fmla="*/ 16 h 117"/>
                  <a:gd name="T20" fmla="*/ 85 w 212"/>
                  <a:gd name="T21" fmla="*/ 7 h 117"/>
                  <a:gd name="T22" fmla="*/ 82 w 212"/>
                  <a:gd name="T23" fmla="*/ 27 h 117"/>
                  <a:gd name="T24" fmla="*/ 63 w 212"/>
                  <a:gd name="T25" fmla="*/ 59 h 117"/>
                  <a:gd name="T26" fmla="*/ 54 w 212"/>
                  <a:gd name="T27" fmla="*/ 72 h 117"/>
                  <a:gd name="T28" fmla="*/ 89 w 212"/>
                  <a:gd name="T29" fmla="*/ 44 h 117"/>
                  <a:gd name="T30" fmla="*/ 110 w 212"/>
                  <a:gd name="T31" fmla="*/ 14 h 117"/>
                  <a:gd name="T32" fmla="*/ 114 w 212"/>
                  <a:gd name="T33" fmla="*/ 6 h 117"/>
                  <a:gd name="T34" fmla="*/ 121 w 212"/>
                  <a:gd name="T35" fmla="*/ 1 h 117"/>
                  <a:gd name="T36" fmla="*/ 123 w 212"/>
                  <a:gd name="T37" fmla="*/ 2 h 117"/>
                  <a:gd name="T38" fmla="*/ 109 w 212"/>
                  <a:gd name="T39" fmla="*/ 26 h 117"/>
                  <a:gd name="T40" fmla="*/ 91 w 212"/>
                  <a:gd name="T41" fmla="*/ 54 h 117"/>
                  <a:gd name="T42" fmla="*/ 85 w 212"/>
                  <a:gd name="T43" fmla="*/ 66 h 117"/>
                  <a:gd name="T44" fmla="*/ 103 w 212"/>
                  <a:gd name="T45" fmla="*/ 60 h 117"/>
                  <a:gd name="T46" fmla="*/ 131 w 212"/>
                  <a:gd name="T47" fmla="*/ 51 h 117"/>
                  <a:gd name="T48" fmla="*/ 156 w 212"/>
                  <a:gd name="T49" fmla="*/ 29 h 117"/>
                  <a:gd name="T50" fmla="*/ 175 w 212"/>
                  <a:gd name="T51" fmla="*/ 10 h 117"/>
                  <a:gd name="T52" fmla="*/ 161 w 212"/>
                  <a:gd name="T53" fmla="*/ 35 h 117"/>
                  <a:gd name="T54" fmla="*/ 204 w 212"/>
                  <a:gd name="T55" fmla="*/ 20 h 117"/>
                  <a:gd name="T56" fmla="*/ 211 w 212"/>
                  <a:gd name="T57" fmla="*/ 20 h 117"/>
                  <a:gd name="T58" fmla="*/ 211 w 212"/>
                  <a:gd name="T59" fmla="*/ 25 h 117"/>
                  <a:gd name="T60" fmla="*/ 176 w 212"/>
                  <a:gd name="T61" fmla="*/ 42 h 117"/>
                  <a:gd name="T62" fmla="*/ 153 w 212"/>
                  <a:gd name="T63" fmla="*/ 55 h 117"/>
                  <a:gd name="T64" fmla="*/ 186 w 212"/>
                  <a:gd name="T65" fmla="*/ 59 h 117"/>
                  <a:gd name="T66" fmla="*/ 195 w 212"/>
                  <a:gd name="T67" fmla="*/ 65 h 117"/>
                  <a:gd name="T68" fmla="*/ 185 w 212"/>
                  <a:gd name="T69" fmla="*/ 65 h 117"/>
                  <a:gd name="T70" fmla="*/ 159 w 212"/>
                  <a:gd name="T71" fmla="*/ 61 h 117"/>
                  <a:gd name="T72" fmla="*/ 131 w 212"/>
                  <a:gd name="T73" fmla="*/ 62 h 117"/>
                  <a:gd name="T74" fmla="*/ 141 w 212"/>
                  <a:gd name="T75" fmla="*/ 67 h 117"/>
                  <a:gd name="T76" fmla="*/ 175 w 212"/>
                  <a:gd name="T77" fmla="*/ 81 h 117"/>
                  <a:gd name="T78" fmla="*/ 147 w 212"/>
                  <a:gd name="T79" fmla="*/ 77 h 117"/>
                  <a:gd name="T80" fmla="*/ 112 w 212"/>
                  <a:gd name="T81" fmla="*/ 67 h 117"/>
                  <a:gd name="T82" fmla="*/ 97 w 212"/>
                  <a:gd name="T83" fmla="*/ 73 h 117"/>
                  <a:gd name="T84" fmla="*/ 123 w 212"/>
                  <a:gd name="T85" fmla="*/ 83 h 117"/>
                  <a:gd name="T86" fmla="*/ 142 w 212"/>
                  <a:gd name="T87" fmla="*/ 91 h 117"/>
                  <a:gd name="T88" fmla="*/ 150 w 212"/>
                  <a:gd name="T89" fmla="*/ 94 h 117"/>
                  <a:gd name="T90" fmla="*/ 155 w 212"/>
                  <a:gd name="T91" fmla="*/ 100 h 117"/>
                  <a:gd name="T92" fmla="*/ 136 w 212"/>
                  <a:gd name="T93" fmla="*/ 98 h 117"/>
                  <a:gd name="T94" fmla="*/ 89 w 212"/>
                  <a:gd name="T95" fmla="*/ 81 h 117"/>
                  <a:gd name="T96" fmla="*/ 79 w 212"/>
                  <a:gd name="T97" fmla="*/ 90 h 117"/>
                  <a:gd name="T98" fmla="*/ 122 w 212"/>
                  <a:gd name="T99" fmla="*/ 103 h 117"/>
                  <a:gd name="T100" fmla="*/ 137 w 212"/>
                  <a:gd name="T101" fmla="*/ 112 h 117"/>
                  <a:gd name="T102" fmla="*/ 136 w 212"/>
                  <a:gd name="T103" fmla="*/ 115 h 117"/>
                  <a:gd name="T104" fmla="*/ 111 w 212"/>
                  <a:gd name="T105" fmla="*/ 106 h 117"/>
                  <a:gd name="T106" fmla="*/ 72 w 212"/>
                  <a:gd name="T107" fmla="*/ 93 h 117"/>
                  <a:gd name="T108" fmla="*/ 29 w 212"/>
                  <a:gd name="T109" fmla="*/ 94 h 117"/>
                  <a:gd name="T110" fmla="*/ 58 w 212"/>
                  <a:gd name="T111" fmla="*/ 104 h 117"/>
                  <a:gd name="T112" fmla="*/ 58 w 212"/>
                  <a:gd name="T113" fmla="*/ 110 h 117"/>
                  <a:gd name="T114" fmla="*/ 9 w 212"/>
                  <a:gd name="T115" fmla="*/ 74 h 117"/>
                  <a:gd name="T116" fmla="*/ 7 w 212"/>
                  <a:gd name="T117" fmla="*/ 57 h 117"/>
                  <a:gd name="T118" fmla="*/ 14 w 212"/>
                  <a:gd name="T119" fmla="*/ 49 h 117"/>
                  <a:gd name="T120" fmla="*/ 10 w 212"/>
                  <a:gd name="T121" fmla="*/ 6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12" h="117">
                    <a:moveTo>
                      <a:pt x="9" y="74"/>
                    </a:moveTo>
                    <a:lnTo>
                      <a:pt x="58" y="19"/>
                    </a:lnTo>
                    <a:lnTo>
                      <a:pt x="59" y="20"/>
                    </a:lnTo>
                    <a:lnTo>
                      <a:pt x="59" y="21"/>
                    </a:lnTo>
                    <a:lnTo>
                      <a:pt x="59" y="23"/>
                    </a:lnTo>
                    <a:lnTo>
                      <a:pt x="58" y="27"/>
                    </a:lnTo>
                    <a:lnTo>
                      <a:pt x="53" y="33"/>
                    </a:lnTo>
                    <a:lnTo>
                      <a:pt x="47" y="42"/>
                    </a:lnTo>
                    <a:lnTo>
                      <a:pt x="37" y="54"/>
                    </a:lnTo>
                    <a:lnTo>
                      <a:pt x="31" y="62"/>
                    </a:lnTo>
                    <a:lnTo>
                      <a:pt x="24" y="71"/>
                    </a:lnTo>
                    <a:lnTo>
                      <a:pt x="20" y="80"/>
                    </a:lnTo>
                    <a:lnTo>
                      <a:pt x="20" y="81"/>
                    </a:lnTo>
                    <a:lnTo>
                      <a:pt x="21" y="80"/>
                    </a:lnTo>
                    <a:lnTo>
                      <a:pt x="22" y="80"/>
                    </a:lnTo>
                    <a:lnTo>
                      <a:pt x="24" y="80"/>
                    </a:lnTo>
                    <a:lnTo>
                      <a:pt x="25" y="80"/>
                    </a:lnTo>
                    <a:lnTo>
                      <a:pt x="27" y="79"/>
                    </a:lnTo>
                    <a:lnTo>
                      <a:pt x="29" y="78"/>
                    </a:lnTo>
                    <a:lnTo>
                      <a:pt x="33" y="77"/>
                    </a:lnTo>
                    <a:lnTo>
                      <a:pt x="37" y="74"/>
                    </a:lnTo>
                    <a:lnTo>
                      <a:pt x="39" y="73"/>
                    </a:lnTo>
                    <a:lnTo>
                      <a:pt x="44" y="70"/>
                    </a:lnTo>
                    <a:lnTo>
                      <a:pt x="48" y="62"/>
                    </a:lnTo>
                    <a:lnTo>
                      <a:pt x="54" y="53"/>
                    </a:lnTo>
                    <a:lnTo>
                      <a:pt x="61" y="42"/>
                    </a:lnTo>
                    <a:lnTo>
                      <a:pt x="67" y="33"/>
                    </a:lnTo>
                    <a:lnTo>
                      <a:pt x="73" y="23"/>
                    </a:lnTo>
                    <a:lnTo>
                      <a:pt x="75" y="20"/>
                    </a:lnTo>
                    <a:lnTo>
                      <a:pt x="77" y="16"/>
                    </a:lnTo>
                    <a:lnTo>
                      <a:pt x="79" y="13"/>
                    </a:lnTo>
                    <a:lnTo>
                      <a:pt x="83" y="9"/>
                    </a:lnTo>
                    <a:lnTo>
                      <a:pt x="85" y="7"/>
                    </a:lnTo>
                    <a:lnTo>
                      <a:pt x="90" y="6"/>
                    </a:lnTo>
                    <a:lnTo>
                      <a:pt x="86" y="15"/>
                    </a:lnTo>
                    <a:lnTo>
                      <a:pt x="82" y="27"/>
                    </a:lnTo>
                    <a:lnTo>
                      <a:pt x="76" y="38"/>
                    </a:lnTo>
                    <a:lnTo>
                      <a:pt x="69" y="48"/>
                    </a:lnTo>
                    <a:lnTo>
                      <a:pt x="63" y="59"/>
                    </a:lnTo>
                    <a:lnTo>
                      <a:pt x="57" y="66"/>
                    </a:lnTo>
                    <a:lnTo>
                      <a:pt x="54" y="71"/>
                    </a:lnTo>
                    <a:lnTo>
                      <a:pt x="54" y="72"/>
                    </a:lnTo>
                    <a:lnTo>
                      <a:pt x="67" y="66"/>
                    </a:lnTo>
                    <a:lnTo>
                      <a:pt x="79" y="55"/>
                    </a:lnTo>
                    <a:lnTo>
                      <a:pt x="89" y="44"/>
                    </a:lnTo>
                    <a:lnTo>
                      <a:pt x="98" y="30"/>
                    </a:lnTo>
                    <a:lnTo>
                      <a:pt x="108" y="17"/>
                    </a:lnTo>
                    <a:lnTo>
                      <a:pt x="110" y="14"/>
                    </a:lnTo>
                    <a:lnTo>
                      <a:pt x="111" y="12"/>
                    </a:lnTo>
                    <a:lnTo>
                      <a:pt x="112" y="8"/>
                    </a:lnTo>
                    <a:lnTo>
                      <a:pt x="114" y="6"/>
                    </a:lnTo>
                    <a:lnTo>
                      <a:pt x="116" y="3"/>
                    </a:lnTo>
                    <a:lnTo>
                      <a:pt x="118" y="1"/>
                    </a:lnTo>
                    <a:lnTo>
                      <a:pt x="121" y="1"/>
                    </a:lnTo>
                    <a:lnTo>
                      <a:pt x="122" y="0"/>
                    </a:lnTo>
                    <a:lnTo>
                      <a:pt x="124" y="0"/>
                    </a:lnTo>
                    <a:lnTo>
                      <a:pt x="123" y="2"/>
                    </a:lnTo>
                    <a:lnTo>
                      <a:pt x="120" y="8"/>
                    </a:lnTo>
                    <a:lnTo>
                      <a:pt x="115" y="16"/>
                    </a:lnTo>
                    <a:lnTo>
                      <a:pt x="109" y="26"/>
                    </a:lnTo>
                    <a:lnTo>
                      <a:pt x="103" y="35"/>
                    </a:lnTo>
                    <a:lnTo>
                      <a:pt x="98" y="45"/>
                    </a:lnTo>
                    <a:lnTo>
                      <a:pt x="91" y="54"/>
                    </a:lnTo>
                    <a:lnTo>
                      <a:pt x="84" y="64"/>
                    </a:lnTo>
                    <a:lnTo>
                      <a:pt x="83" y="66"/>
                    </a:lnTo>
                    <a:lnTo>
                      <a:pt x="85" y="66"/>
                    </a:lnTo>
                    <a:lnTo>
                      <a:pt x="90" y="65"/>
                    </a:lnTo>
                    <a:lnTo>
                      <a:pt x="97" y="62"/>
                    </a:lnTo>
                    <a:lnTo>
                      <a:pt x="103" y="60"/>
                    </a:lnTo>
                    <a:lnTo>
                      <a:pt x="108" y="59"/>
                    </a:lnTo>
                    <a:lnTo>
                      <a:pt x="120" y="54"/>
                    </a:lnTo>
                    <a:lnTo>
                      <a:pt x="131" y="51"/>
                    </a:lnTo>
                    <a:lnTo>
                      <a:pt x="142" y="46"/>
                    </a:lnTo>
                    <a:lnTo>
                      <a:pt x="152" y="36"/>
                    </a:lnTo>
                    <a:lnTo>
                      <a:pt x="156" y="29"/>
                    </a:lnTo>
                    <a:lnTo>
                      <a:pt x="162" y="21"/>
                    </a:lnTo>
                    <a:lnTo>
                      <a:pt x="168" y="14"/>
                    </a:lnTo>
                    <a:lnTo>
                      <a:pt x="175" y="10"/>
                    </a:lnTo>
                    <a:lnTo>
                      <a:pt x="173" y="19"/>
                    </a:lnTo>
                    <a:lnTo>
                      <a:pt x="168" y="27"/>
                    </a:lnTo>
                    <a:lnTo>
                      <a:pt x="161" y="35"/>
                    </a:lnTo>
                    <a:lnTo>
                      <a:pt x="155" y="44"/>
                    </a:lnTo>
                    <a:lnTo>
                      <a:pt x="180" y="32"/>
                    </a:lnTo>
                    <a:lnTo>
                      <a:pt x="204" y="20"/>
                    </a:lnTo>
                    <a:lnTo>
                      <a:pt x="206" y="19"/>
                    </a:lnTo>
                    <a:lnTo>
                      <a:pt x="208" y="19"/>
                    </a:lnTo>
                    <a:lnTo>
                      <a:pt x="211" y="20"/>
                    </a:lnTo>
                    <a:lnTo>
                      <a:pt x="212" y="22"/>
                    </a:lnTo>
                    <a:lnTo>
                      <a:pt x="212" y="23"/>
                    </a:lnTo>
                    <a:lnTo>
                      <a:pt x="211" y="25"/>
                    </a:lnTo>
                    <a:lnTo>
                      <a:pt x="211" y="26"/>
                    </a:lnTo>
                    <a:lnTo>
                      <a:pt x="193" y="33"/>
                    </a:lnTo>
                    <a:lnTo>
                      <a:pt x="176" y="42"/>
                    </a:lnTo>
                    <a:lnTo>
                      <a:pt x="159" y="49"/>
                    </a:lnTo>
                    <a:lnTo>
                      <a:pt x="146" y="53"/>
                    </a:lnTo>
                    <a:lnTo>
                      <a:pt x="153" y="55"/>
                    </a:lnTo>
                    <a:lnTo>
                      <a:pt x="163" y="57"/>
                    </a:lnTo>
                    <a:lnTo>
                      <a:pt x="174" y="58"/>
                    </a:lnTo>
                    <a:lnTo>
                      <a:pt x="186" y="59"/>
                    </a:lnTo>
                    <a:lnTo>
                      <a:pt x="195" y="62"/>
                    </a:lnTo>
                    <a:lnTo>
                      <a:pt x="195" y="64"/>
                    </a:lnTo>
                    <a:lnTo>
                      <a:pt x="195" y="65"/>
                    </a:lnTo>
                    <a:lnTo>
                      <a:pt x="195" y="65"/>
                    </a:lnTo>
                    <a:lnTo>
                      <a:pt x="195" y="66"/>
                    </a:lnTo>
                    <a:lnTo>
                      <a:pt x="185" y="65"/>
                    </a:lnTo>
                    <a:lnTo>
                      <a:pt x="175" y="64"/>
                    </a:lnTo>
                    <a:lnTo>
                      <a:pt x="165" y="62"/>
                    </a:lnTo>
                    <a:lnTo>
                      <a:pt x="159" y="61"/>
                    </a:lnTo>
                    <a:lnTo>
                      <a:pt x="149" y="61"/>
                    </a:lnTo>
                    <a:lnTo>
                      <a:pt x="140" y="62"/>
                    </a:lnTo>
                    <a:lnTo>
                      <a:pt x="131" y="62"/>
                    </a:lnTo>
                    <a:lnTo>
                      <a:pt x="124" y="62"/>
                    </a:lnTo>
                    <a:lnTo>
                      <a:pt x="123" y="64"/>
                    </a:lnTo>
                    <a:lnTo>
                      <a:pt x="141" y="67"/>
                    </a:lnTo>
                    <a:lnTo>
                      <a:pt x="155" y="72"/>
                    </a:lnTo>
                    <a:lnTo>
                      <a:pt x="168" y="77"/>
                    </a:lnTo>
                    <a:lnTo>
                      <a:pt x="175" y="81"/>
                    </a:lnTo>
                    <a:lnTo>
                      <a:pt x="173" y="84"/>
                    </a:lnTo>
                    <a:lnTo>
                      <a:pt x="160" y="81"/>
                    </a:lnTo>
                    <a:lnTo>
                      <a:pt x="147" y="77"/>
                    </a:lnTo>
                    <a:lnTo>
                      <a:pt x="135" y="73"/>
                    </a:lnTo>
                    <a:lnTo>
                      <a:pt x="124" y="68"/>
                    </a:lnTo>
                    <a:lnTo>
                      <a:pt x="112" y="67"/>
                    </a:lnTo>
                    <a:lnTo>
                      <a:pt x="101" y="71"/>
                    </a:lnTo>
                    <a:lnTo>
                      <a:pt x="98" y="72"/>
                    </a:lnTo>
                    <a:lnTo>
                      <a:pt x="97" y="73"/>
                    </a:lnTo>
                    <a:lnTo>
                      <a:pt x="97" y="76"/>
                    </a:lnTo>
                    <a:lnTo>
                      <a:pt x="111" y="79"/>
                    </a:lnTo>
                    <a:lnTo>
                      <a:pt x="123" y="83"/>
                    </a:lnTo>
                    <a:lnTo>
                      <a:pt x="136" y="90"/>
                    </a:lnTo>
                    <a:lnTo>
                      <a:pt x="139" y="91"/>
                    </a:lnTo>
                    <a:lnTo>
                      <a:pt x="142" y="91"/>
                    </a:lnTo>
                    <a:lnTo>
                      <a:pt x="146" y="92"/>
                    </a:lnTo>
                    <a:lnTo>
                      <a:pt x="148" y="93"/>
                    </a:lnTo>
                    <a:lnTo>
                      <a:pt x="150" y="94"/>
                    </a:lnTo>
                    <a:lnTo>
                      <a:pt x="153" y="96"/>
                    </a:lnTo>
                    <a:lnTo>
                      <a:pt x="155" y="98"/>
                    </a:lnTo>
                    <a:lnTo>
                      <a:pt x="155" y="100"/>
                    </a:lnTo>
                    <a:lnTo>
                      <a:pt x="155" y="102"/>
                    </a:lnTo>
                    <a:lnTo>
                      <a:pt x="155" y="103"/>
                    </a:lnTo>
                    <a:lnTo>
                      <a:pt x="136" y="98"/>
                    </a:lnTo>
                    <a:lnTo>
                      <a:pt x="121" y="91"/>
                    </a:lnTo>
                    <a:lnTo>
                      <a:pt x="103" y="85"/>
                    </a:lnTo>
                    <a:lnTo>
                      <a:pt x="89" y="81"/>
                    </a:lnTo>
                    <a:lnTo>
                      <a:pt x="75" y="81"/>
                    </a:lnTo>
                    <a:lnTo>
                      <a:pt x="61" y="85"/>
                    </a:lnTo>
                    <a:lnTo>
                      <a:pt x="79" y="90"/>
                    </a:lnTo>
                    <a:lnTo>
                      <a:pt x="97" y="94"/>
                    </a:lnTo>
                    <a:lnTo>
                      <a:pt x="115" y="100"/>
                    </a:lnTo>
                    <a:lnTo>
                      <a:pt x="122" y="103"/>
                    </a:lnTo>
                    <a:lnTo>
                      <a:pt x="128" y="105"/>
                    </a:lnTo>
                    <a:lnTo>
                      <a:pt x="133" y="108"/>
                    </a:lnTo>
                    <a:lnTo>
                      <a:pt x="137" y="112"/>
                    </a:lnTo>
                    <a:lnTo>
                      <a:pt x="137" y="113"/>
                    </a:lnTo>
                    <a:lnTo>
                      <a:pt x="136" y="115"/>
                    </a:lnTo>
                    <a:lnTo>
                      <a:pt x="136" y="115"/>
                    </a:lnTo>
                    <a:lnTo>
                      <a:pt x="127" y="113"/>
                    </a:lnTo>
                    <a:lnTo>
                      <a:pt x="118" y="110"/>
                    </a:lnTo>
                    <a:lnTo>
                      <a:pt x="111" y="106"/>
                    </a:lnTo>
                    <a:lnTo>
                      <a:pt x="102" y="103"/>
                    </a:lnTo>
                    <a:lnTo>
                      <a:pt x="86" y="97"/>
                    </a:lnTo>
                    <a:lnTo>
                      <a:pt x="72" y="93"/>
                    </a:lnTo>
                    <a:lnTo>
                      <a:pt x="58" y="90"/>
                    </a:lnTo>
                    <a:lnTo>
                      <a:pt x="45" y="90"/>
                    </a:lnTo>
                    <a:lnTo>
                      <a:pt x="29" y="94"/>
                    </a:lnTo>
                    <a:lnTo>
                      <a:pt x="32" y="94"/>
                    </a:lnTo>
                    <a:lnTo>
                      <a:pt x="46" y="98"/>
                    </a:lnTo>
                    <a:lnTo>
                      <a:pt x="58" y="104"/>
                    </a:lnTo>
                    <a:lnTo>
                      <a:pt x="70" y="113"/>
                    </a:lnTo>
                    <a:lnTo>
                      <a:pt x="67" y="117"/>
                    </a:lnTo>
                    <a:lnTo>
                      <a:pt x="58" y="110"/>
                    </a:lnTo>
                    <a:lnTo>
                      <a:pt x="47" y="105"/>
                    </a:lnTo>
                    <a:lnTo>
                      <a:pt x="35" y="103"/>
                    </a:lnTo>
                    <a:lnTo>
                      <a:pt x="9" y="74"/>
                    </a:lnTo>
                    <a:close/>
                    <a:moveTo>
                      <a:pt x="0" y="64"/>
                    </a:moveTo>
                    <a:lnTo>
                      <a:pt x="3" y="60"/>
                    </a:lnTo>
                    <a:lnTo>
                      <a:pt x="7" y="57"/>
                    </a:lnTo>
                    <a:lnTo>
                      <a:pt x="10" y="53"/>
                    </a:lnTo>
                    <a:lnTo>
                      <a:pt x="13" y="51"/>
                    </a:lnTo>
                    <a:lnTo>
                      <a:pt x="14" y="49"/>
                    </a:lnTo>
                    <a:lnTo>
                      <a:pt x="15" y="48"/>
                    </a:lnTo>
                    <a:lnTo>
                      <a:pt x="14" y="57"/>
                    </a:lnTo>
                    <a:lnTo>
                      <a:pt x="10" y="62"/>
                    </a:lnTo>
                    <a:lnTo>
                      <a:pt x="5" y="70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5" name="Freeform 351"/>
              <p:cNvSpPr>
                <a:spLocks/>
              </p:cNvSpPr>
              <p:nvPr/>
            </p:nvSpPr>
            <p:spPr bwMode="auto">
              <a:xfrm>
                <a:off x="7224789" y="3461163"/>
                <a:ext cx="375643" cy="416680"/>
              </a:xfrm>
              <a:custGeom>
                <a:avLst/>
                <a:gdLst>
                  <a:gd name="T0" fmla="*/ 228 w 357"/>
                  <a:gd name="T1" fmla="*/ 110 h 396"/>
                  <a:gd name="T2" fmla="*/ 224 w 357"/>
                  <a:gd name="T3" fmla="*/ 96 h 396"/>
                  <a:gd name="T4" fmla="*/ 228 w 357"/>
                  <a:gd name="T5" fmla="*/ 73 h 396"/>
                  <a:gd name="T6" fmla="*/ 245 w 357"/>
                  <a:gd name="T7" fmla="*/ 56 h 396"/>
                  <a:gd name="T8" fmla="*/ 255 w 357"/>
                  <a:gd name="T9" fmla="*/ 54 h 396"/>
                  <a:gd name="T10" fmla="*/ 267 w 357"/>
                  <a:gd name="T11" fmla="*/ 54 h 396"/>
                  <a:gd name="T12" fmla="*/ 268 w 357"/>
                  <a:gd name="T13" fmla="*/ 42 h 396"/>
                  <a:gd name="T14" fmla="*/ 268 w 357"/>
                  <a:gd name="T15" fmla="*/ 26 h 396"/>
                  <a:gd name="T16" fmla="*/ 275 w 357"/>
                  <a:gd name="T17" fmla="*/ 10 h 396"/>
                  <a:gd name="T18" fmla="*/ 297 w 357"/>
                  <a:gd name="T19" fmla="*/ 0 h 396"/>
                  <a:gd name="T20" fmla="*/ 322 w 357"/>
                  <a:gd name="T21" fmla="*/ 12 h 396"/>
                  <a:gd name="T22" fmla="*/ 333 w 357"/>
                  <a:gd name="T23" fmla="*/ 30 h 396"/>
                  <a:gd name="T24" fmla="*/ 334 w 357"/>
                  <a:gd name="T25" fmla="*/ 42 h 396"/>
                  <a:gd name="T26" fmla="*/ 334 w 357"/>
                  <a:gd name="T27" fmla="*/ 57 h 396"/>
                  <a:gd name="T28" fmla="*/ 338 w 357"/>
                  <a:gd name="T29" fmla="*/ 68 h 396"/>
                  <a:gd name="T30" fmla="*/ 341 w 357"/>
                  <a:gd name="T31" fmla="*/ 69 h 396"/>
                  <a:gd name="T32" fmla="*/ 347 w 357"/>
                  <a:gd name="T33" fmla="*/ 70 h 396"/>
                  <a:gd name="T34" fmla="*/ 352 w 357"/>
                  <a:gd name="T35" fmla="*/ 74 h 396"/>
                  <a:gd name="T36" fmla="*/ 357 w 357"/>
                  <a:gd name="T37" fmla="*/ 91 h 396"/>
                  <a:gd name="T38" fmla="*/ 352 w 357"/>
                  <a:gd name="T39" fmla="*/ 118 h 396"/>
                  <a:gd name="T40" fmla="*/ 335 w 357"/>
                  <a:gd name="T41" fmla="*/ 142 h 396"/>
                  <a:gd name="T42" fmla="*/ 329 w 357"/>
                  <a:gd name="T43" fmla="*/ 148 h 396"/>
                  <a:gd name="T44" fmla="*/ 321 w 357"/>
                  <a:gd name="T45" fmla="*/ 156 h 396"/>
                  <a:gd name="T46" fmla="*/ 320 w 357"/>
                  <a:gd name="T47" fmla="*/ 159 h 396"/>
                  <a:gd name="T48" fmla="*/ 322 w 357"/>
                  <a:gd name="T49" fmla="*/ 165 h 396"/>
                  <a:gd name="T50" fmla="*/ 328 w 357"/>
                  <a:gd name="T51" fmla="*/ 171 h 396"/>
                  <a:gd name="T52" fmla="*/ 334 w 357"/>
                  <a:gd name="T53" fmla="*/ 180 h 396"/>
                  <a:gd name="T54" fmla="*/ 339 w 357"/>
                  <a:gd name="T55" fmla="*/ 198 h 396"/>
                  <a:gd name="T56" fmla="*/ 329 w 357"/>
                  <a:gd name="T57" fmla="*/ 223 h 396"/>
                  <a:gd name="T58" fmla="*/ 308 w 357"/>
                  <a:gd name="T59" fmla="*/ 241 h 396"/>
                  <a:gd name="T60" fmla="*/ 289 w 357"/>
                  <a:gd name="T61" fmla="*/ 249 h 396"/>
                  <a:gd name="T62" fmla="*/ 277 w 357"/>
                  <a:gd name="T63" fmla="*/ 253 h 396"/>
                  <a:gd name="T64" fmla="*/ 264 w 357"/>
                  <a:gd name="T65" fmla="*/ 255 h 396"/>
                  <a:gd name="T66" fmla="*/ 261 w 357"/>
                  <a:gd name="T67" fmla="*/ 275 h 396"/>
                  <a:gd name="T68" fmla="*/ 245 w 357"/>
                  <a:gd name="T69" fmla="*/ 291 h 396"/>
                  <a:gd name="T70" fmla="*/ 38 w 357"/>
                  <a:gd name="T71" fmla="*/ 396 h 396"/>
                  <a:gd name="T72" fmla="*/ 5 w 357"/>
                  <a:gd name="T73" fmla="*/ 364 h 396"/>
                  <a:gd name="T74" fmla="*/ 26 w 357"/>
                  <a:gd name="T75" fmla="*/ 362 h 396"/>
                  <a:gd name="T76" fmla="*/ 50 w 357"/>
                  <a:gd name="T77" fmla="*/ 336 h 396"/>
                  <a:gd name="T78" fmla="*/ 69 w 357"/>
                  <a:gd name="T79" fmla="*/ 298 h 396"/>
                  <a:gd name="T80" fmla="*/ 77 w 357"/>
                  <a:gd name="T81" fmla="*/ 265 h 396"/>
                  <a:gd name="T82" fmla="*/ 85 w 357"/>
                  <a:gd name="T83" fmla="*/ 227 h 396"/>
                  <a:gd name="T84" fmla="*/ 99 w 357"/>
                  <a:gd name="T85" fmla="*/ 208 h 396"/>
                  <a:gd name="T86" fmla="*/ 117 w 357"/>
                  <a:gd name="T87" fmla="*/ 203 h 396"/>
                  <a:gd name="T88" fmla="*/ 128 w 357"/>
                  <a:gd name="T89" fmla="*/ 205 h 396"/>
                  <a:gd name="T90" fmla="*/ 137 w 357"/>
                  <a:gd name="T91" fmla="*/ 206 h 396"/>
                  <a:gd name="T92" fmla="*/ 141 w 357"/>
                  <a:gd name="T93" fmla="*/ 206 h 396"/>
                  <a:gd name="T94" fmla="*/ 142 w 357"/>
                  <a:gd name="T95" fmla="*/ 203 h 396"/>
                  <a:gd name="T96" fmla="*/ 141 w 357"/>
                  <a:gd name="T97" fmla="*/ 180 h 396"/>
                  <a:gd name="T98" fmla="*/ 145 w 357"/>
                  <a:gd name="T99" fmla="*/ 166 h 396"/>
                  <a:gd name="T100" fmla="*/ 175 w 357"/>
                  <a:gd name="T101" fmla="*/ 152 h 396"/>
                  <a:gd name="T102" fmla="*/ 182 w 357"/>
                  <a:gd name="T103" fmla="*/ 150 h 396"/>
                  <a:gd name="T104" fmla="*/ 190 w 357"/>
                  <a:gd name="T105" fmla="*/ 152 h 396"/>
                  <a:gd name="T106" fmla="*/ 194 w 357"/>
                  <a:gd name="T107" fmla="*/ 142 h 396"/>
                  <a:gd name="T108" fmla="*/ 205 w 357"/>
                  <a:gd name="T109" fmla="*/ 122 h 396"/>
                  <a:gd name="T110" fmla="*/ 220 w 357"/>
                  <a:gd name="T111" fmla="*/ 114 h 396"/>
                  <a:gd name="T112" fmla="*/ 229 w 357"/>
                  <a:gd name="T113" fmla="*/ 113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57" h="396">
                    <a:moveTo>
                      <a:pt x="229" y="113"/>
                    </a:moveTo>
                    <a:lnTo>
                      <a:pt x="228" y="110"/>
                    </a:lnTo>
                    <a:lnTo>
                      <a:pt x="226" y="108"/>
                    </a:lnTo>
                    <a:lnTo>
                      <a:pt x="224" y="96"/>
                    </a:lnTo>
                    <a:lnTo>
                      <a:pt x="224" y="83"/>
                    </a:lnTo>
                    <a:lnTo>
                      <a:pt x="228" y="73"/>
                    </a:lnTo>
                    <a:lnTo>
                      <a:pt x="235" y="62"/>
                    </a:lnTo>
                    <a:lnTo>
                      <a:pt x="245" y="56"/>
                    </a:lnTo>
                    <a:lnTo>
                      <a:pt x="250" y="54"/>
                    </a:lnTo>
                    <a:lnTo>
                      <a:pt x="255" y="54"/>
                    </a:lnTo>
                    <a:lnTo>
                      <a:pt x="260" y="54"/>
                    </a:lnTo>
                    <a:lnTo>
                      <a:pt x="267" y="54"/>
                    </a:lnTo>
                    <a:lnTo>
                      <a:pt x="269" y="54"/>
                    </a:lnTo>
                    <a:lnTo>
                      <a:pt x="268" y="42"/>
                    </a:lnTo>
                    <a:lnTo>
                      <a:pt x="268" y="33"/>
                    </a:lnTo>
                    <a:lnTo>
                      <a:pt x="268" y="26"/>
                    </a:lnTo>
                    <a:lnTo>
                      <a:pt x="269" y="17"/>
                    </a:lnTo>
                    <a:lnTo>
                      <a:pt x="275" y="10"/>
                    </a:lnTo>
                    <a:lnTo>
                      <a:pt x="283" y="4"/>
                    </a:lnTo>
                    <a:lnTo>
                      <a:pt x="297" y="0"/>
                    </a:lnTo>
                    <a:lnTo>
                      <a:pt x="312" y="4"/>
                    </a:lnTo>
                    <a:lnTo>
                      <a:pt x="322" y="12"/>
                    </a:lnTo>
                    <a:lnTo>
                      <a:pt x="331" y="25"/>
                    </a:lnTo>
                    <a:lnTo>
                      <a:pt x="333" y="30"/>
                    </a:lnTo>
                    <a:lnTo>
                      <a:pt x="333" y="36"/>
                    </a:lnTo>
                    <a:lnTo>
                      <a:pt x="334" y="42"/>
                    </a:lnTo>
                    <a:lnTo>
                      <a:pt x="334" y="46"/>
                    </a:lnTo>
                    <a:lnTo>
                      <a:pt x="334" y="57"/>
                    </a:lnTo>
                    <a:lnTo>
                      <a:pt x="337" y="65"/>
                    </a:lnTo>
                    <a:lnTo>
                      <a:pt x="338" y="68"/>
                    </a:lnTo>
                    <a:lnTo>
                      <a:pt x="339" y="69"/>
                    </a:lnTo>
                    <a:lnTo>
                      <a:pt x="341" y="69"/>
                    </a:lnTo>
                    <a:lnTo>
                      <a:pt x="345" y="69"/>
                    </a:lnTo>
                    <a:lnTo>
                      <a:pt x="347" y="70"/>
                    </a:lnTo>
                    <a:lnTo>
                      <a:pt x="350" y="73"/>
                    </a:lnTo>
                    <a:lnTo>
                      <a:pt x="352" y="74"/>
                    </a:lnTo>
                    <a:lnTo>
                      <a:pt x="353" y="77"/>
                    </a:lnTo>
                    <a:lnTo>
                      <a:pt x="357" y="91"/>
                    </a:lnTo>
                    <a:lnTo>
                      <a:pt x="356" y="105"/>
                    </a:lnTo>
                    <a:lnTo>
                      <a:pt x="352" y="118"/>
                    </a:lnTo>
                    <a:lnTo>
                      <a:pt x="345" y="131"/>
                    </a:lnTo>
                    <a:lnTo>
                      <a:pt x="335" y="142"/>
                    </a:lnTo>
                    <a:lnTo>
                      <a:pt x="332" y="146"/>
                    </a:lnTo>
                    <a:lnTo>
                      <a:pt x="329" y="148"/>
                    </a:lnTo>
                    <a:lnTo>
                      <a:pt x="324" y="153"/>
                    </a:lnTo>
                    <a:lnTo>
                      <a:pt x="321" y="156"/>
                    </a:lnTo>
                    <a:lnTo>
                      <a:pt x="320" y="157"/>
                    </a:lnTo>
                    <a:lnTo>
                      <a:pt x="320" y="159"/>
                    </a:lnTo>
                    <a:lnTo>
                      <a:pt x="320" y="160"/>
                    </a:lnTo>
                    <a:lnTo>
                      <a:pt x="322" y="165"/>
                    </a:lnTo>
                    <a:lnTo>
                      <a:pt x="325" y="169"/>
                    </a:lnTo>
                    <a:lnTo>
                      <a:pt x="328" y="171"/>
                    </a:lnTo>
                    <a:lnTo>
                      <a:pt x="333" y="177"/>
                    </a:lnTo>
                    <a:lnTo>
                      <a:pt x="334" y="180"/>
                    </a:lnTo>
                    <a:lnTo>
                      <a:pt x="337" y="185"/>
                    </a:lnTo>
                    <a:lnTo>
                      <a:pt x="339" y="198"/>
                    </a:lnTo>
                    <a:lnTo>
                      <a:pt x="337" y="211"/>
                    </a:lnTo>
                    <a:lnTo>
                      <a:pt x="329" y="223"/>
                    </a:lnTo>
                    <a:lnTo>
                      <a:pt x="320" y="233"/>
                    </a:lnTo>
                    <a:lnTo>
                      <a:pt x="308" y="241"/>
                    </a:lnTo>
                    <a:lnTo>
                      <a:pt x="296" y="247"/>
                    </a:lnTo>
                    <a:lnTo>
                      <a:pt x="289" y="249"/>
                    </a:lnTo>
                    <a:lnTo>
                      <a:pt x="283" y="252"/>
                    </a:lnTo>
                    <a:lnTo>
                      <a:pt x="277" y="253"/>
                    </a:lnTo>
                    <a:lnTo>
                      <a:pt x="271" y="254"/>
                    </a:lnTo>
                    <a:lnTo>
                      <a:pt x="264" y="255"/>
                    </a:lnTo>
                    <a:lnTo>
                      <a:pt x="264" y="266"/>
                    </a:lnTo>
                    <a:lnTo>
                      <a:pt x="261" y="275"/>
                    </a:lnTo>
                    <a:lnTo>
                      <a:pt x="254" y="284"/>
                    </a:lnTo>
                    <a:lnTo>
                      <a:pt x="245" y="291"/>
                    </a:lnTo>
                    <a:lnTo>
                      <a:pt x="236" y="297"/>
                    </a:lnTo>
                    <a:lnTo>
                      <a:pt x="38" y="396"/>
                    </a:lnTo>
                    <a:lnTo>
                      <a:pt x="0" y="371"/>
                    </a:lnTo>
                    <a:lnTo>
                      <a:pt x="5" y="364"/>
                    </a:lnTo>
                    <a:lnTo>
                      <a:pt x="14" y="367"/>
                    </a:lnTo>
                    <a:lnTo>
                      <a:pt x="26" y="362"/>
                    </a:lnTo>
                    <a:lnTo>
                      <a:pt x="38" y="351"/>
                    </a:lnTo>
                    <a:lnTo>
                      <a:pt x="50" y="336"/>
                    </a:lnTo>
                    <a:lnTo>
                      <a:pt x="60" y="317"/>
                    </a:lnTo>
                    <a:lnTo>
                      <a:pt x="69" y="298"/>
                    </a:lnTo>
                    <a:lnTo>
                      <a:pt x="75" y="280"/>
                    </a:lnTo>
                    <a:lnTo>
                      <a:pt x="77" y="265"/>
                    </a:lnTo>
                    <a:lnTo>
                      <a:pt x="81" y="242"/>
                    </a:lnTo>
                    <a:lnTo>
                      <a:pt x="85" y="227"/>
                    </a:lnTo>
                    <a:lnTo>
                      <a:pt x="92" y="215"/>
                    </a:lnTo>
                    <a:lnTo>
                      <a:pt x="99" y="208"/>
                    </a:lnTo>
                    <a:lnTo>
                      <a:pt x="108" y="204"/>
                    </a:lnTo>
                    <a:lnTo>
                      <a:pt x="117" y="203"/>
                    </a:lnTo>
                    <a:lnTo>
                      <a:pt x="123" y="204"/>
                    </a:lnTo>
                    <a:lnTo>
                      <a:pt x="128" y="205"/>
                    </a:lnTo>
                    <a:lnTo>
                      <a:pt x="133" y="206"/>
                    </a:lnTo>
                    <a:lnTo>
                      <a:pt x="137" y="206"/>
                    </a:lnTo>
                    <a:lnTo>
                      <a:pt x="140" y="206"/>
                    </a:lnTo>
                    <a:lnTo>
                      <a:pt x="141" y="206"/>
                    </a:lnTo>
                    <a:lnTo>
                      <a:pt x="142" y="205"/>
                    </a:lnTo>
                    <a:lnTo>
                      <a:pt x="142" y="203"/>
                    </a:lnTo>
                    <a:lnTo>
                      <a:pt x="141" y="192"/>
                    </a:lnTo>
                    <a:lnTo>
                      <a:pt x="141" y="180"/>
                    </a:lnTo>
                    <a:lnTo>
                      <a:pt x="141" y="173"/>
                    </a:lnTo>
                    <a:lnTo>
                      <a:pt x="145" y="166"/>
                    </a:lnTo>
                    <a:lnTo>
                      <a:pt x="152" y="161"/>
                    </a:lnTo>
                    <a:lnTo>
                      <a:pt x="175" y="152"/>
                    </a:lnTo>
                    <a:lnTo>
                      <a:pt x="179" y="151"/>
                    </a:lnTo>
                    <a:lnTo>
                      <a:pt x="182" y="150"/>
                    </a:lnTo>
                    <a:lnTo>
                      <a:pt x="186" y="151"/>
                    </a:lnTo>
                    <a:lnTo>
                      <a:pt x="190" y="152"/>
                    </a:lnTo>
                    <a:lnTo>
                      <a:pt x="196" y="153"/>
                    </a:lnTo>
                    <a:lnTo>
                      <a:pt x="194" y="142"/>
                    </a:lnTo>
                    <a:lnTo>
                      <a:pt x="198" y="132"/>
                    </a:lnTo>
                    <a:lnTo>
                      <a:pt x="205" y="122"/>
                    </a:lnTo>
                    <a:lnTo>
                      <a:pt x="214" y="116"/>
                    </a:lnTo>
                    <a:lnTo>
                      <a:pt x="220" y="114"/>
                    </a:lnTo>
                    <a:lnTo>
                      <a:pt x="225" y="113"/>
                    </a:lnTo>
                    <a:lnTo>
                      <a:pt x="229" y="11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6" name="Freeform 352"/>
              <p:cNvSpPr>
                <a:spLocks/>
              </p:cNvSpPr>
              <p:nvPr/>
            </p:nvSpPr>
            <p:spPr bwMode="auto">
              <a:xfrm>
                <a:off x="7303706" y="3580064"/>
                <a:ext cx="248324" cy="244115"/>
              </a:xfrm>
              <a:custGeom>
                <a:avLst/>
                <a:gdLst>
                  <a:gd name="T0" fmla="*/ 32 w 236"/>
                  <a:gd name="T1" fmla="*/ 210 h 232"/>
                  <a:gd name="T2" fmla="*/ 71 w 236"/>
                  <a:gd name="T3" fmla="*/ 184 h 232"/>
                  <a:gd name="T4" fmla="*/ 112 w 236"/>
                  <a:gd name="T5" fmla="*/ 173 h 232"/>
                  <a:gd name="T6" fmla="*/ 106 w 236"/>
                  <a:gd name="T7" fmla="*/ 166 h 232"/>
                  <a:gd name="T8" fmla="*/ 91 w 236"/>
                  <a:gd name="T9" fmla="*/ 165 h 232"/>
                  <a:gd name="T10" fmla="*/ 102 w 236"/>
                  <a:gd name="T11" fmla="*/ 152 h 232"/>
                  <a:gd name="T12" fmla="*/ 126 w 236"/>
                  <a:gd name="T13" fmla="*/ 133 h 232"/>
                  <a:gd name="T14" fmla="*/ 142 w 236"/>
                  <a:gd name="T15" fmla="*/ 130 h 232"/>
                  <a:gd name="T16" fmla="*/ 162 w 236"/>
                  <a:gd name="T17" fmla="*/ 131 h 232"/>
                  <a:gd name="T18" fmla="*/ 160 w 236"/>
                  <a:gd name="T19" fmla="*/ 127 h 232"/>
                  <a:gd name="T20" fmla="*/ 143 w 236"/>
                  <a:gd name="T21" fmla="*/ 121 h 232"/>
                  <a:gd name="T22" fmla="*/ 149 w 236"/>
                  <a:gd name="T23" fmla="*/ 110 h 232"/>
                  <a:gd name="T24" fmla="*/ 167 w 236"/>
                  <a:gd name="T25" fmla="*/ 98 h 232"/>
                  <a:gd name="T26" fmla="*/ 202 w 236"/>
                  <a:gd name="T27" fmla="*/ 91 h 232"/>
                  <a:gd name="T28" fmla="*/ 215 w 236"/>
                  <a:gd name="T29" fmla="*/ 85 h 232"/>
                  <a:gd name="T30" fmla="*/ 189 w 236"/>
                  <a:gd name="T31" fmla="*/ 86 h 232"/>
                  <a:gd name="T32" fmla="*/ 164 w 236"/>
                  <a:gd name="T33" fmla="*/ 90 h 232"/>
                  <a:gd name="T34" fmla="*/ 173 w 236"/>
                  <a:gd name="T35" fmla="*/ 78 h 232"/>
                  <a:gd name="T36" fmla="*/ 195 w 236"/>
                  <a:gd name="T37" fmla="*/ 58 h 232"/>
                  <a:gd name="T38" fmla="*/ 225 w 236"/>
                  <a:gd name="T39" fmla="*/ 51 h 232"/>
                  <a:gd name="T40" fmla="*/ 234 w 236"/>
                  <a:gd name="T41" fmla="*/ 47 h 232"/>
                  <a:gd name="T42" fmla="*/ 222 w 236"/>
                  <a:gd name="T43" fmla="*/ 43 h 232"/>
                  <a:gd name="T44" fmla="*/ 211 w 236"/>
                  <a:gd name="T45" fmla="*/ 43 h 232"/>
                  <a:gd name="T46" fmla="*/ 234 w 236"/>
                  <a:gd name="T47" fmla="*/ 5 h 232"/>
                  <a:gd name="T48" fmla="*/ 218 w 236"/>
                  <a:gd name="T49" fmla="*/ 14 h 232"/>
                  <a:gd name="T50" fmla="*/ 204 w 236"/>
                  <a:gd name="T51" fmla="*/ 37 h 232"/>
                  <a:gd name="T52" fmla="*/ 201 w 236"/>
                  <a:gd name="T53" fmla="*/ 24 h 232"/>
                  <a:gd name="T54" fmla="*/ 201 w 236"/>
                  <a:gd name="T55" fmla="*/ 1 h 232"/>
                  <a:gd name="T56" fmla="*/ 196 w 236"/>
                  <a:gd name="T57" fmla="*/ 6 h 232"/>
                  <a:gd name="T58" fmla="*/ 192 w 236"/>
                  <a:gd name="T59" fmla="*/ 39 h 232"/>
                  <a:gd name="T60" fmla="*/ 164 w 236"/>
                  <a:gd name="T61" fmla="*/ 70 h 232"/>
                  <a:gd name="T62" fmla="*/ 163 w 236"/>
                  <a:gd name="T63" fmla="*/ 50 h 232"/>
                  <a:gd name="T64" fmla="*/ 157 w 236"/>
                  <a:gd name="T65" fmla="*/ 31 h 232"/>
                  <a:gd name="T66" fmla="*/ 154 w 236"/>
                  <a:gd name="T67" fmla="*/ 41 h 232"/>
                  <a:gd name="T68" fmla="*/ 153 w 236"/>
                  <a:gd name="T69" fmla="*/ 78 h 232"/>
                  <a:gd name="T70" fmla="*/ 141 w 236"/>
                  <a:gd name="T71" fmla="*/ 101 h 232"/>
                  <a:gd name="T72" fmla="*/ 119 w 236"/>
                  <a:gd name="T73" fmla="*/ 124 h 232"/>
                  <a:gd name="T74" fmla="*/ 111 w 236"/>
                  <a:gd name="T75" fmla="*/ 122 h 232"/>
                  <a:gd name="T76" fmla="*/ 110 w 236"/>
                  <a:gd name="T77" fmla="*/ 101 h 232"/>
                  <a:gd name="T78" fmla="*/ 105 w 236"/>
                  <a:gd name="T79" fmla="*/ 98 h 232"/>
                  <a:gd name="T80" fmla="*/ 102 w 236"/>
                  <a:gd name="T81" fmla="*/ 136 h 232"/>
                  <a:gd name="T82" fmla="*/ 85 w 236"/>
                  <a:gd name="T83" fmla="*/ 155 h 232"/>
                  <a:gd name="T84" fmla="*/ 73 w 236"/>
                  <a:gd name="T85" fmla="*/ 155 h 232"/>
                  <a:gd name="T86" fmla="*/ 73 w 236"/>
                  <a:gd name="T87" fmla="*/ 136 h 232"/>
                  <a:gd name="T88" fmla="*/ 68 w 236"/>
                  <a:gd name="T89" fmla="*/ 137 h 232"/>
                  <a:gd name="T90" fmla="*/ 66 w 236"/>
                  <a:gd name="T91" fmla="*/ 163 h 232"/>
                  <a:gd name="T92" fmla="*/ 51 w 236"/>
                  <a:gd name="T93" fmla="*/ 184 h 232"/>
                  <a:gd name="T94" fmla="*/ 17 w 236"/>
                  <a:gd name="T95" fmla="*/ 211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36" h="232">
                    <a:moveTo>
                      <a:pt x="0" y="232"/>
                    </a:moveTo>
                    <a:lnTo>
                      <a:pt x="17" y="219"/>
                    </a:lnTo>
                    <a:lnTo>
                      <a:pt x="32" y="210"/>
                    </a:lnTo>
                    <a:lnTo>
                      <a:pt x="46" y="201"/>
                    </a:lnTo>
                    <a:lnTo>
                      <a:pt x="58" y="193"/>
                    </a:lnTo>
                    <a:lnTo>
                      <a:pt x="71" y="184"/>
                    </a:lnTo>
                    <a:lnTo>
                      <a:pt x="84" y="178"/>
                    </a:lnTo>
                    <a:lnTo>
                      <a:pt x="97" y="175"/>
                    </a:lnTo>
                    <a:lnTo>
                      <a:pt x="112" y="173"/>
                    </a:lnTo>
                    <a:lnTo>
                      <a:pt x="115" y="169"/>
                    </a:lnTo>
                    <a:lnTo>
                      <a:pt x="111" y="167"/>
                    </a:lnTo>
                    <a:lnTo>
                      <a:pt x="106" y="166"/>
                    </a:lnTo>
                    <a:lnTo>
                      <a:pt x="100" y="166"/>
                    </a:lnTo>
                    <a:lnTo>
                      <a:pt x="94" y="166"/>
                    </a:lnTo>
                    <a:lnTo>
                      <a:pt x="91" y="165"/>
                    </a:lnTo>
                    <a:lnTo>
                      <a:pt x="91" y="161"/>
                    </a:lnTo>
                    <a:lnTo>
                      <a:pt x="94" y="157"/>
                    </a:lnTo>
                    <a:lnTo>
                      <a:pt x="102" y="152"/>
                    </a:lnTo>
                    <a:lnTo>
                      <a:pt x="110" y="144"/>
                    </a:lnTo>
                    <a:lnTo>
                      <a:pt x="119" y="139"/>
                    </a:lnTo>
                    <a:lnTo>
                      <a:pt x="126" y="133"/>
                    </a:lnTo>
                    <a:lnTo>
                      <a:pt x="131" y="131"/>
                    </a:lnTo>
                    <a:lnTo>
                      <a:pt x="135" y="130"/>
                    </a:lnTo>
                    <a:lnTo>
                      <a:pt x="142" y="130"/>
                    </a:lnTo>
                    <a:lnTo>
                      <a:pt x="149" y="131"/>
                    </a:lnTo>
                    <a:lnTo>
                      <a:pt x="156" y="133"/>
                    </a:lnTo>
                    <a:lnTo>
                      <a:pt x="162" y="131"/>
                    </a:lnTo>
                    <a:lnTo>
                      <a:pt x="164" y="129"/>
                    </a:lnTo>
                    <a:lnTo>
                      <a:pt x="163" y="128"/>
                    </a:lnTo>
                    <a:lnTo>
                      <a:pt x="160" y="127"/>
                    </a:lnTo>
                    <a:lnTo>
                      <a:pt x="154" y="125"/>
                    </a:lnTo>
                    <a:lnTo>
                      <a:pt x="148" y="123"/>
                    </a:lnTo>
                    <a:lnTo>
                      <a:pt x="143" y="121"/>
                    </a:lnTo>
                    <a:lnTo>
                      <a:pt x="142" y="118"/>
                    </a:lnTo>
                    <a:lnTo>
                      <a:pt x="144" y="115"/>
                    </a:lnTo>
                    <a:lnTo>
                      <a:pt x="149" y="110"/>
                    </a:lnTo>
                    <a:lnTo>
                      <a:pt x="154" y="105"/>
                    </a:lnTo>
                    <a:lnTo>
                      <a:pt x="158" y="102"/>
                    </a:lnTo>
                    <a:lnTo>
                      <a:pt x="167" y="98"/>
                    </a:lnTo>
                    <a:lnTo>
                      <a:pt x="177" y="96"/>
                    </a:lnTo>
                    <a:lnTo>
                      <a:pt x="190" y="93"/>
                    </a:lnTo>
                    <a:lnTo>
                      <a:pt x="202" y="91"/>
                    </a:lnTo>
                    <a:lnTo>
                      <a:pt x="212" y="90"/>
                    </a:lnTo>
                    <a:lnTo>
                      <a:pt x="217" y="88"/>
                    </a:lnTo>
                    <a:lnTo>
                      <a:pt x="215" y="85"/>
                    </a:lnTo>
                    <a:lnTo>
                      <a:pt x="209" y="84"/>
                    </a:lnTo>
                    <a:lnTo>
                      <a:pt x="200" y="84"/>
                    </a:lnTo>
                    <a:lnTo>
                      <a:pt x="189" y="86"/>
                    </a:lnTo>
                    <a:lnTo>
                      <a:pt x="179" y="88"/>
                    </a:lnTo>
                    <a:lnTo>
                      <a:pt x="170" y="90"/>
                    </a:lnTo>
                    <a:lnTo>
                      <a:pt x="164" y="90"/>
                    </a:lnTo>
                    <a:lnTo>
                      <a:pt x="164" y="89"/>
                    </a:lnTo>
                    <a:lnTo>
                      <a:pt x="168" y="84"/>
                    </a:lnTo>
                    <a:lnTo>
                      <a:pt x="173" y="78"/>
                    </a:lnTo>
                    <a:lnTo>
                      <a:pt x="179" y="71"/>
                    </a:lnTo>
                    <a:lnTo>
                      <a:pt x="185" y="65"/>
                    </a:lnTo>
                    <a:lnTo>
                      <a:pt x="195" y="58"/>
                    </a:lnTo>
                    <a:lnTo>
                      <a:pt x="206" y="53"/>
                    </a:lnTo>
                    <a:lnTo>
                      <a:pt x="217" y="52"/>
                    </a:lnTo>
                    <a:lnTo>
                      <a:pt x="225" y="51"/>
                    </a:lnTo>
                    <a:lnTo>
                      <a:pt x="232" y="51"/>
                    </a:lnTo>
                    <a:lnTo>
                      <a:pt x="236" y="50"/>
                    </a:lnTo>
                    <a:lnTo>
                      <a:pt x="234" y="47"/>
                    </a:lnTo>
                    <a:lnTo>
                      <a:pt x="232" y="44"/>
                    </a:lnTo>
                    <a:lnTo>
                      <a:pt x="227" y="43"/>
                    </a:lnTo>
                    <a:lnTo>
                      <a:pt x="222" y="43"/>
                    </a:lnTo>
                    <a:lnTo>
                      <a:pt x="218" y="44"/>
                    </a:lnTo>
                    <a:lnTo>
                      <a:pt x="213" y="44"/>
                    </a:lnTo>
                    <a:lnTo>
                      <a:pt x="211" y="43"/>
                    </a:lnTo>
                    <a:lnTo>
                      <a:pt x="212" y="39"/>
                    </a:lnTo>
                    <a:lnTo>
                      <a:pt x="224" y="21"/>
                    </a:lnTo>
                    <a:lnTo>
                      <a:pt x="234" y="5"/>
                    </a:lnTo>
                    <a:lnTo>
                      <a:pt x="230" y="3"/>
                    </a:lnTo>
                    <a:lnTo>
                      <a:pt x="224" y="7"/>
                    </a:lnTo>
                    <a:lnTo>
                      <a:pt x="218" y="14"/>
                    </a:lnTo>
                    <a:lnTo>
                      <a:pt x="212" y="22"/>
                    </a:lnTo>
                    <a:lnTo>
                      <a:pt x="207" y="31"/>
                    </a:lnTo>
                    <a:lnTo>
                      <a:pt x="204" y="37"/>
                    </a:lnTo>
                    <a:lnTo>
                      <a:pt x="201" y="38"/>
                    </a:lnTo>
                    <a:lnTo>
                      <a:pt x="201" y="32"/>
                    </a:lnTo>
                    <a:lnTo>
                      <a:pt x="201" y="24"/>
                    </a:lnTo>
                    <a:lnTo>
                      <a:pt x="202" y="14"/>
                    </a:lnTo>
                    <a:lnTo>
                      <a:pt x="202" y="6"/>
                    </a:lnTo>
                    <a:lnTo>
                      <a:pt x="201" y="1"/>
                    </a:lnTo>
                    <a:lnTo>
                      <a:pt x="199" y="0"/>
                    </a:lnTo>
                    <a:lnTo>
                      <a:pt x="196" y="1"/>
                    </a:lnTo>
                    <a:lnTo>
                      <a:pt x="196" y="6"/>
                    </a:lnTo>
                    <a:lnTo>
                      <a:pt x="196" y="14"/>
                    </a:lnTo>
                    <a:lnTo>
                      <a:pt x="195" y="26"/>
                    </a:lnTo>
                    <a:lnTo>
                      <a:pt x="192" y="39"/>
                    </a:lnTo>
                    <a:lnTo>
                      <a:pt x="182" y="53"/>
                    </a:lnTo>
                    <a:lnTo>
                      <a:pt x="167" y="70"/>
                    </a:lnTo>
                    <a:lnTo>
                      <a:pt x="164" y="70"/>
                    </a:lnTo>
                    <a:lnTo>
                      <a:pt x="163" y="65"/>
                    </a:lnTo>
                    <a:lnTo>
                      <a:pt x="163" y="58"/>
                    </a:lnTo>
                    <a:lnTo>
                      <a:pt x="163" y="50"/>
                    </a:lnTo>
                    <a:lnTo>
                      <a:pt x="162" y="41"/>
                    </a:lnTo>
                    <a:lnTo>
                      <a:pt x="161" y="34"/>
                    </a:lnTo>
                    <a:lnTo>
                      <a:pt x="157" y="31"/>
                    </a:lnTo>
                    <a:lnTo>
                      <a:pt x="153" y="29"/>
                    </a:lnTo>
                    <a:lnTo>
                      <a:pt x="153" y="33"/>
                    </a:lnTo>
                    <a:lnTo>
                      <a:pt x="154" y="41"/>
                    </a:lnTo>
                    <a:lnTo>
                      <a:pt x="154" y="52"/>
                    </a:lnTo>
                    <a:lnTo>
                      <a:pt x="154" y="65"/>
                    </a:lnTo>
                    <a:lnTo>
                      <a:pt x="153" y="78"/>
                    </a:lnTo>
                    <a:lnTo>
                      <a:pt x="150" y="84"/>
                    </a:lnTo>
                    <a:lnTo>
                      <a:pt x="147" y="92"/>
                    </a:lnTo>
                    <a:lnTo>
                      <a:pt x="141" y="101"/>
                    </a:lnTo>
                    <a:lnTo>
                      <a:pt x="134" y="110"/>
                    </a:lnTo>
                    <a:lnTo>
                      <a:pt x="126" y="118"/>
                    </a:lnTo>
                    <a:lnTo>
                      <a:pt x="119" y="124"/>
                    </a:lnTo>
                    <a:lnTo>
                      <a:pt x="115" y="128"/>
                    </a:lnTo>
                    <a:lnTo>
                      <a:pt x="111" y="127"/>
                    </a:lnTo>
                    <a:lnTo>
                      <a:pt x="111" y="122"/>
                    </a:lnTo>
                    <a:lnTo>
                      <a:pt x="110" y="115"/>
                    </a:lnTo>
                    <a:lnTo>
                      <a:pt x="110" y="108"/>
                    </a:lnTo>
                    <a:lnTo>
                      <a:pt x="110" y="101"/>
                    </a:lnTo>
                    <a:lnTo>
                      <a:pt x="110" y="96"/>
                    </a:lnTo>
                    <a:lnTo>
                      <a:pt x="107" y="95"/>
                    </a:lnTo>
                    <a:lnTo>
                      <a:pt x="105" y="98"/>
                    </a:lnTo>
                    <a:lnTo>
                      <a:pt x="106" y="111"/>
                    </a:lnTo>
                    <a:lnTo>
                      <a:pt x="105" y="124"/>
                    </a:lnTo>
                    <a:lnTo>
                      <a:pt x="102" y="136"/>
                    </a:lnTo>
                    <a:lnTo>
                      <a:pt x="98" y="142"/>
                    </a:lnTo>
                    <a:lnTo>
                      <a:pt x="92" y="149"/>
                    </a:lnTo>
                    <a:lnTo>
                      <a:pt x="85" y="155"/>
                    </a:lnTo>
                    <a:lnTo>
                      <a:pt x="79" y="159"/>
                    </a:lnTo>
                    <a:lnTo>
                      <a:pt x="74" y="160"/>
                    </a:lnTo>
                    <a:lnTo>
                      <a:pt x="73" y="155"/>
                    </a:lnTo>
                    <a:lnTo>
                      <a:pt x="73" y="149"/>
                    </a:lnTo>
                    <a:lnTo>
                      <a:pt x="73" y="142"/>
                    </a:lnTo>
                    <a:lnTo>
                      <a:pt x="73" y="136"/>
                    </a:lnTo>
                    <a:lnTo>
                      <a:pt x="73" y="133"/>
                    </a:lnTo>
                    <a:lnTo>
                      <a:pt x="70" y="133"/>
                    </a:lnTo>
                    <a:lnTo>
                      <a:pt x="68" y="137"/>
                    </a:lnTo>
                    <a:lnTo>
                      <a:pt x="68" y="144"/>
                    </a:lnTo>
                    <a:lnTo>
                      <a:pt x="67" y="153"/>
                    </a:lnTo>
                    <a:lnTo>
                      <a:pt x="66" y="163"/>
                    </a:lnTo>
                    <a:lnTo>
                      <a:pt x="61" y="172"/>
                    </a:lnTo>
                    <a:lnTo>
                      <a:pt x="58" y="176"/>
                    </a:lnTo>
                    <a:lnTo>
                      <a:pt x="51" y="184"/>
                    </a:lnTo>
                    <a:lnTo>
                      <a:pt x="41" y="192"/>
                    </a:lnTo>
                    <a:lnTo>
                      <a:pt x="30" y="201"/>
                    </a:lnTo>
                    <a:lnTo>
                      <a:pt x="17" y="211"/>
                    </a:lnTo>
                    <a:lnTo>
                      <a:pt x="4" y="218"/>
                    </a:lnTo>
                    <a:lnTo>
                      <a:pt x="0" y="2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7" name="Freeform 353"/>
              <p:cNvSpPr>
                <a:spLocks/>
              </p:cNvSpPr>
              <p:nvPr/>
            </p:nvSpPr>
            <p:spPr bwMode="auto">
              <a:xfrm>
                <a:off x="6976465" y="2820360"/>
                <a:ext cx="277787" cy="417732"/>
              </a:xfrm>
              <a:custGeom>
                <a:avLst/>
                <a:gdLst>
                  <a:gd name="T0" fmla="*/ 245 w 264"/>
                  <a:gd name="T1" fmla="*/ 385 h 397"/>
                  <a:gd name="T2" fmla="*/ 224 w 264"/>
                  <a:gd name="T3" fmla="*/ 359 h 397"/>
                  <a:gd name="T4" fmla="*/ 206 w 264"/>
                  <a:gd name="T5" fmla="*/ 334 h 397"/>
                  <a:gd name="T6" fmla="*/ 178 w 264"/>
                  <a:gd name="T7" fmla="*/ 312 h 397"/>
                  <a:gd name="T8" fmla="*/ 151 w 264"/>
                  <a:gd name="T9" fmla="*/ 289 h 397"/>
                  <a:gd name="T10" fmla="*/ 121 w 264"/>
                  <a:gd name="T11" fmla="*/ 258 h 397"/>
                  <a:gd name="T12" fmla="*/ 92 w 264"/>
                  <a:gd name="T13" fmla="*/ 238 h 397"/>
                  <a:gd name="T14" fmla="*/ 73 w 264"/>
                  <a:gd name="T15" fmla="*/ 232 h 397"/>
                  <a:gd name="T16" fmla="*/ 58 w 264"/>
                  <a:gd name="T17" fmla="*/ 223 h 397"/>
                  <a:gd name="T18" fmla="*/ 56 w 264"/>
                  <a:gd name="T19" fmla="*/ 211 h 397"/>
                  <a:gd name="T20" fmla="*/ 59 w 264"/>
                  <a:gd name="T21" fmla="*/ 204 h 397"/>
                  <a:gd name="T22" fmla="*/ 66 w 264"/>
                  <a:gd name="T23" fmla="*/ 199 h 397"/>
                  <a:gd name="T24" fmla="*/ 64 w 264"/>
                  <a:gd name="T25" fmla="*/ 190 h 397"/>
                  <a:gd name="T26" fmla="*/ 50 w 264"/>
                  <a:gd name="T27" fmla="*/ 180 h 397"/>
                  <a:gd name="T28" fmla="*/ 38 w 264"/>
                  <a:gd name="T29" fmla="*/ 169 h 397"/>
                  <a:gd name="T30" fmla="*/ 36 w 264"/>
                  <a:gd name="T31" fmla="*/ 159 h 397"/>
                  <a:gd name="T32" fmla="*/ 36 w 264"/>
                  <a:gd name="T33" fmla="*/ 152 h 397"/>
                  <a:gd name="T34" fmla="*/ 37 w 264"/>
                  <a:gd name="T35" fmla="*/ 146 h 397"/>
                  <a:gd name="T36" fmla="*/ 41 w 264"/>
                  <a:gd name="T37" fmla="*/ 143 h 397"/>
                  <a:gd name="T38" fmla="*/ 44 w 264"/>
                  <a:gd name="T39" fmla="*/ 145 h 397"/>
                  <a:gd name="T40" fmla="*/ 46 w 264"/>
                  <a:gd name="T41" fmla="*/ 146 h 397"/>
                  <a:gd name="T42" fmla="*/ 27 w 264"/>
                  <a:gd name="T43" fmla="*/ 135 h 397"/>
                  <a:gd name="T44" fmla="*/ 9 w 264"/>
                  <a:gd name="T45" fmla="*/ 126 h 397"/>
                  <a:gd name="T46" fmla="*/ 0 w 264"/>
                  <a:gd name="T47" fmla="*/ 110 h 397"/>
                  <a:gd name="T48" fmla="*/ 2 w 264"/>
                  <a:gd name="T49" fmla="*/ 90 h 397"/>
                  <a:gd name="T50" fmla="*/ 18 w 264"/>
                  <a:gd name="T51" fmla="*/ 82 h 397"/>
                  <a:gd name="T52" fmla="*/ 14 w 264"/>
                  <a:gd name="T53" fmla="*/ 56 h 397"/>
                  <a:gd name="T54" fmla="*/ 12 w 264"/>
                  <a:gd name="T55" fmla="*/ 30 h 397"/>
                  <a:gd name="T56" fmla="*/ 19 w 264"/>
                  <a:gd name="T57" fmla="*/ 9 h 397"/>
                  <a:gd name="T58" fmla="*/ 40 w 264"/>
                  <a:gd name="T59" fmla="*/ 0 h 397"/>
                  <a:gd name="T60" fmla="*/ 53 w 264"/>
                  <a:gd name="T61" fmla="*/ 9 h 397"/>
                  <a:gd name="T62" fmla="*/ 68 w 264"/>
                  <a:gd name="T63" fmla="*/ 22 h 397"/>
                  <a:gd name="T64" fmla="*/ 77 w 264"/>
                  <a:gd name="T65" fmla="*/ 24 h 397"/>
                  <a:gd name="T66" fmla="*/ 82 w 264"/>
                  <a:gd name="T67" fmla="*/ 20 h 397"/>
                  <a:gd name="T68" fmla="*/ 85 w 264"/>
                  <a:gd name="T69" fmla="*/ 16 h 397"/>
                  <a:gd name="T70" fmla="*/ 91 w 264"/>
                  <a:gd name="T71" fmla="*/ 14 h 397"/>
                  <a:gd name="T72" fmla="*/ 107 w 264"/>
                  <a:gd name="T73" fmla="*/ 22 h 397"/>
                  <a:gd name="T74" fmla="*/ 116 w 264"/>
                  <a:gd name="T75" fmla="*/ 43 h 397"/>
                  <a:gd name="T76" fmla="*/ 120 w 264"/>
                  <a:gd name="T77" fmla="*/ 63 h 397"/>
                  <a:gd name="T78" fmla="*/ 120 w 264"/>
                  <a:gd name="T79" fmla="*/ 79 h 397"/>
                  <a:gd name="T80" fmla="*/ 124 w 264"/>
                  <a:gd name="T81" fmla="*/ 78 h 397"/>
                  <a:gd name="T82" fmla="*/ 127 w 264"/>
                  <a:gd name="T83" fmla="*/ 75 h 397"/>
                  <a:gd name="T84" fmla="*/ 130 w 264"/>
                  <a:gd name="T85" fmla="*/ 72 h 397"/>
                  <a:gd name="T86" fmla="*/ 135 w 264"/>
                  <a:gd name="T87" fmla="*/ 70 h 397"/>
                  <a:gd name="T88" fmla="*/ 147 w 264"/>
                  <a:gd name="T89" fmla="*/ 78 h 397"/>
                  <a:gd name="T90" fmla="*/ 152 w 264"/>
                  <a:gd name="T91" fmla="*/ 97 h 397"/>
                  <a:gd name="T92" fmla="*/ 153 w 264"/>
                  <a:gd name="T93" fmla="*/ 110 h 397"/>
                  <a:gd name="T94" fmla="*/ 152 w 264"/>
                  <a:gd name="T95" fmla="*/ 117 h 397"/>
                  <a:gd name="T96" fmla="*/ 162 w 264"/>
                  <a:gd name="T97" fmla="*/ 124 h 397"/>
                  <a:gd name="T98" fmla="*/ 177 w 264"/>
                  <a:gd name="T99" fmla="*/ 141 h 397"/>
                  <a:gd name="T100" fmla="*/ 183 w 264"/>
                  <a:gd name="T101" fmla="*/ 166 h 397"/>
                  <a:gd name="T102" fmla="*/ 184 w 264"/>
                  <a:gd name="T103" fmla="*/ 188 h 397"/>
                  <a:gd name="T104" fmla="*/ 187 w 264"/>
                  <a:gd name="T105" fmla="*/ 220 h 397"/>
                  <a:gd name="T106" fmla="*/ 194 w 264"/>
                  <a:gd name="T107" fmla="*/ 248 h 397"/>
                  <a:gd name="T108" fmla="*/ 205 w 264"/>
                  <a:gd name="T109" fmla="*/ 268 h 397"/>
                  <a:gd name="T110" fmla="*/ 224 w 264"/>
                  <a:gd name="T111" fmla="*/ 295 h 397"/>
                  <a:gd name="T112" fmla="*/ 237 w 264"/>
                  <a:gd name="T113" fmla="*/ 315 h 397"/>
                  <a:gd name="T114" fmla="*/ 245 w 264"/>
                  <a:gd name="T115" fmla="*/ 326 h 397"/>
                  <a:gd name="T116" fmla="*/ 257 w 264"/>
                  <a:gd name="T117" fmla="*/ 338 h 397"/>
                  <a:gd name="T118" fmla="*/ 264 w 264"/>
                  <a:gd name="T119" fmla="*/ 345 h 397"/>
                  <a:gd name="T120" fmla="*/ 261 w 264"/>
                  <a:gd name="T121" fmla="*/ 339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4" h="397">
                    <a:moveTo>
                      <a:pt x="261" y="397"/>
                    </a:moveTo>
                    <a:lnTo>
                      <a:pt x="245" y="385"/>
                    </a:lnTo>
                    <a:lnTo>
                      <a:pt x="234" y="373"/>
                    </a:lnTo>
                    <a:lnTo>
                      <a:pt x="224" y="359"/>
                    </a:lnTo>
                    <a:lnTo>
                      <a:pt x="216" y="346"/>
                    </a:lnTo>
                    <a:lnTo>
                      <a:pt x="206" y="334"/>
                    </a:lnTo>
                    <a:lnTo>
                      <a:pt x="194" y="322"/>
                    </a:lnTo>
                    <a:lnTo>
                      <a:pt x="178" y="312"/>
                    </a:lnTo>
                    <a:lnTo>
                      <a:pt x="165" y="303"/>
                    </a:lnTo>
                    <a:lnTo>
                      <a:pt x="151" y="289"/>
                    </a:lnTo>
                    <a:lnTo>
                      <a:pt x="136" y="274"/>
                    </a:lnTo>
                    <a:lnTo>
                      <a:pt x="121" y="258"/>
                    </a:lnTo>
                    <a:lnTo>
                      <a:pt x="107" y="246"/>
                    </a:lnTo>
                    <a:lnTo>
                      <a:pt x="92" y="238"/>
                    </a:lnTo>
                    <a:lnTo>
                      <a:pt x="83" y="235"/>
                    </a:lnTo>
                    <a:lnTo>
                      <a:pt x="73" y="232"/>
                    </a:lnTo>
                    <a:lnTo>
                      <a:pt x="65" y="229"/>
                    </a:lnTo>
                    <a:lnTo>
                      <a:pt x="58" y="223"/>
                    </a:lnTo>
                    <a:lnTo>
                      <a:pt x="56" y="214"/>
                    </a:lnTo>
                    <a:lnTo>
                      <a:pt x="56" y="211"/>
                    </a:lnTo>
                    <a:lnTo>
                      <a:pt x="57" y="207"/>
                    </a:lnTo>
                    <a:lnTo>
                      <a:pt x="59" y="204"/>
                    </a:lnTo>
                    <a:lnTo>
                      <a:pt x="63" y="201"/>
                    </a:lnTo>
                    <a:lnTo>
                      <a:pt x="66" y="199"/>
                    </a:lnTo>
                    <a:lnTo>
                      <a:pt x="71" y="197"/>
                    </a:lnTo>
                    <a:lnTo>
                      <a:pt x="64" y="190"/>
                    </a:lnTo>
                    <a:lnTo>
                      <a:pt x="57" y="185"/>
                    </a:lnTo>
                    <a:lnTo>
                      <a:pt x="50" y="180"/>
                    </a:lnTo>
                    <a:lnTo>
                      <a:pt x="43" y="175"/>
                    </a:lnTo>
                    <a:lnTo>
                      <a:pt x="38" y="169"/>
                    </a:lnTo>
                    <a:lnTo>
                      <a:pt x="36" y="162"/>
                    </a:lnTo>
                    <a:lnTo>
                      <a:pt x="36" y="159"/>
                    </a:lnTo>
                    <a:lnTo>
                      <a:pt x="36" y="155"/>
                    </a:lnTo>
                    <a:lnTo>
                      <a:pt x="36" y="152"/>
                    </a:lnTo>
                    <a:lnTo>
                      <a:pt x="36" y="149"/>
                    </a:lnTo>
                    <a:lnTo>
                      <a:pt x="37" y="146"/>
                    </a:lnTo>
                    <a:lnTo>
                      <a:pt x="38" y="145"/>
                    </a:lnTo>
                    <a:lnTo>
                      <a:pt x="41" y="143"/>
                    </a:lnTo>
                    <a:lnTo>
                      <a:pt x="43" y="143"/>
                    </a:lnTo>
                    <a:lnTo>
                      <a:pt x="44" y="145"/>
                    </a:lnTo>
                    <a:lnTo>
                      <a:pt x="45" y="146"/>
                    </a:lnTo>
                    <a:lnTo>
                      <a:pt x="46" y="146"/>
                    </a:lnTo>
                    <a:lnTo>
                      <a:pt x="37" y="140"/>
                    </a:lnTo>
                    <a:lnTo>
                      <a:pt x="27" y="135"/>
                    </a:lnTo>
                    <a:lnTo>
                      <a:pt x="17" y="130"/>
                    </a:lnTo>
                    <a:lnTo>
                      <a:pt x="9" y="126"/>
                    </a:lnTo>
                    <a:lnTo>
                      <a:pt x="4" y="120"/>
                    </a:lnTo>
                    <a:lnTo>
                      <a:pt x="0" y="110"/>
                    </a:lnTo>
                    <a:lnTo>
                      <a:pt x="0" y="99"/>
                    </a:lnTo>
                    <a:lnTo>
                      <a:pt x="2" y="90"/>
                    </a:lnTo>
                    <a:lnTo>
                      <a:pt x="8" y="84"/>
                    </a:lnTo>
                    <a:lnTo>
                      <a:pt x="18" y="82"/>
                    </a:lnTo>
                    <a:lnTo>
                      <a:pt x="17" y="70"/>
                    </a:lnTo>
                    <a:lnTo>
                      <a:pt x="14" y="56"/>
                    </a:lnTo>
                    <a:lnTo>
                      <a:pt x="13" y="41"/>
                    </a:lnTo>
                    <a:lnTo>
                      <a:pt x="12" y="30"/>
                    </a:lnTo>
                    <a:lnTo>
                      <a:pt x="14" y="19"/>
                    </a:lnTo>
                    <a:lnTo>
                      <a:pt x="19" y="9"/>
                    </a:lnTo>
                    <a:lnTo>
                      <a:pt x="28" y="3"/>
                    </a:lnTo>
                    <a:lnTo>
                      <a:pt x="40" y="0"/>
                    </a:lnTo>
                    <a:lnTo>
                      <a:pt x="46" y="2"/>
                    </a:lnTo>
                    <a:lnTo>
                      <a:pt x="53" y="9"/>
                    </a:lnTo>
                    <a:lnTo>
                      <a:pt x="60" y="16"/>
                    </a:lnTo>
                    <a:lnTo>
                      <a:pt x="68" y="22"/>
                    </a:lnTo>
                    <a:lnTo>
                      <a:pt x="73" y="25"/>
                    </a:lnTo>
                    <a:lnTo>
                      <a:pt x="77" y="24"/>
                    </a:lnTo>
                    <a:lnTo>
                      <a:pt x="79" y="22"/>
                    </a:lnTo>
                    <a:lnTo>
                      <a:pt x="82" y="20"/>
                    </a:lnTo>
                    <a:lnTo>
                      <a:pt x="83" y="18"/>
                    </a:lnTo>
                    <a:lnTo>
                      <a:pt x="85" y="16"/>
                    </a:lnTo>
                    <a:lnTo>
                      <a:pt x="88" y="14"/>
                    </a:lnTo>
                    <a:lnTo>
                      <a:pt x="91" y="14"/>
                    </a:lnTo>
                    <a:lnTo>
                      <a:pt x="101" y="15"/>
                    </a:lnTo>
                    <a:lnTo>
                      <a:pt x="107" y="22"/>
                    </a:lnTo>
                    <a:lnTo>
                      <a:pt x="113" y="32"/>
                    </a:lnTo>
                    <a:lnTo>
                      <a:pt x="116" y="43"/>
                    </a:lnTo>
                    <a:lnTo>
                      <a:pt x="117" y="52"/>
                    </a:lnTo>
                    <a:lnTo>
                      <a:pt x="120" y="63"/>
                    </a:lnTo>
                    <a:lnTo>
                      <a:pt x="121" y="71"/>
                    </a:lnTo>
                    <a:lnTo>
                      <a:pt x="120" y="79"/>
                    </a:lnTo>
                    <a:lnTo>
                      <a:pt x="122" y="79"/>
                    </a:lnTo>
                    <a:lnTo>
                      <a:pt x="124" y="78"/>
                    </a:lnTo>
                    <a:lnTo>
                      <a:pt x="126" y="77"/>
                    </a:lnTo>
                    <a:lnTo>
                      <a:pt x="127" y="75"/>
                    </a:lnTo>
                    <a:lnTo>
                      <a:pt x="128" y="73"/>
                    </a:lnTo>
                    <a:lnTo>
                      <a:pt x="130" y="72"/>
                    </a:lnTo>
                    <a:lnTo>
                      <a:pt x="133" y="71"/>
                    </a:lnTo>
                    <a:lnTo>
                      <a:pt x="135" y="70"/>
                    </a:lnTo>
                    <a:lnTo>
                      <a:pt x="142" y="72"/>
                    </a:lnTo>
                    <a:lnTo>
                      <a:pt x="147" y="78"/>
                    </a:lnTo>
                    <a:lnTo>
                      <a:pt x="151" y="88"/>
                    </a:lnTo>
                    <a:lnTo>
                      <a:pt x="152" y="97"/>
                    </a:lnTo>
                    <a:lnTo>
                      <a:pt x="153" y="105"/>
                    </a:lnTo>
                    <a:lnTo>
                      <a:pt x="153" y="110"/>
                    </a:lnTo>
                    <a:lnTo>
                      <a:pt x="153" y="114"/>
                    </a:lnTo>
                    <a:lnTo>
                      <a:pt x="152" y="117"/>
                    </a:lnTo>
                    <a:lnTo>
                      <a:pt x="151" y="121"/>
                    </a:lnTo>
                    <a:lnTo>
                      <a:pt x="162" y="124"/>
                    </a:lnTo>
                    <a:lnTo>
                      <a:pt x="171" y="131"/>
                    </a:lnTo>
                    <a:lnTo>
                      <a:pt x="177" y="141"/>
                    </a:lnTo>
                    <a:lnTo>
                      <a:pt x="180" y="153"/>
                    </a:lnTo>
                    <a:lnTo>
                      <a:pt x="183" y="166"/>
                    </a:lnTo>
                    <a:lnTo>
                      <a:pt x="184" y="178"/>
                    </a:lnTo>
                    <a:lnTo>
                      <a:pt x="184" y="188"/>
                    </a:lnTo>
                    <a:lnTo>
                      <a:pt x="185" y="201"/>
                    </a:lnTo>
                    <a:lnTo>
                      <a:pt x="187" y="220"/>
                    </a:lnTo>
                    <a:lnTo>
                      <a:pt x="191" y="236"/>
                    </a:lnTo>
                    <a:lnTo>
                      <a:pt x="194" y="248"/>
                    </a:lnTo>
                    <a:lnTo>
                      <a:pt x="199" y="258"/>
                    </a:lnTo>
                    <a:lnTo>
                      <a:pt x="205" y="268"/>
                    </a:lnTo>
                    <a:lnTo>
                      <a:pt x="213" y="280"/>
                    </a:lnTo>
                    <a:lnTo>
                      <a:pt x="224" y="295"/>
                    </a:lnTo>
                    <a:lnTo>
                      <a:pt x="237" y="314"/>
                    </a:lnTo>
                    <a:lnTo>
                      <a:pt x="237" y="315"/>
                    </a:lnTo>
                    <a:lnTo>
                      <a:pt x="241" y="320"/>
                    </a:lnTo>
                    <a:lnTo>
                      <a:pt x="245" y="326"/>
                    </a:lnTo>
                    <a:lnTo>
                      <a:pt x="251" y="332"/>
                    </a:lnTo>
                    <a:lnTo>
                      <a:pt x="257" y="338"/>
                    </a:lnTo>
                    <a:lnTo>
                      <a:pt x="262" y="341"/>
                    </a:lnTo>
                    <a:lnTo>
                      <a:pt x="264" y="345"/>
                    </a:lnTo>
                    <a:lnTo>
                      <a:pt x="264" y="344"/>
                    </a:lnTo>
                    <a:lnTo>
                      <a:pt x="261" y="339"/>
                    </a:lnTo>
                    <a:lnTo>
                      <a:pt x="261" y="397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8" name="Freeform 354"/>
              <p:cNvSpPr>
                <a:spLocks/>
              </p:cNvSpPr>
              <p:nvPr/>
            </p:nvSpPr>
            <p:spPr bwMode="auto">
              <a:xfrm>
                <a:off x="7280557" y="3119191"/>
                <a:ext cx="238855" cy="399844"/>
              </a:xfrm>
              <a:custGeom>
                <a:avLst/>
                <a:gdLst>
                  <a:gd name="T0" fmla="*/ 191 w 227"/>
                  <a:gd name="T1" fmla="*/ 74 h 380"/>
                  <a:gd name="T2" fmla="*/ 201 w 227"/>
                  <a:gd name="T3" fmla="*/ 74 h 380"/>
                  <a:gd name="T4" fmla="*/ 211 w 227"/>
                  <a:gd name="T5" fmla="*/ 77 h 380"/>
                  <a:gd name="T6" fmla="*/ 224 w 227"/>
                  <a:gd name="T7" fmla="*/ 85 h 380"/>
                  <a:gd name="T8" fmla="*/ 227 w 227"/>
                  <a:gd name="T9" fmla="*/ 88 h 380"/>
                  <a:gd name="T10" fmla="*/ 214 w 227"/>
                  <a:gd name="T11" fmla="*/ 122 h 380"/>
                  <a:gd name="T12" fmla="*/ 198 w 227"/>
                  <a:gd name="T13" fmla="*/ 150 h 380"/>
                  <a:gd name="T14" fmla="*/ 204 w 227"/>
                  <a:gd name="T15" fmla="*/ 155 h 380"/>
                  <a:gd name="T16" fmla="*/ 209 w 227"/>
                  <a:gd name="T17" fmla="*/ 162 h 380"/>
                  <a:gd name="T18" fmla="*/ 212 w 227"/>
                  <a:gd name="T19" fmla="*/ 169 h 380"/>
                  <a:gd name="T20" fmla="*/ 211 w 227"/>
                  <a:gd name="T21" fmla="*/ 187 h 380"/>
                  <a:gd name="T22" fmla="*/ 197 w 227"/>
                  <a:gd name="T23" fmla="*/ 204 h 380"/>
                  <a:gd name="T24" fmla="*/ 177 w 227"/>
                  <a:gd name="T25" fmla="*/ 215 h 380"/>
                  <a:gd name="T26" fmla="*/ 144 w 227"/>
                  <a:gd name="T27" fmla="*/ 226 h 380"/>
                  <a:gd name="T28" fmla="*/ 137 w 227"/>
                  <a:gd name="T29" fmla="*/ 260 h 380"/>
                  <a:gd name="T30" fmla="*/ 115 w 227"/>
                  <a:gd name="T31" fmla="*/ 285 h 380"/>
                  <a:gd name="T32" fmla="*/ 87 w 227"/>
                  <a:gd name="T33" fmla="*/ 305 h 380"/>
                  <a:gd name="T34" fmla="*/ 39 w 227"/>
                  <a:gd name="T35" fmla="*/ 336 h 380"/>
                  <a:gd name="T36" fmla="*/ 16 w 227"/>
                  <a:gd name="T37" fmla="*/ 363 h 380"/>
                  <a:gd name="T38" fmla="*/ 0 w 227"/>
                  <a:gd name="T39" fmla="*/ 377 h 380"/>
                  <a:gd name="T40" fmla="*/ 1 w 227"/>
                  <a:gd name="T41" fmla="*/ 343 h 380"/>
                  <a:gd name="T42" fmla="*/ 1 w 227"/>
                  <a:gd name="T43" fmla="*/ 304 h 380"/>
                  <a:gd name="T44" fmla="*/ 4 w 227"/>
                  <a:gd name="T45" fmla="*/ 252 h 380"/>
                  <a:gd name="T46" fmla="*/ 17 w 227"/>
                  <a:gd name="T47" fmla="*/ 202 h 380"/>
                  <a:gd name="T48" fmla="*/ 42 w 227"/>
                  <a:gd name="T49" fmla="*/ 149 h 380"/>
                  <a:gd name="T50" fmla="*/ 74 w 227"/>
                  <a:gd name="T51" fmla="*/ 82 h 380"/>
                  <a:gd name="T52" fmla="*/ 78 w 227"/>
                  <a:gd name="T53" fmla="*/ 61 h 380"/>
                  <a:gd name="T54" fmla="*/ 83 w 227"/>
                  <a:gd name="T55" fmla="*/ 28 h 380"/>
                  <a:gd name="T56" fmla="*/ 92 w 227"/>
                  <a:gd name="T57" fmla="*/ 13 h 380"/>
                  <a:gd name="T58" fmla="*/ 108 w 227"/>
                  <a:gd name="T59" fmla="*/ 8 h 380"/>
                  <a:gd name="T60" fmla="*/ 129 w 227"/>
                  <a:gd name="T61" fmla="*/ 13 h 380"/>
                  <a:gd name="T62" fmla="*/ 138 w 227"/>
                  <a:gd name="T63" fmla="*/ 18 h 380"/>
                  <a:gd name="T64" fmla="*/ 144 w 227"/>
                  <a:gd name="T65" fmla="*/ 18 h 380"/>
                  <a:gd name="T66" fmla="*/ 150 w 227"/>
                  <a:gd name="T67" fmla="*/ 10 h 380"/>
                  <a:gd name="T68" fmla="*/ 154 w 227"/>
                  <a:gd name="T69" fmla="*/ 5 h 380"/>
                  <a:gd name="T70" fmla="*/ 161 w 227"/>
                  <a:gd name="T71" fmla="*/ 2 h 380"/>
                  <a:gd name="T72" fmla="*/ 178 w 227"/>
                  <a:gd name="T73" fmla="*/ 2 h 380"/>
                  <a:gd name="T74" fmla="*/ 198 w 227"/>
                  <a:gd name="T75" fmla="*/ 11 h 380"/>
                  <a:gd name="T76" fmla="*/ 207 w 227"/>
                  <a:gd name="T77" fmla="*/ 31 h 380"/>
                  <a:gd name="T78" fmla="*/ 203 w 227"/>
                  <a:gd name="T79" fmla="*/ 53 h 380"/>
                  <a:gd name="T80" fmla="*/ 190 w 227"/>
                  <a:gd name="T81" fmla="*/ 73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27" h="380">
                    <a:moveTo>
                      <a:pt x="189" y="75"/>
                    </a:moveTo>
                    <a:lnTo>
                      <a:pt x="191" y="74"/>
                    </a:lnTo>
                    <a:lnTo>
                      <a:pt x="195" y="74"/>
                    </a:lnTo>
                    <a:lnTo>
                      <a:pt x="201" y="74"/>
                    </a:lnTo>
                    <a:lnTo>
                      <a:pt x="207" y="75"/>
                    </a:lnTo>
                    <a:lnTo>
                      <a:pt x="211" y="77"/>
                    </a:lnTo>
                    <a:lnTo>
                      <a:pt x="217" y="80"/>
                    </a:lnTo>
                    <a:lnTo>
                      <a:pt x="224" y="85"/>
                    </a:lnTo>
                    <a:lnTo>
                      <a:pt x="227" y="86"/>
                    </a:lnTo>
                    <a:lnTo>
                      <a:pt x="227" y="88"/>
                    </a:lnTo>
                    <a:lnTo>
                      <a:pt x="221" y="106"/>
                    </a:lnTo>
                    <a:lnTo>
                      <a:pt x="214" y="122"/>
                    </a:lnTo>
                    <a:lnTo>
                      <a:pt x="207" y="136"/>
                    </a:lnTo>
                    <a:lnTo>
                      <a:pt x="198" y="150"/>
                    </a:lnTo>
                    <a:lnTo>
                      <a:pt x="202" y="152"/>
                    </a:lnTo>
                    <a:lnTo>
                      <a:pt x="204" y="155"/>
                    </a:lnTo>
                    <a:lnTo>
                      <a:pt x="207" y="158"/>
                    </a:lnTo>
                    <a:lnTo>
                      <a:pt x="209" y="162"/>
                    </a:lnTo>
                    <a:lnTo>
                      <a:pt x="211" y="165"/>
                    </a:lnTo>
                    <a:lnTo>
                      <a:pt x="212" y="169"/>
                    </a:lnTo>
                    <a:lnTo>
                      <a:pt x="212" y="173"/>
                    </a:lnTo>
                    <a:lnTo>
                      <a:pt x="211" y="187"/>
                    </a:lnTo>
                    <a:lnTo>
                      <a:pt x="205" y="196"/>
                    </a:lnTo>
                    <a:lnTo>
                      <a:pt x="197" y="204"/>
                    </a:lnTo>
                    <a:lnTo>
                      <a:pt x="188" y="210"/>
                    </a:lnTo>
                    <a:lnTo>
                      <a:pt x="177" y="215"/>
                    </a:lnTo>
                    <a:lnTo>
                      <a:pt x="165" y="220"/>
                    </a:lnTo>
                    <a:lnTo>
                      <a:pt x="144" y="226"/>
                    </a:lnTo>
                    <a:lnTo>
                      <a:pt x="143" y="245"/>
                    </a:lnTo>
                    <a:lnTo>
                      <a:pt x="137" y="260"/>
                    </a:lnTo>
                    <a:lnTo>
                      <a:pt x="127" y="274"/>
                    </a:lnTo>
                    <a:lnTo>
                      <a:pt x="115" y="285"/>
                    </a:lnTo>
                    <a:lnTo>
                      <a:pt x="101" y="296"/>
                    </a:lnTo>
                    <a:lnTo>
                      <a:pt x="87" y="305"/>
                    </a:lnTo>
                    <a:lnTo>
                      <a:pt x="62" y="319"/>
                    </a:lnTo>
                    <a:lnTo>
                      <a:pt x="39" y="336"/>
                    </a:lnTo>
                    <a:lnTo>
                      <a:pt x="26" y="348"/>
                    </a:lnTo>
                    <a:lnTo>
                      <a:pt x="16" y="363"/>
                    </a:lnTo>
                    <a:lnTo>
                      <a:pt x="7" y="380"/>
                    </a:lnTo>
                    <a:lnTo>
                      <a:pt x="0" y="377"/>
                    </a:lnTo>
                    <a:lnTo>
                      <a:pt x="3" y="364"/>
                    </a:lnTo>
                    <a:lnTo>
                      <a:pt x="1" y="343"/>
                    </a:lnTo>
                    <a:lnTo>
                      <a:pt x="1" y="323"/>
                    </a:lnTo>
                    <a:lnTo>
                      <a:pt x="1" y="304"/>
                    </a:lnTo>
                    <a:lnTo>
                      <a:pt x="1" y="281"/>
                    </a:lnTo>
                    <a:lnTo>
                      <a:pt x="4" y="252"/>
                    </a:lnTo>
                    <a:lnTo>
                      <a:pt x="9" y="226"/>
                    </a:lnTo>
                    <a:lnTo>
                      <a:pt x="17" y="202"/>
                    </a:lnTo>
                    <a:lnTo>
                      <a:pt x="26" y="178"/>
                    </a:lnTo>
                    <a:lnTo>
                      <a:pt x="42" y="149"/>
                    </a:lnTo>
                    <a:lnTo>
                      <a:pt x="57" y="118"/>
                    </a:lnTo>
                    <a:lnTo>
                      <a:pt x="74" y="82"/>
                    </a:lnTo>
                    <a:lnTo>
                      <a:pt x="76" y="72"/>
                    </a:lnTo>
                    <a:lnTo>
                      <a:pt x="78" y="61"/>
                    </a:lnTo>
                    <a:lnTo>
                      <a:pt x="82" y="36"/>
                    </a:lnTo>
                    <a:lnTo>
                      <a:pt x="83" y="28"/>
                    </a:lnTo>
                    <a:lnTo>
                      <a:pt x="87" y="19"/>
                    </a:lnTo>
                    <a:lnTo>
                      <a:pt x="92" y="13"/>
                    </a:lnTo>
                    <a:lnTo>
                      <a:pt x="99" y="9"/>
                    </a:lnTo>
                    <a:lnTo>
                      <a:pt x="108" y="8"/>
                    </a:lnTo>
                    <a:lnTo>
                      <a:pt x="120" y="9"/>
                    </a:lnTo>
                    <a:lnTo>
                      <a:pt x="129" y="13"/>
                    </a:lnTo>
                    <a:lnTo>
                      <a:pt x="133" y="16"/>
                    </a:lnTo>
                    <a:lnTo>
                      <a:pt x="138" y="18"/>
                    </a:lnTo>
                    <a:lnTo>
                      <a:pt x="141" y="22"/>
                    </a:lnTo>
                    <a:lnTo>
                      <a:pt x="144" y="18"/>
                    </a:lnTo>
                    <a:lnTo>
                      <a:pt x="146" y="13"/>
                    </a:lnTo>
                    <a:lnTo>
                      <a:pt x="150" y="10"/>
                    </a:lnTo>
                    <a:lnTo>
                      <a:pt x="152" y="8"/>
                    </a:lnTo>
                    <a:lnTo>
                      <a:pt x="154" y="5"/>
                    </a:lnTo>
                    <a:lnTo>
                      <a:pt x="158" y="3"/>
                    </a:lnTo>
                    <a:lnTo>
                      <a:pt x="161" y="2"/>
                    </a:lnTo>
                    <a:lnTo>
                      <a:pt x="166" y="0"/>
                    </a:lnTo>
                    <a:lnTo>
                      <a:pt x="178" y="2"/>
                    </a:lnTo>
                    <a:lnTo>
                      <a:pt x="189" y="5"/>
                    </a:lnTo>
                    <a:lnTo>
                      <a:pt x="198" y="11"/>
                    </a:lnTo>
                    <a:lnTo>
                      <a:pt x="204" y="21"/>
                    </a:lnTo>
                    <a:lnTo>
                      <a:pt x="207" y="31"/>
                    </a:lnTo>
                    <a:lnTo>
                      <a:pt x="205" y="43"/>
                    </a:lnTo>
                    <a:lnTo>
                      <a:pt x="203" y="53"/>
                    </a:lnTo>
                    <a:lnTo>
                      <a:pt x="198" y="61"/>
                    </a:lnTo>
                    <a:lnTo>
                      <a:pt x="190" y="73"/>
                    </a:lnTo>
                    <a:lnTo>
                      <a:pt x="189" y="75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9" name="Freeform 355"/>
              <p:cNvSpPr>
                <a:spLocks/>
              </p:cNvSpPr>
              <p:nvPr/>
            </p:nvSpPr>
            <p:spPr bwMode="auto">
              <a:xfrm>
                <a:off x="6540845" y="3983065"/>
                <a:ext cx="592401" cy="395635"/>
              </a:xfrm>
              <a:custGeom>
                <a:avLst/>
                <a:gdLst>
                  <a:gd name="T0" fmla="*/ 421 w 563"/>
                  <a:gd name="T1" fmla="*/ 140 h 376"/>
                  <a:gd name="T2" fmla="*/ 414 w 563"/>
                  <a:gd name="T3" fmla="*/ 181 h 376"/>
                  <a:gd name="T4" fmla="*/ 386 w 563"/>
                  <a:gd name="T5" fmla="*/ 205 h 376"/>
                  <a:gd name="T6" fmla="*/ 350 w 563"/>
                  <a:gd name="T7" fmla="*/ 238 h 376"/>
                  <a:gd name="T8" fmla="*/ 311 w 563"/>
                  <a:gd name="T9" fmla="*/ 262 h 376"/>
                  <a:gd name="T10" fmla="*/ 247 w 563"/>
                  <a:gd name="T11" fmla="*/ 281 h 376"/>
                  <a:gd name="T12" fmla="*/ 152 w 563"/>
                  <a:gd name="T13" fmla="*/ 308 h 376"/>
                  <a:gd name="T14" fmla="*/ 129 w 563"/>
                  <a:gd name="T15" fmla="*/ 328 h 376"/>
                  <a:gd name="T16" fmla="*/ 92 w 563"/>
                  <a:gd name="T17" fmla="*/ 341 h 376"/>
                  <a:gd name="T18" fmla="*/ 69 w 563"/>
                  <a:gd name="T19" fmla="*/ 335 h 376"/>
                  <a:gd name="T20" fmla="*/ 68 w 563"/>
                  <a:gd name="T21" fmla="*/ 315 h 376"/>
                  <a:gd name="T22" fmla="*/ 63 w 563"/>
                  <a:gd name="T23" fmla="*/ 310 h 376"/>
                  <a:gd name="T24" fmla="*/ 57 w 563"/>
                  <a:gd name="T25" fmla="*/ 332 h 376"/>
                  <a:gd name="T26" fmla="*/ 31 w 563"/>
                  <a:gd name="T27" fmla="*/ 348 h 376"/>
                  <a:gd name="T28" fmla="*/ 20 w 563"/>
                  <a:gd name="T29" fmla="*/ 353 h 376"/>
                  <a:gd name="T30" fmla="*/ 19 w 563"/>
                  <a:gd name="T31" fmla="*/ 360 h 376"/>
                  <a:gd name="T32" fmla="*/ 16 w 563"/>
                  <a:gd name="T33" fmla="*/ 362 h 376"/>
                  <a:gd name="T34" fmla="*/ 9 w 563"/>
                  <a:gd name="T35" fmla="*/ 366 h 376"/>
                  <a:gd name="T36" fmla="*/ 3 w 563"/>
                  <a:gd name="T37" fmla="*/ 370 h 376"/>
                  <a:gd name="T38" fmla="*/ 0 w 563"/>
                  <a:gd name="T39" fmla="*/ 374 h 376"/>
                  <a:gd name="T40" fmla="*/ 7 w 563"/>
                  <a:gd name="T41" fmla="*/ 376 h 376"/>
                  <a:gd name="T42" fmla="*/ 39 w 563"/>
                  <a:gd name="T43" fmla="*/ 373 h 376"/>
                  <a:gd name="T44" fmla="*/ 115 w 563"/>
                  <a:gd name="T45" fmla="*/ 358 h 376"/>
                  <a:gd name="T46" fmla="*/ 195 w 563"/>
                  <a:gd name="T47" fmla="*/ 338 h 376"/>
                  <a:gd name="T48" fmla="*/ 246 w 563"/>
                  <a:gd name="T49" fmla="*/ 322 h 376"/>
                  <a:gd name="T50" fmla="*/ 284 w 563"/>
                  <a:gd name="T51" fmla="*/ 306 h 376"/>
                  <a:gd name="T52" fmla="*/ 335 w 563"/>
                  <a:gd name="T53" fmla="*/ 302 h 376"/>
                  <a:gd name="T54" fmla="*/ 377 w 563"/>
                  <a:gd name="T55" fmla="*/ 275 h 376"/>
                  <a:gd name="T56" fmla="*/ 407 w 563"/>
                  <a:gd name="T57" fmla="*/ 232 h 376"/>
                  <a:gd name="T58" fmla="*/ 459 w 563"/>
                  <a:gd name="T59" fmla="*/ 206 h 376"/>
                  <a:gd name="T60" fmla="*/ 520 w 563"/>
                  <a:gd name="T61" fmla="*/ 178 h 376"/>
                  <a:gd name="T62" fmla="*/ 556 w 563"/>
                  <a:gd name="T63" fmla="*/ 127 h 376"/>
                  <a:gd name="T64" fmla="*/ 557 w 563"/>
                  <a:gd name="T65" fmla="*/ 100 h 376"/>
                  <a:gd name="T66" fmla="*/ 542 w 563"/>
                  <a:gd name="T67" fmla="*/ 106 h 376"/>
                  <a:gd name="T68" fmla="*/ 530 w 563"/>
                  <a:gd name="T69" fmla="*/ 128 h 376"/>
                  <a:gd name="T70" fmla="*/ 478 w 563"/>
                  <a:gd name="T71" fmla="*/ 168 h 376"/>
                  <a:gd name="T72" fmla="*/ 523 w 563"/>
                  <a:gd name="T73" fmla="*/ 64 h 376"/>
                  <a:gd name="T74" fmla="*/ 512 w 563"/>
                  <a:gd name="T75" fmla="*/ 55 h 376"/>
                  <a:gd name="T76" fmla="*/ 496 w 563"/>
                  <a:gd name="T77" fmla="*/ 61 h 376"/>
                  <a:gd name="T78" fmla="*/ 487 w 563"/>
                  <a:gd name="T79" fmla="*/ 85 h 376"/>
                  <a:gd name="T80" fmla="*/ 465 w 563"/>
                  <a:gd name="T81" fmla="*/ 130 h 376"/>
                  <a:gd name="T82" fmla="*/ 447 w 563"/>
                  <a:gd name="T83" fmla="*/ 166 h 376"/>
                  <a:gd name="T84" fmla="*/ 446 w 563"/>
                  <a:gd name="T85" fmla="*/ 159 h 376"/>
                  <a:gd name="T86" fmla="*/ 450 w 563"/>
                  <a:gd name="T87" fmla="*/ 131 h 376"/>
                  <a:gd name="T88" fmla="*/ 459 w 563"/>
                  <a:gd name="T89" fmla="*/ 70 h 376"/>
                  <a:gd name="T90" fmla="*/ 482 w 563"/>
                  <a:gd name="T91" fmla="*/ 21 h 376"/>
                  <a:gd name="T92" fmla="*/ 479 w 563"/>
                  <a:gd name="T93" fmla="*/ 0 h 376"/>
                  <a:gd name="T94" fmla="*/ 464 w 563"/>
                  <a:gd name="T95" fmla="*/ 1 h 376"/>
                  <a:gd name="T96" fmla="*/ 450 w 563"/>
                  <a:gd name="T97" fmla="*/ 14 h 376"/>
                  <a:gd name="T98" fmla="*/ 442 w 563"/>
                  <a:gd name="T99" fmla="*/ 31 h 376"/>
                  <a:gd name="T100" fmla="*/ 428 w 563"/>
                  <a:gd name="T101" fmla="*/ 60 h 376"/>
                  <a:gd name="T102" fmla="*/ 418 w 563"/>
                  <a:gd name="T103" fmla="*/ 105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63" h="376">
                    <a:moveTo>
                      <a:pt x="418" y="105"/>
                    </a:moveTo>
                    <a:lnTo>
                      <a:pt x="419" y="123"/>
                    </a:lnTo>
                    <a:lnTo>
                      <a:pt x="421" y="140"/>
                    </a:lnTo>
                    <a:lnTo>
                      <a:pt x="422" y="159"/>
                    </a:lnTo>
                    <a:lnTo>
                      <a:pt x="420" y="170"/>
                    </a:lnTo>
                    <a:lnTo>
                      <a:pt x="414" y="181"/>
                    </a:lnTo>
                    <a:lnTo>
                      <a:pt x="406" y="189"/>
                    </a:lnTo>
                    <a:lnTo>
                      <a:pt x="396" y="197"/>
                    </a:lnTo>
                    <a:lnTo>
                      <a:pt x="386" y="205"/>
                    </a:lnTo>
                    <a:lnTo>
                      <a:pt x="375" y="213"/>
                    </a:lnTo>
                    <a:lnTo>
                      <a:pt x="362" y="227"/>
                    </a:lnTo>
                    <a:lnTo>
                      <a:pt x="350" y="238"/>
                    </a:lnTo>
                    <a:lnTo>
                      <a:pt x="337" y="247"/>
                    </a:lnTo>
                    <a:lnTo>
                      <a:pt x="322" y="257"/>
                    </a:lnTo>
                    <a:lnTo>
                      <a:pt x="311" y="262"/>
                    </a:lnTo>
                    <a:lnTo>
                      <a:pt x="294" y="268"/>
                    </a:lnTo>
                    <a:lnTo>
                      <a:pt x="273" y="274"/>
                    </a:lnTo>
                    <a:lnTo>
                      <a:pt x="247" y="281"/>
                    </a:lnTo>
                    <a:lnTo>
                      <a:pt x="217" y="289"/>
                    </a:lnTo>
                    <a:lnTo>
                      <a:pt x="186" y="298"/>
                    </a:lnTo>
                    <a:lnTo>
                      <a:pt x="152" y="308"/>
                    </a:lnTo>
                    <a:lnTo>
                      <a:pt x="148" y="314"/>
                    </a:lnTo>
                    <a:lnTo>
                      <a:pt x="140" y="321"/>
                    </a:lnTo>
                    <a:lnTo>
                      <a:pt x="129" y="328"/>
                    </a:lnTo>
                    <a:lnTo>
                      <a:pt x="118" y="334"/>
                    </a:lnTo>
                    <a:lnTo>
                      <a:pt x="105" y="339"/>
                    </a:lnTo>
                    <a:lnTo>
                      <a:pt x="92" y="341"/>
                    </a:lnTo>
                    <a:lnTo>
                      <a:pt x="81" y="341"/>
                    </a:lnTo>
                    <a:lnTo>
                      <a:pt x="71" y="336"/>
                    </a:lnTo>
                    <a:lnTo>
                      <a:pt x="69" y="335"/>
                    </a:lnTo>
                    <a:lnTo>
                      <a:pt x="68" y="329"/>
                    </a:lnTo>
                    <a:lnTo>
                      <a:pt x="68" y="322"/>
                    </a:lnTo>
                    <a:lnTo>
                      <a:pt x="68" y="315"/>
                    </a:lnTo>
                    <a:lnTo>
                      <a:pt x="68" y="309"/>
                    </a:lnTo>
                    <a:lnTo>
                      <a:pt x="65" y="307"/>
                    </a:lnTo>
                    <a:lnTo>
                      <a:pt x="63" y="310"/>
                    </a:lnTo>
                    <a:lnTo>
                      <a:pt x="62" y="316"/>
                    </a:lnTo>
                    <a:lnTo>
                      <a:pt x="61" y="323"/>
                    </a:lnTo>
                    <a:lnTo>
                      <a:pt x="57" y="332"/>
                    </a:lnTo>
                    <a:lnTo>
                      <a:pt x="49" y="340"/>
                    </a:lnTo>
                    <a:lnTo>
                      <a:pt x="37" y="346"/>
                    </a:lnTo>
                    <a:lnTo>
                      <a:pt x="31" y="348"/>
                    </a:lnTo>
                    <a:lnTo>
                      <a:pt x="26" y="349"/>
                    </a:lnTo>
                    <a:lnTo>
                      <a:pt x="23" y="352"/>
                    </a:lnTo>
                    <a:lnTo>
                      <a:pt x="20" y="353"/>
                    </a:lnTo>
                    <a:lnTo>
                      <a:pt x="19" y="355"/>
                    </a:lnTo>
                    <a:lnTo>
                      <a:pt x="19" y="358"/>
                    </a:lnTo>
                    <a:lnTo>
                      <a:pt x="19" y="360"/>
                    </a:lnTo>
                    <a:lnTo>
                      <a:pt x="19" y="361"/>
                    </a:lnTo>
                    <a:lnTo>
                      <a:pt x="18" y="361"/>
                    </a:lnTo>
                    <a:lnTo>
                      <a:pt x="16" y="362"/>
                    </a:lnTo>
                    <a:lnTo>
                      <a:pt x="14" y="364"/>
                    </a:lnTo>
                    <a:lnTo>
                      <a:pt x="12" y="365"/>
                    </a:lnTo>
                    <a:lnTo>
                      <a:pt x="9" y="366"/>
                    </a:lnTo>
                    <a:lnTo>
                      <a:pt x="6" y="367"/>
                    </a:lnTo>
                    <a:lnTo>
                      <a:pt x="4" y="368"/>
                    </a:lnTo>
                    <a:lnTo>
                      <a:pt x="3" y="370"/>
                    </a:lnTo>
                    <a:lnTo>
                      <a:pt x="0" y="372"/>
                    </a:lnTo>
                    <a:lnTo>
                      <a:pt x="0" y="373"/>
                    </a:lnTo>
                    <a:lnTo>
                      <a:pt x="0" y="374"/>
                    </a:lnTo>
                    <a:lnTo>
                      <a:pt x="1" y="376"/>
                    </a:lnTo>
                    <a:lnTo>
                      <a:pt x="4" y="376"/>
                    </a:lnTo>
                    <a:lnTo>
                      <a:pt x="7" y="376"/>
                    </a:lnTo>
                    <a:lnTo>
                      <a:pt x="12" y="376"/>
                    </a:lnTo>
                    <a:lnTo>
                      <a:pt x="19" y="376"/>
                    </a:lnTo>
                    <a:lnTo>
                      <a:pt x="39" y="373"/>
                    </a:lnTo>
                    <a:lnTo>
                      <a:pt x="63" y="370"/>
                    </a:lnTo>
                    <a:lnTo>
                      <a:pt x="88" y="364"/>
                    </a:lnTo>
                    <a:lnTo>
                      <a:pt x="115" y="358"/>
                    </a:lnTo>
                    <a:lnTo>
                      <a:pt x="143" y="352"/>
                    </a:lnTo>
                    <a:lnTo>
                      <a:pt x="170" y="345"/>
                    </a:lnTo>
                    <a:lnTo>
                      <a:pt x="195" y="338"/>
                    </a:lnTo>
                    <a:lnTo>
                      <a:pt x="216" y="332"/>
                    </a:lnTo>
                    <a:lnTo>
                      <a:pt x="234" y="327"/>
                    </a:lnTo>
                    <a:lnTo>
                      <a:pt x="246" y="322"/>
                    </a:lnTo>
                    <a:lnTo>
                      <a:pt x="252" y="319"/>
                    </a:lnTo>
                    <a:lnTo>
                      <a:pt x="267" y="310"/>
                    </a:lnTo>
                    <a:lnTo>
                      <a:pt x="284" y="306"/>
                    </a:lnTo>
                    <a:lnTo>
                      <a:pt x="300" y="304"/>
                    </a:lnTo>
                    <a:lnTo>
                      <a:pt x="318" y="304"/>
                    </a:lnTo>
                    <a:lnTo>
                      <a:pt x="335" y="302"/>
                    </a:lnTo>
                    <a:lnTo>
                      <a:pt x="350" y="297"/>
                    </a:lnTo>
                    <a:lnTo>
                      <a:pt x="365" y="288"/>
                    </a:lnTo>
                    <a:lnTo>
                      <a:pt x="377" y="275"/>
                    </a:lnTo>
                    <a:lnTo>
                      <a:pt x="387" y="261"/>
                    </a:lnTo>
                    <a:lnTo>
                      <a:pt x="396" y="246"/>
                    </a:lnTo>
                    <a:lnTo>
                      <a:pt x="407" y="232"/>
                    </a:lnTo>
                    <a:lnTo>
                      <a:pt x="419" y="221"/>
                    </a:lnTo>
                    <a:lnTo>
                      <a:pt x="434" y="214"/>
                    </a:lnTo>
                    <a:lnTo>
                      <a:pt x="459" y="206"/>
                    </a:lnTo>
                    <a:lnTo>
                      <a:pt x="482" y="198"/>
                    </a:lnTo>
                    <a:lnTo>
                      <a:pt x="502" y="188"/>
                    </a:lnTo>
                    <a:lnTo>
                      <a:pt x="520" y="178"/>
                    </a:lnTo>
                    <a:lnTo>
                      <a:pt x="535" y="163"/>
                    </a:lnTo>
                    <a:lnTo>
                      <a:pt x="547" y="147"/>
                    </a:lnTo>
                    <a:lnTo>
                      <a:pt x="556" y="127"/>
                    </a:lnTo>
                    <a:lnTo>
                      <a:pt x="563" y="102"/>
                    </a:lnTo>
                    <a:lnTo>
                      <a:pt x="561" y="100"/>
                    </a:lnTo>
                    <a:lnTo>
                      <a:pt x="557" y="100"/>
                    </a:lnTo>
                    <a:lnTo>
                      <a:pt x="555" y="99"/>
                    </a:lnTo>
                    <a:lnTo>
                      <a:pt x="548" y="102"/>
                    </a:lnTo>
                    <a:lnTo>
                      <a:pt x="542" y="106"/>
                    </a:lnTo>
                    <a:lnTo>
                      <a:pt x="538" y="114"/>
                    </a:lnTo>
                    <a:lnTo>
                      <a:pt x="535" y="121"/>
                    </a:lnTo>
                    <a:lnTo>
                      <a:pt x="530" y="128"/>
                    </a:lnTo>
                    <a:lnTo>
                      <a:pt x="515" y="146"/>
                    </a:lnTo>
                    <a:lnTo>
                      <a:pt x="498" y="157"/>
                    </a:lnTo>
                    <a:lnTo>
                      <a:pt x="478" y="168"/>
                    </a:lnTo>
                    <a:lnTo>
                      <a:pt x="527" y="73"/>
                    </a:lnTo>
                    <a:lnTo>
                      <a:pt x="525" y="68"/>
                    </a:lnTo>
                    <a:lnTo>
                      <a:pt x="523" y="64"/>
                    </a:lnTo>
                    <a:lnTo>
                      <a:pt x="520" y="60"/>
                    </a:lnTo>
                    <a:lnTo>
                      <a:pt x="517" y="57"/>
                    </a:lnTo>
                    <a:lnTo>
                      <a:pt x="512" y="55"/>
                    </a:lnTo>
                    <a:lnTo>
                      <a:pt x="508" y="54"/>
                    </a:lnTo>
                    <a:lnTo>
                      <a:pt x="501" y="55"/>
                    </a:lnTo>
                    <a:lnTo>
                      <a:pt x="496" y="61"/>
                    </a:lnTo>
                    <a:lnTo>
                      <a:pt x="492" y="67"/>
                    </a:lnTo>
                    <a:lnTo>
                      <a:pt x="490" y="76"/>
                    </a:lnTo>
                    <a:lnTo>
                      <a:pt x="487" y="85"/>
                    </a:lnTo>
                    <a:lnTo>
                      <a:pt x="484" y="93"/>
                    </a:lnTo>
                    <a:lnTo>
                      <a:pt x="474" y="114"/>
                    </a:lnTo>
                    <a:lnTo>
                      <a:pt x="465" y="130"/>
                    </a:lnTo>
                    <a:lnTo>
                      <a:pt x="457" y="147"/>
                    </a:lnTo>
                    <a:lnTo>
                      <a:pt x="448" y="168"/>
                    </a:lnTo>
                    <a:lnTo>
                      <a:pt x="447" y="166"/>
                    </a:lnTo>
                    <a:lnTo>
                      <a:pt x="447" y="163"/>
                    </a:lnTo>
                    <a:lnTo>
                      <a:pt x="446" y="161"/>
                    </a:lnTo>
                    <a:lnTo>
                      <a:pt x="446" y="159"/>
                    </a:lnTo>
                    <a:lnTo>
                      <a:pt x="447" y="149"/>
                    </a:lnTo>
                    <a:lnTo>
                      <a:pt x="448" y="141"/>
                    </a:lnTo>
                    <a:lnTo>
                      <a:pt x="450" y="131"/>
                    </a:lnTo>
                    <a:lnTo>
                      <a:pt x="450" y="103"/>
                    </a:lnTo>
                    <a:lnTo>
                      <a:pt x="452" y="86"/>
                    </a:lnTo>
                    <a:lnTo>
                      <a:pt x="459" y="70"/>
                    </a:lnTo>
                    <a:lnTo>
                      <a:pt x="467" y="53"/>
                    </a:lnTo>
                    <a:lnTo>
                      <a:pt x="476" y="38"/>
                    </a:lnTo>
                    <a:lnTo>
                      <a:pt x="482" y="21"/>
                    </a:lnTo>
                    <a:lnTo>
                      <a:pt x="484" y="4"/>
                    </a:lnTo>
                    <a:lnTo>
                      <a:pt x="483" y="1"/>
                    </a:lnTo>
                    <a:lnTo>
                      <a:pt x="479" y="0"/>
                    </a:lnTo>
                    <a:lnTo>
                      <a:pt x="474" y="0"/>
                    </a:lnTo>
                    <a:lnTo>
                      <a:pt x="469" y="1"/>
                    </a:lnTo>
                    <a:lnTo>
                      <a:pt x="464" y="1"/>
                    </a:lnTo>
                    <a:lnTo>
                      <a:pt x="458" y="3"/>
                    </a:lnTo>
                    <a:lnTo>
                      <a:pt x="453" y="7"/>
                    </a:lnTo>
                    <a:lnTo>
                      <a:pt x="450" y="14"/>
                    </a:lnTo>
                    <a:lnTo>
                      <a:pt x="447" y="21"/>
                    </a:lnTo>
                    <a:lnTo>
                      <a:pt x="444" y="27"/>
                    </a:lnTo>
                    <a:lnTo>
                      <a:pt x="442" y="31"/>
                    </a:lnTo>
                    <a:lnTo>
                      <a:pt x="439" y="38"/>
                    </a:lnTo>
                    <a:lnTo>
                      <a:pt x="433" y="47"/>
                    </a:lnTo>
                    <a:lnTo>
                      <a:pt x="428" y="60"/>
                    </a:lnTo>
                    <a:lnTo>
                      <a:pt x="422" y="76"/>
                    </a:lnTo>
                    <a:lnTo>
                      <a:pt x="419" y="90"/>
                    </a:lnTo>
                    <a:lnTo>
                      <a:pt x="418" y="105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0" name="Freeform 356"/>
              <p:cNvSpPr>
                <a:spLocks/>
              </p:cNvSpPr>
              <p:nvPr/>
            </p:nvSpPr>
            <p:spPr bwMode="auto">
              <a:xfrm>
                <a:off x="6719723" y="3905201"/>
                <a:ext cx="254638" cy="461926"/>
              </a:xfrm>
              <a:custGeom>
                <a:avLst/>
                <a:gdLst>
                  <a:gd name="T0" fmla="*/ 12 w 242"/>
                  <a:gd name="T1" fmla="*/ 419 h 439"/>
                  <a:gd name="T2" fmla="*/ 35 w 242"/>
                  <a:gd name="T3" fmla="*/ 382 h 439"/>
                  <a:gd name="T4" fmla="*/ 51 w 242"/>
                  <a:gd name="T5" fmla="*/ 343 h 439"/>
                  <a:gd name="T6" fmla="*/ 51 w 242"/>
                  <a:gd name="T7" fmla="*/ 301 h 439"/>
                  <a:gd name="T8" fmla="*/ 45 w 242"/>
                  <a:gd name="T9" fmla="*/ 271 h 439"/>
                  <a:gd name="T10" fmla="*/ 44 w 242"/>
                  <a:gd name="T11" fmla="*/ 241 h 439"/>
                  <a:gd name="T12" fmla="*/ 51 w 242"/>
                  <a:gd name="T13" fmla="*/ 217 h 439"/>
                  <a:gd name="T14" fmla="*/ 69 w 242"/>
                  <a:gd name="T15" fmla="*/ 201 h 439"/>
                  <a:gd name="T16" fmla="*/ 54 w 242"/>
                  <a:gd name="T17" fmla="*/ 182 h 439"/>
                  <a:gd name="T18" fmla="*/ 47 w 242"/>
                  <a:gd name="T19" fmla="*/ 159 h 439"/>
                  <a:gd name="T20" fmla="*/ 47 w 242"/>
                  <a:gd name="T21" fmla="*/ 127 h 439"/>
                  <a:gd name="T22" fmla="*/ 58 w 242"/>
                  <a:gd name="T23" fmla="*/ 103 h 439"/>
                  <a:gd name="T24" fmla="*/ 79 w 242"/>
                  <a:gd name="T25" fmla="*/ 96 h 439"/>
                  <a:gd name="T26" fmla="*/ 93 w 242"/>
                  <a:gd name="T27" fmla="*/ 87 h 439"/>
                  <a:gd name="T28" fmla="*/ 91 w 242"/>
                  <a:gd name="T29" fmla="*/ 70 h 439"/>
                  <a:gd name="T30" fmla="*/ 91 w 242"/>
                  <a:gd name="T31" fmla="*/ 55 h 439"/>
                  <a:gd name="T32" fmla="*/ 101 w 242"/>
                  <a:gd name="T33" fmla="*/ 39 h 439"/>
                  <a:gd name="T34" fmla="*/ 116 w 242"/>
                  <a:gd name="T35" fmla="*/ 30 h 439"/>
                  <a:gd name="T36" fmla="*/ 125 w 242"/>
                  <a:gd name="T37" fmla="*/ 37 h 439"/>
                  <a:gd name="T38" fmla="*/ 137 w 242"/>
                  <a:gd name="T39" fmla="*/ 46 h 439"/>
                  <a:gd name="T40" fmla="*/ 144 w 242"/>
                  <a:gd name="T41" fmla="*/ 50 h 439"/>
                  <a:gd name="T42" fmla="*/ 152 w 242"/>
                  <a:gd name="T43" fmla="*/ 38 h 439"/>
                  <a:gd name="T44" fmla="*/ 162 w 242"/>
                  <a:gd name="T45" fmla="*/ 18 h 439"/>
                  <a:gd name="T46" fmla="*/ 176 w 242"/>
                  <a:gd name="T47" fmla="*/ 3 h 439"/>
                  <a:gd name="T48" fmla="*/ 202 w 242"/>
                  <a:gd name="T49" fmla="*/ 3 h 439"/>
                  <a:gd name="T50" fmla="*/ 231 w 242"/>
                  <a:gd name="T51" fmla="*/ 18 h 439"/>
                  <a:gd name="T52" fmla="*/ 242 w 242"/>
                  <a:gd name="T53" fmla="*/ 48 h 439"/>
                  <a:gd name="T54" fmla="*/ 236 w 242"/>
                  <a:gd name="T55" fmla="*/ 78 h 439"/>
                  <a:gd name="T56" fmla="*/ 219 w 242"/>
                  <a:gd name="T57" fmla="*/ 106 h 439"/>
                  <a:gd name="T58" fmla="*/ 220 w 242"/>
                  <a:gd name="T59" fmla="*/ 128 h 439"/>
                  <a:gd name="T60" fmla="*/ 231 w 242"/>
                  <a:gd name="T61" fmla="*/ 151 h 439"/>
                  <a:gd name="T62" fmla="*/ 231 w 242"/>
                  <a:gd name="T63" fmla="*/ 180 h 439"/>
                  <a:gd name="T64" fmla="*/ 214 w 242"/>
                  <a:gd name="T65" fmla="*/ 205 h 439"/>
                  <a:gd name="T66" fmla="*/ 187 w 242"/>
                  <a:gd name="T67" fmla="*/ 222 h 439"/>
                  <a:gd name="T68" fmla="*/ 191 w 242"/>
                  <a:gd name="T69" fmla="*/ 239 h 439"/>
                  <a:gd name="T70" fmla="*/ 188 w 242"/>
                  <a:gd name="T71" fmla="*/ 266 h 439"/>
                  <a:gd name="T72" fmla="*/ 170 w 242"/>
                  <a:gd name="T73" fmla="*/ 294 h 439"/>
                  <a:gd name="T74" fmla="*/ 142 w 242"/>
                  <a:gd name="T75" fmla="*/ 316 h 439"/>
                  <a:gd name="T76" fmla="*/ 106 w 242"/>
                  <a:gd name="T77" fmla="*/ 336 h 439"/>
                  <a:gd name="T78" fmla="*/ 67 w 242"/>
                  <a:gd name="T79" fmla="*/ 365 h 439"/>
                  <a:gd name="T80" fmla="*/ 40 w 242"/>
                  <a:gd name="T81" fmla="*/ 408 h 439"/>
                  <a:gd name="T82" fmla="*/ 26 w 242"/>
                  <a:gd name="T83" fmla="*/ 434 h 439"/>
                  <a:gd name="T84" fmla="*/ 18 w 242"/>
                  <a:gd name="T85" fmla="*/ 432 h 439"/>
                  <a:gd name="T86" fmla="*/ 0 w 242"/>
                  <a:gd name="T87" fmla="*/ 439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42" h="439">
                    <a:moveTo>
                      <a:pt x="0" y="439"/>
                    </a:moveTo>
                    <a:lnTo>
                      <a:pt x="12" y="419"/>
                    </a:lnTo>
                    <a:lnTo>
                      <a:pt x="25" y="400"/>
                    </a:lnTo>
                    <a:lnTo>
                      <a:pt x="35" y="382"/>
                    </a:lnTo>
                    <a:lnTo>
                      <a:pt x="45" y="363"/>
                    </a:lnTo>
                    <a:lnTo>
                      <a:pt x="51" y="343"/>
                    </a:lnTo>
                    <a:lnTo>
                      <a:pt x="52" y="319"/>
                    </a:lnTo>
                    <a:lnTo>
                      <a:pt x="51" y="301"/>
                    </a:lnTo>
                    <a:lnTo>
                      <a:pt x="47" y="286"/>
                    </a:lnTo>
                    <a:lnTo>
                      <a:pt x="45" y="271"/>
                    </a:lnTo>
                    <a:lnTo>
                      <a:pt x="44" y="254"/>
                    </a:lnTo>
                    <a:lnTo>
                      <a:pt x="44" y="241"/>
                    </a:lnTo>
                    <a:lnTo>
                      <a:pt x="46" y="228"/>
                    </a:lnTo>
                    <a:lnTo>
                      <a:pt x="51" y="217"/>
                    </a:lnTo>
                    <a:lnTo>
                      <a:pt x="58" y="208"/>
                    </a:lnTo>
                    <a:lnTo>
                      <a:pt x="69" y="201"/>
                    </a:lnTo>
                    <a:lnTo>
                      <a:pt x="61" y="191"/>
                    </a:lnTo>
                    <a:lnTo>
                      <a:pt x="54" y="182"/>
                    </a:lnTo>
                    <a:lnTo>
                      <a:pt x="50" y="171"/>
                    </a:lnTo>
                    <a:lnTo>
                      <a:pt x="47" y="159"/>
                    </a:lnTo>
                    <a:lnTo>
                      <a:pt x="47" y="142"/>
                    </a:lnTo>
                    <a:lnTo>
                      <a:pt x="47" y="127"/>
                    </a:lnTo>
                    <a:lnTo>
                      <a:pt x="47" y="110"/>
                    </a:lnTo>
                    <a:lnTo>
                      <a:pt x="58" y="103"/>
                    </a:lnTo>
                    <a:lnTo>
                      <a:pt x="67" y="99"/>
                    </a:lnTo>
                    <a:lnTo>
                      <a:pt x="79" y="96"/>
                    </a:lnTo>
                    <a:lnTo>
                      <a:pt x="91" y="96"/>
                    </a:lnTo>
                    <a:lnTo>
                      <a:pt x="93" y="87"/>
                    </a:lnTo>
                    <a:lnTo>
                      <a:pt x="92" y="77"/>
                    </a:lnTo>
                    <a:lnTo>
                      <a:pt x="91" y="70"/>
                    </a:lnTo>
                    <a:lnTo>
                      <a:pt x="90" y="63"/>
                    </a:lnTo>
                    <a:lnTo>
                      <a:pt x="91" y="55"/>
                    </a:lnTo>
                    <a:lnTo>
                      <a:pt x="93" y="48"/>
                    </a:lnTo>
                    <a:lnTo>
                      <a:pt x="101" y="39"/>
                    </a:lnTo>
                    <a:lnTo>
                      <a:pt x="112" y="30"/>
                    </a:lnTo>
                    <a:lnTo>
                      <a:pt x="116" y="30"/>
                    </a:lnTo>
                    <a:lnTo>
                      <a:pt x="121" y="32"/>
                    </a:lnTo>
                    <a:lnTo>
                      <a:pt x="125" y="37"/>
                    </a:lnTo>
                    <a:lnTo>
                      <a:pt x="131" y="42"/>
                    </a:lnTo>
                    <a:lnTo>
                      <a:pt x="137" y="46"/>
                    </a:lnTo>
                    <a:lnTo>
                      <a:pt x="142" y="50"/>
                    </a:lnTo>
                    <a:lnTo>
                      <a:pt x="144" y="50"/>
                    </a:lnTo>
                    <a:lnTo>
                      <a:pt x="146" y="48"/>
                    </a:lnTo>
                    <a:lnTo>
                      <a:pt x="152" y="38"/>
                    </a:lnTo>
                    <a:lnTo>
                      <a:pt x="156" y="27"/>
                    </a:lnTo>
                    <a:lnTo>
                      <a:pt x="162" y="18"/>
                    </a:lnTo>
                    <a:lnTo>
                      <a:pt x="169" y="9"/>
                    </a:lnTo>
                    <a:lnTo>
                      <a:pt x="176" y="3"/>
                    </a:lnTo>
                    <a:lnTo>
                      <a:pt x="186" y="0"/>
                    </a:lnTo>
                    <a:lnTo>
                      <a:pt x="202" y="3"/>
                    </a:lnTo>
                    <a:lnTo>
                      <a:pt x="218" y="9"/>
                    </a:lnTo>
                    <a:lnTo>
                      <a:pt x="231" y="18"/>
                    </a:lnTo>
                    <a:lnTo>
                      <a:pt x="239" y="31"/>
                    </a:lnTo>
                    <a:lnTo>
                      <a:pt x="242" y="48"/>
                    </a:lnTo>
                    <a:lnTo>
                      <a:pt x="240" y="64"/>
                    </a:lnTo>
                    <a:lnTo>
                      <a:pt x="236" y="78"/>
                    </a:lnTo>
                    <a:lnTo>
                      <a:pt x="229" y="92"/>
                    </a:lnTo>
                    <a:lnTo>
                      <a:pt x="219" y="106"/>
                    </a:lnTo>
                    <a:lnTo>
                      <a:pt x="210" y="120"/>
                    </a:lnTo>
                    <a:lnTo>
                      <a:pt x="220" y="128"/>
                    </a:lnTo>
                    <a:lnTo>
                      <a:pt x="227" y="138"/>
                    </a:lnTo>
                    <a:lnTo>
                      <a:pt x="231" y="151"/>
                    </a:lnTo>
                    <a:lnTo>
                      <a:pt x="232" y="164"/>
                    </a:lnTo>
                    <a:lnTo>
                      <a:pt x="231" y="180"/>
                    </a:lnTo>
                    <a:lnTo>
                      <a:pt x="224" y="193"/>
                    </a:lnTo>
                    <a:lnTo>
                      <a:pt x="214" y="205"/>
                    </a:lnTo>
                    <a:lnTo>
                      <a:pt x="201" y="214"/>
                    </a:lnTo>
                    <a:lnTo>
                      <a:pt x="187" y="222"/>
                    </a:lnTo>
                    <a:lnTo>
                      <a:pt x="188" y="230"/>
                    </a:lnTo>
                    <a:lnTo>
                      <a:pt x="191" y="239"/>
                    </a:lnTo>
                    <a:lnTo>
                      <a:pt x="191" y="247"/>
                    </a:lnTo>
                    <a:lnTo>
                      <a:pt x="188" y="266"/>
                    </a:lnTo>
                    <a:lnTo>
                      <a:pt x="181" y="281"/>
                    </a:lnTo>
                    <a:lnTo>
                      <a:pt x="170" y="294"/>
                    </a:lnTo>
                    <a:lnTo>
                      <a:pt x="157" y="306"/>
                    </a:lnTo>
                    <a:lnTo>
                      <a:pt x="142" y="316"/>
                    </a:lnTo>
                    <a:lnTo>
                      <a:pt x="124" y="325"/>
                    </a:lnTo>
                    <a:lnTo>
                      <a:pt x="106" y="336"/>
                    </a:lnTo>
                    <a:lnTo>
                      <a:pt x="89" y="346"/>
                    </a:lnTo>
                    <a:lnTo>
                      <a:pt x="67" y="365"/>
                    </a:lnTo>
                    <a:lnTo>
                      <a:pt x="52" y="386"/>
                    </a:lnTo>
                    <a:lnTo>
                      <a:pt x="40" y="408"/>
                    </a:lnTo>
                    <a:lnTo>
                      <a:pt x="31" y="435"/>
                    </a:lnTo>
                    <a:lnTo>
                      <a:pt x="26" y="434"/>
                    </a:lnTo>
                    <a:lnTo>
                      <a:pt x="21" y="433"/>
                    </a:lnTo>
                    <a:lnTo>
                      <a:pt x="18" y="432"/>
                    </a:lnTo>
                    <a:lnTo>
                      <a:pt x="13" y="431"/>
                    </a:lnTo>
                    <a:lnTo>
                      <a:pt x="0" y="439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1" name="Freeform 357"/>
              <p:cNvSpPr>
                <a:spLocks/>
              </p:cNvSpPr>
              <p:nvPr/>
            </p:nvSpPr>
            <p:spPr bwMode="auto">
              <a:xfrm>
                <a:off x="6476660" y="3489573"/>
                <a:ext cx="855457" cy="1127981"/>
              </a:xfrm>
              <a:custGeom>
                <a:avLst/>
                <a:gdLst>
                  <a:gd name="T0" fmla="*/ 36 w 813"/>
                  <a:gd name="T1" fmla="*/ 834 h 1072"/>
                  <a:gd name="T2" fmla="*/ 113 w 813"/>
                  <a:gd name="T3" fmla="*/ 829 h 1072"/>
                  <a:gd name="T4" fmla="*/ 181 w 813"/>
                  <a:gd name="T5" fmla="*/ 813 h 1072"/>
                  <a:gd name="T6" fmla="*/ 262 w 813"/>
                  <a:gd name="T7" fmla="*/ 803 h 1072"/>
                  <a:gd name="T8" fmla="*/ 354 w 813"/>
                  <a:gd name="T9" fmla="*/ 826 h 1072"/>
                  <a:gd name="T10" fmla="*/ 443 w 813"/>
                  <a:gd name="T11" fmla="*/ 856 h 1072"/>
                  <a:gd name="T12" fmla="*/ 528 w 813"/>
                  <a:gd name="T13" fmla="*/ 850 h 1072"/>
                  <a:gd name="T14" fmla="*/ 591 w 813"/>
                  <a:gd name="T15" fmla="*/ 805 h 1072"/>
                  <a:gd name="T16" fmla="*/ 617 w 813"/>
                  <a:gd name="T17" fmla="*/ 733 h 1072"/>
                  <a:gd name="T18" fmla="*/ 604 w 813"/>
                  <a:gd name="T19" fmla="*/ 616 h 1072"/>
                  <a:gd name="T20" fmla="*/ 563 w 813"/>
                  <a:gd name="T21" fmla="*/ 523 h 1072"/>
                  <a:gd name="T22" fmla="*/ 512 w 813"/>
                  <a:gd name="T23" fmla="*/ 445 h 1072"/>
                  <a:gd name="T24" fmla="*/ 471 w 813"/>
                  <a:gd name="T25" fmla="*/ 370 h 1072"/>
                  <a:gd name="T26" fmla="*/ 461 w 813"/>
                  <a:gd name="T27" fmla="*/ 287 h 1072"/>
                  <a:gd name="T28" fmla="*/ 469 w 813"/>
                  <a:gd name="T29" fmla="*/ 208 h 1072"/>
                  <a:gd name="T30" fmla="*/ 480 w 813"/>
                  <a:gd name="T31" fmla="*/ 125 h 1072"/>
                  <a:gd name="T32" fmla="*/ 502 w 813"/>
                  <a:gd name="T33" fmla="*/ 54 h 1072"/>
                  <a:gd name="T34" fmla="*/ 544 w 813"/>
                  <a:gd name="T35" fmla="*/ 9 h 1072"/>
                  <a:gd name="T36" fmla="*/ 609 w 813"/>
                  <a:gd name="T37" fmla="*/ 4 h 1072"/>
                  <a:gd name="T38" fmla="*/ 663 w 813"/>
                  <a:gd name="T39" fmla="*/ 29 h 1072"/>
                  <a:gd name="T40" fmla="*/ 716 w 813"/>
                  <a:gd name="T41" fmla="*/ 63 h 1072"/>
                  <a:gd name="T42" fmla="*/ 718 w 813"/>
                  <a:gd name="T43" fmla="*/ 105 h 1072"/>
                  <a:gd name="T44" fmla="*/ 674 w 813"/>
                  <a:gd name="T45" fmla="*/ 145 h 1072"/>
                  <a:gd name="T46" fmla="*/ 640 w 813"/>
                  <a:gd name="T47" fmla="*/ 181 h 1072"/>
                  <a:gd name="T48" fmla="*/ 647 w 813"/>
                  <a:gd name="T49" fmla="*/ 214 h 1072"/>
                  <a:gd name="T50" fmla="*/ 703 w 813"/>
                  <a:gd name="T51" fmla="*/ 273 h 1072"/>
                  <a:gd name="T52" fmla="*/ 730 w 813"/>
                  <a:gd name="T53" fmla="*/ 329 h 1072"/>
                  <a:gd name="T54" fmla="*/ 765 w 813"/>
                  <a:gd name="T55" fmla="*/ 417 h 1072"/>
                  <a:gd name="T56" fmla="*/ 799 w 813"/>
                  <a:gd name="T57" fmla="*/ 523 h 1072"/>
                  <a:gd name="T58" fmla="*/ 810 w 813"/>
                  <a:gd name="T59" fmla="*/ 628 h 1072"/>
                  <a:gd name="T60" fmla="*/ 809 w 813"/>
                  <a:gd name="T61" fmla="*/ 762 h 1072"/>
                  <a:gd name="T62" fmla="*/ 757 w 813"/>
                  <a:gd name="T63" fmla="*/ 893 h 1072"/>
                  <a:gd name="T64" fmla="*/ 660 w 813"/>
                  <a:gd name="T65" fmla="*/ 995 h 1072"/>
                  <a:gd name="T66" fmla="*/ 534 w 813"/>
                  <a:gd name="T67" fmla="*/ 1058 h 1072"/>
                  <a:gd name="T68" fmla="*/ 411 w 813"/>
                  <a:gd name="T69" fmla="*/ 1070 h 1072"/>
                  <a:gd name="T70" fmla="*/ 328 w 813"/>
                  <a:gd name="T71" fmla="*/ 1042 h 1072"/>
                  <a:gd name="T72" fmla="*/ 251 w 813"/>
                  <a:gd name="T73" fmla="*/ 1003 h 1072"/>
                  <a:gd name="T74" fmla="*/ 167 w 813"/>
                  <a:gd name="T75" fmla="*/ 975 h 1072"/>
                  <a:gd name="T76" fmla="*/ 107 w 813"/>
                  <a:gd name="T77" fmla="*/ 981 h 1072"/>
                  <a:gd name="T78" fmla="*/ 70 w 813"/>
                  <a:gd name="T79" fmla="*/ 995 h 1072"/>
                  <a:gd name="T80" fmla="*/ 42 w 813"/>
                  <a:gd name="T81" fmla="*/ 980 h 1072"/>
                  <a:gd name="T82" fmla="*/ 32 w 813"/>
                  <a:gd name="T83" fmla="*/ 943 h 1072"/>
                  <a:gd name="T84" fmla="*/ 0 w 813"/>
                  <a:gd name="T85" fmla="*/ 834 h 10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13" h="1072">
                    <a:moveTo>
                      <a:pt x="0" y="834"/>
                    </a:moveTo>
                    <a:lnTo>
                      <a:pt x="20" y="834"/>
                    </a:lnTo>
                    <a:lnTo>
                      <a:pt x="36" y="834"/>
                    </a:lnTo>
                    <a:lnTo>
                      <a:pt x="55" y="834"/>
                    </a:lnTo>
                    <a:lnTo>
                      <a:pt x="87" y="833"/>
                    </a:lnTo>
                    <a:lnTo>
                      <a:pt x="113" y="829"/>
                    </a:lnTo>
                    <a:lnTo>
                      <a:pt x="137" y="824"/>
                    </a:lnTo>
                    <a:lnTo>
                      <a:pt x="158" y="818"/>
                    </a:lnTo>
                    <a:lnTo>
                      <a:pt x="181" y="813"/>
                    </a:lnTo>
                    <a:lnTo>
                      <a:pt x="204" y="808"/>
                    </a:lnTo>
                    <a:lnTo>
                      <a:pt x="231" y="804"/>
                    </a:lnTo>
                    <a:lnTo>
                      <a:pt x="262" y="803"/>
                    </a:lnTo>
                    <a:lnTo>
                      <a:pt x="294" y="807"/>
                    </a:lnTo>
                    <a:lnTo>
                      <a:pt x="324" y="814"/>
                    </a:lnTo>
                    <a:lnTo>
                      <a:pt x="354" y="826"/>
                    </a:lnTo>
                    <a:lnTo>
                      <a:pt x="384" y="837"/>
                    </a:lnTo>
                    <a:lnTo>
                      <a:pt x="413" y="848"/>
                    </a:lnTo>
                    <a:lnTo>
                      <a:pt x="443" y="856"/>
                    </a:lnTo>
                    <a:lnTo>
                      <a:pt x="475" y="860"/>
                    </a:lnTo>
                    <a:lnTo>
                      <a:pt x="502" y="858"/>
                    </a:lnTo>
                    <a:lnTo>
                      <a:pt x="528" y="850"/>
                    </a:lnTo>
                    <a:lnTo>
                      <a:pt x="552" y="839"/>
                    </a:lnTo>
                    <a:lnTo>
                      <a:pt x="573" y="824"/>
                    </a:lnTo>
                    <a:lnTo>
                      <a:pt x="591" y="805"/>
                    </a:lnTo>
                    <a:lnTo>
                      <a:pt x="604" y="784"/>
                    </a:lnTo>
                    <a:lnTo>
                      <a:pt x="614" y="759"/>
                    </a:lnTo>
                    <a:lnTo>
                      <a:pt x="617" y="733"/>
                    </a:lnTo>
                    <a:lnTo>
                      <a:pt x="617" y="690"/>
                    </a:lnTo>
                    <a:lnTo>
                      <a:pt x="613" y="651"/>
                    </a:lnTo>
                    <a:lnTo>
                      <a:pt x="604" y="616"/>
                    </a:lnTo>
                    <a:lnTo>
                      <a:pt x="592" y="583"/>
                    </a:lnTo>
                    <a:lnTo>
                      <a:pt x="578" y="552"/>
                    </a:lnTo>
                    <a:lnTo>
                      <a:pt x="563" y="523"/>
                    </a:lnTo>
                    <a:lnTo>
                      <a:pt x="546" y="496"/>
                    </a:lnTo>
                    <a:lnTo>
                      <a:pt x="528" y="471"/>
                    </a:lnTo>
                    <a:lnTo>
                      <a:pt x="512" y="445"/>
                    </a:lnTo>
                    <a:lnTo>
                      <a:pt x="496" y="421"/>
                    </a:lnTo>
                    <a:lnTo>
                      <a:pt x="483" y="396"/>
                    </a:lnTo>
                    <a:lnTo>
                      <a:pt x="471" y="370"/>
                    </a:lnTo>
                    <a:lnTo>
                      <a:pt x="464" y="344"/>
                    </a:lnTo>
                    <a:lnTo>
                      <a:pt x="460" y="317"/>
                    </a:lnTo>
                    <a:lnTo>
                      <a:pt x="461" y="287"/>
                    </a:lnTo>
                    <a:lnTo>
                      <a:pt x="464" y="262"/>
                    </a:lnTo>
                    <a:lnTo>
                      <a:pt x="467" y="235"/>
                    </a:lnTo>
                    <a:lnTo>
                      <a:pt x="469" y="208"/>
                    </a:lnTo>
                    <a:lnTo>
                      <a:pt x="471" y="179"/>
                    </a:lnTo>
                    <a:lnTo>
                      <a:pt x="475" y="152"/>
                    </a:lnTo>
                    <a:lnTo>
                      <a:pt x="480" y="125"/>
                    </a:lnTo>
                    <a:lnTo>
                      <a:pt x="486" y="99"/>
                    </a:lnTo>
                    <a:lnTo>
                      <a:pt x="493" y="75"/>
                    </a:lnTo>
                    <a:lnTo>
                      <a:pt x="502" y="54"/>
                    </a:lnTo>
                    <a:lnTo>
                      <a:pt x="513" y="36"/>
                    </a:lnTo>
                    <a:lnTo>
                      <a:pt x="527" y="21"/>
                    </a:lnTo>
                    <a:lnTo>
                      <a:pt x="544" y="9"/>
                    </a:lnTo>
                    <a:lnTo>
                      <a:pt x="564" y="3"/>
                    </a:lnTo>
                    <a:lnTo>
                      <a:pt x="586" y="0"/>
                    </a:lnTo>
                    <a:lnTo>
                      <a:pt x="609" y="4"/>
                    </a:lnTo>
                    <a:lnTo>
                      <a:pt x="629" y="10"/>
                    </a:lnTo>
                    <a:lnTo>
                      <a:pt x="647" y="18"/>
                    </a:lnTo>
                    <a:lnTo>
                      <a:pt x="663" y="29"/>
                    </a:lnTo>
                    <a:lnTo>
                      <a:pt x="680" y="40"/>
                    </a:lnTo>
                    <a:lnTo>
                      <a:pt x="697" y="51"/>
                    </a:lnTo>
                    <a:lnTo>
                      <a:pt x="716" y="63"/>
                    </a:lnTo>
                    <a:lnTo>
                      <a:pt x="736" y="74"/>
                    </a:lnTo>
                    <a:lnTo>
                      <a:pt x="729" y="89"/>
                    </a:lnTo>
                    <a:lnTo>
                      <a:pt x="718" y="105"/>
                    </a:lnTo>
                    <a:lnTo>
                      <a:pt x="704" y="119"/>
                    </a:lnTo>
                    <a:lnTo>
                      <a:pt x="690" y="132"/>
                    </a:lnTo>
                    <a:lnTo>
                      <a:pt x="674" y="145"/>
                    </a:lnTo>
                    <a:lnTo>
                      <a:pt x="660" y="158"/>
                    </a:lnTo>
                    <a:lnTo>
                      <a:pt x="648" y="170"/>
                    </a:lnTo>
                    <a:lnTo>
                      <a:pt x="640" y="181"/>
                    </a:lnTo>
                    <a:lnTo>
                      <a:pt x="636" y="193"/>
                    </a:lnTo>
                    <a:lnTo>
                      <a:pt x="637" y="203"/>
                    </a:lnTo>
                    <a:lnTo>
                      <a:pt x="647" y="214"/>
                    </a:lnTo>
                    <a:lnTo>
                      <a:pt x="671" y="235"/>
                    </a:lnTo>
                    <a:lnTo>
                      <a:pt x="688" y="255"/>
                    </a:lnTo>
                    <a:lnTo>
                      <a:pt x="703" y="273"/>
                    </a:lnTo>
                    <a:lnTo>
                      <a:pt x="713" y="291"/>
                    </a:lnTo>
                    <a:lnTo>
                      <a:pt x="723" y="310"/>
                    </a:lnTo>
                    <a:lnTo>
                      <a:pt x="730" y="329"/>
                    </a:lnTo>
                    <a:lnTo>
                      <a:pt x="738" y="350"/>
                    </a:lnTo>
                    <a:lnTo>
                      <a:pt x="748" y="375"/>
                    </a:lnTo>
                    <a:lnTo>
                      <a:pt x="765" y="417"/>
                    </a:lnTo>
                    <a:lnTo>
                      <a:pt x="778" y="455"/>
                    </a:lnTo>
                    <a:lnTo>
                      <a:pt x="789" y="490"/>
                    </a:lnTo>
                    <a:lnTo>
                      <a:pt x="799" y="523"/>
                    </a:lnTo>
                    <a:lnTo>
                      <a:pt x="805" y="556"/>
                    </a:lnTo>
                    <a:lnTo>
                      <a:pt x="808" y="591"/>
                    </a:lnTo>
                    <a:lnTo>
                      <a:pt x="810" y="628"/>
                    </a:lnTo>
                    <a:lnTo>
                      <a:pt x="813" y="668"/>
                    </a:lnTo>
                    <a:lnTo>
                      <a:pt x="813" y="713"/>
                    </a:lnTo>
                    <a:lnTo>
                      <a:pt x="809" y="762"/>
                    </a:lnTo>
                    <a:lnTo>
                      <a:pt x="797" y="808"/>
                    </a:lnTo>
                    <a:lnTo>
                      <a:pt x="781" y="852"/>
                    </a:lnTo>
                    <a:lnTo>
                      <a:pt x="757" y="893"/>
                    </a:lnTo>
                    <a:lnTo>
                      <a:pt x="729" y="931"/>
                    </a:lnTo>
                    <a:lnTo>
                      <a:pt x="697" y="965"/>
                    </a:lnTo>
                    <a:lnTo>
                      <a:pt x="660" y="995"/>
                    </a:lnTo>
                    <a:lnTo>
                      <a:pt x="620" y="1021"/>
                    </a:lnTo>
                    <a:lnTo>
                      <a:pt x="578" y="1042"/>
                    </a:lnTo>
                    <a:lnTo>
                      <a:pt x="534" y="1058"/>
                    </a:lnTo>
                    <a:lnTo>
                      <a:pt x="489" y="1067"/>
                    </a:lnTo>
                    <a:lnTo>
                      <a:pt x="443" y="1072"/>
                    </a:lnTo>
                    <a:lnTo>
                      <a:pt x="411" y="1070"/>
                    </a:lnTo>
                    <a:lnTo>
                      <a:pt x="381" y="1064"/>
                    </a:lnTo>
                    <a:lnTo>
                      <a:pt x="354" y="1054"/>
                    </a:lnTo>
                    <a:lnTo>
                      <a:pt x="328" y="1042"/>
                    </a:lnTo>
                    <a:lnTo>
                      <a:pt x="302" y="1029"/>
                    </a:lnTo>
                    <a:lnTo>
                      <a:pt x="276" y="1016"/>
                    </a:lnTo>
                    <a:lnTo>
                      <a:pt x="251" y="1003"/>
                    </a:lnTo>
                    <a:lnTo>
                      <a:pt x="224" y="992"/>
                    </a:lnTo>
                    <a:lnTo>
                      <a:pt x="196" y="982"/>
                    </a:lnTo>
                    <a:lnTo>
                      <a:pt x="167" y="975"/>
                    </a:lnTo>
                    <a:lnTo>
                      <a:pt x="135" y="973"/>
                    </a:lnTo>
                    <a:lnTo>
                      <a:pt x="121" y="975"/>
                    </a:lnTo>
                    <a:lnTo>
                      <a:pt x="107" y="981"/>
                    </a:lnTo>
                    <a:lnTo>
                      <a:pt x="96" y="987"/>
                    </a:lnTo>
                    <a:lnTo>
                      <a:pt x="84" y="993"/>
                    </a:lnTo>
                    <a:lnTo>
                      <a:pt x="70" y="995"/>
                    </a:lnTo>
                    <a:lnTo>
                      <a:pt x="58" y="993"/>
                    </a:lnTo>
                    <a:lnTo>
                      <a:pt x="48" y="988"/>
                    </a:lnTo>
                    <a:lnTo>
                      <a:pt x="42" y="980"/>
                    </a:lnTo>
                    <a:lnTo>
                      <a:pt x="38" y="969"/>
                    </a:lnTo>
                    <a:lnTo>
                      <a:pt x="34" y="956"/>
                    </a:lnTo>
                    <a:lnTo>
                      <a:pt x="32" y="943"/>
                    </a:lnTo>
                    <a:lnTo>
                      <a:pt x="29" y="930"/>
                    </a:lnTo>
                    <a:lnTo>
                      <a:pt x="26" y="916"/>
                    </a:lnTo>
                    <a:lnTo>
                      <a:pt x="0" y="834"/>
                    </a:lnTo>
                    <a:close/>
                  </a:path>
                </a:pathLst>
              </a:custGeom>
              <a:solidFill>
                <a:srgbClr val="269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2" name="Freeform 358"/>
              <p:cNvSpPr>
                <a:spLocks noEditPoints="1"/>
              </p:cNvSpPr>
              <p:nvPr/>
            </p:nvSpPr>
            <p:spPr bwMode="auto">
              <a:xfrm>
                <a:off x="6471398" y="3486416"/>
                <a:ext cx="865979" cy="1136399"/>
              </a:xfrm>
              <a:custGeom>
                <a:avLst/>
                <a:gdLst>
                  <a:gd name="T0" fmla="*/ 163 w 823"/>
                  <a:gd name="T1" fmla="*/ 826 h 1080"/>
                  <a:gd name="T2" fmla="*/ 322 w 823"/>
                  <a:gd name="T3" fmla="*/ 819 h 1080"/>
                  <a:gd name="T4" fmla="*/ 494 w 823"/>
                  <a:gd name="T5" fmla="*/ 866 h 1080"/>
                  <a:gd name="T6" fmla="*/ 618 w 823"/>
                  <a:gd name="T7" fmla="*/ 779 h 1080"/>
                  <a:gd name="T8" fmla="*/ 615 w 823"/>
                  <a:gd name="T9" fmla="*/ 625 h 1080"/>
                  <a:gd name="T10" fmla="*/ 529 w 823"/>
                  <a:gd name="T11" fmla="*/ 460 h 1080"/>
                  <a:gd name="T12" fmla="*/ 485 w 823"/>
                  <a:gd name="T13" fmla="*/ 392 h 1080"/>
                  <a:gd name="T14" fmla="*/ 473 w 823"/>
                  <a:gd name="T15" fmla="*/ 268 h 1080"/>
                  <a:gd name="T16" fmla="*/ 508 w 823"/>
                  <a:gd name="T17" fmla="*/ 63 h 1080"/>
                  <a:gd name="T18" fmla="*/ 527 w 823"/>
                  <a:gd name="T19" fmla="*/ 33 h 1080"/>
                  <a:gd name="T20" fmla="*/ 553 w 823"/>
                  <a:gd name="T21" fmla="*/ 14 h 1080"/>
                  <a:gd name="T22" fmla="*/ 634 w 823"/>
                  <a:gd name="T23" fmla="*/ 17 h 1080"/>
                  <a:gd name="T24" fmla="*/ 740 w 823"/>
                  <a:gd name="T25" fmla="*/ 81 h 1080"/>
                  <a:gd name="T26" fmla="*/ 736 w 823"/>
                  <a:gd name="T27" fmla="*/ 88 h 1080"/>
                  <a:gd name="T28" fmla="*/ 659 w 823"/>
                  <a:gd name="T29" fmla="*/ 160 h 1080"/>
                  <a:gd name="T30" fmla="*/ 650 w 823"/>
                  <a:gd name="T31" fmla="*/ 220 h 1080"/>
                  <a:gd name="T32" fmla="*/ 728 w 823"/>
                  <a:gd name="T33" fmla="*/ 313 h 1080"/>
                  <a:gd name="T34" fmla="*/ 749 w 823"/>
                  <a:gd name="T35" fmla="*/ 379 h 1080"/>
                  <a:gd name="T36" fmla="*/ 763 w 823"/>
                  <a:gd name="T37" fmla="*/ 402 h 1080"/>
                  <a:gd name="T38" fmla="*/ 808 w 823"/>
                  <a:gd name="T39" fmla="*/ 581 h 1080"/>
                  <a:gd name="T40" fmla="*/ 795 w 823"/>
                  <a:gd name="T41" fmla="*/ 821 h 1080"/>
                  <a:gd name="T42" fmla="*/ 766 w 823"/>
                  <a:gd name="T43" fmla="*/ 883 h 1080"/>
                  <a:gd name="T44" fmla="*/ 580 w 823"/>
                  <a:gd name="T45" fmla="*/ 1042 h 1080"/>
                  <a:gd name="T46" fmla="*/ 517 w 823"/>
                  <a:gd name="T47" fmla="*/ 1062 h 1080"/>
                  <a:gd name="T48" fmla="*/ 347 w 823"/>
                  <a:gd name="T49" fmla="*/ 1048 h 1080"/>
                  <a:gd name="T50" fmla="*/ 297 w 823"/>
                  <a:gd name="T51" fmla="*/ 1023 h 1080"/>
                  <a:gd name="T52" fmla="*/ 130 w 823"/>
                  <a:gd name="T53" fmla="*/ 972 h 1080"/>
                  <a:gd name="T54" fmla="*/ 89 w 823"/>
                  <a:gd name="T55" fmla="*/ 992 h 1080"/>
                  <a:gd name="T56" fmla="*/ 66 w 823"/>
                  <a:gd name="T57" fmla="*/ 993 h 1080"/>
                  <a:gd name="T58" fmla="*/ 43 w 823"/>
                  <a:gd name="T59" fmla="*/ 971 h 1080"/>
                  <a:gd name="T60" fmla="*/ 34 w 823"/>
                  <a:gd name="T61" fmla="*/ 917 h 1080"/>
                  <a:gd name="T62" fmla="*/ 1 w 823"/>
                  <a:gd name="T63" fmla="*/ 838 h 1080"/>
                  <a:gd name="T64" fmla="*/ 51 w 823"/>
                  <a:gd name="T65" fmla="*/ 993 h 1080"/>
                  <a:gd name="T66" fmla="*/ 110 w 823"/>
                  <a:gd name="T67" fmla="*/ 990 h 1080"/>
                  <a:gd name="T68" fmla="*/ 130 w 823"/>
                  <a:gd name="T69" fmla="*/ 980 h 1080"/>
                  <a:gd name="T70" fmla="*/ 223 w 823"/>
                  <a:gd name="T71" fmla="*/ 996 h 1080"/>
                  <a:gd name="T72" fmla="*/ 347 w 823"/>
                  <a:gd name="T73" fmla="*/ 1056 h 1080"/>
                  <a:gd name="T74" fmla="*/ 517 w 823"/>
                  <a:gd name="T75" fmla="*/ 1070 h 1080"/>
                  <a:gd name="T76" fmla="*/ 704 w 823"/>
                  <a:gd name="T77" fmla="*/ 971 h 1080"/>
                  <a:gd name="T78" fmla="*/ 813 w 823"/>
                  <a:gd name="T79" fmla="*/ 788 h 1080"/>
                  <a:gd name="T80" fmla="*/ 811 w 823"/>
                  <a:gd name="T81" fmla="*/ 543 h 1080"/>
                  <a:gd name="T82" fmla="*/ 756 w 823"/>
                  <a:gd name="T83" fmla="*/ 377 h 1080"/>
                  <a:gd name="T84" fmla="*/ 711 w 823"/>
                  <a:gd name="T85" fmla="*/ 274 h 1080"/>
                  <a:gd name="T86" fmla="*/ 645 w 823"/>
                  <a:gd name="T87" fmla="*/ 199 h 1080"/>
                  <a:gd name="T88" fmla="*/ 647 w 823"/>
                  <a:gd name="T89" fmla="*/ 187 h 1080"/>
                  <a:gd name="T90" fmla="*/ 657 w 823"/>
                  <a:gd name="T91" fmla="*/ 174 h 1080"/>
                  <a:gd name="T92" fmla="*/ 740 w 823"/>
                  <a:gd name="T93" fmla="*/ 91 h 1080"/>
                  <a:gd name="T94" fmla="*/ 687 w 823"/>
                  <a:gd name="T95" fmla="*/ 39 h 1080"/>
                  <a:gd name="T96" fmla="*/ 553 w 823"/>
                  <a:gd name="T97" fmla="*/ 6 h 1080"/>
                  <a:gd name="T98" fmla="*/ 493 w 823"/>
                  <a:gd name="T99" fmla="*/ 82 h 1080"/>
                  <a:gd name="T100" fmla="*/ 461 w 823"/>
                  <a:gd name="T101" fmla="*/ 305 h 1080"/>
                  <a:gd name="T102" fmla="*/ 507 w 823"/>
                  <a:gd name="T103" fmla="*/ 442 h 1080"/>
                  <a:gd name="T104" fmla="*/ 601 w 823"/>
                  <a:gd name="T105" fmla="*/ 594 h 1080"/>
                  <a:gd name="T106" fmla="*/ 619 w 823"/>
                  <a:gd name="T107" fmla="*/ 696 h 1080"/>
                  <a:gd name="T108" fmla="*/ 610 w 823"/>
                  <a:gd name="T109" fmla="*/ 775 h 1080"/>
                  <a:gd name="T110" fmla="*/ 530 w 823"/>
                  <a:gd name="T111" fmla="*/ 851 h 1080"/>
                  <a:gd name="T112" fmla="*/ 494 w 823"/>
                  <a:gd name="T113" fmla="*/ 858 h 1080"/>
                  <a:gd name="T114" fmla="*/ 322 w 823"/>
                  <a:gd name="T115" fmla="*/ 811 h 1080"/>
                  <a:gd name="T116" fmla="*/ 163 w 823"/>
                  <a:gd name="T117" fmla="*/ 818 h 1080"/>
                  <a:gd name="T118" fmla="*/ 5 w 823"/>
                  <a:gd name="T119" fmla="*/ 833 h 10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23" h="1080">
                    <a:moveTo>
                      <a:pt x="20" y="842"/>
                    </a:moveTo>
                    <a:lnTo>
                      <a:pt x="60" y="842"/>
                    </a:lnTo>
                    <a:lnTo>
                      <a:pt x="77" y="840"/>
                    </a:lnTo>
                    <a:lnTo>
                      <a:pt x="105" y="838"/>
                    </a:lnTo>
                    <a:lnTo>
                      <a:pt x="118" y="836"/>
                    </a:lnTo>
                    <a:lnTo>
                      <a:pt x="142" y="831"/>
                    </a:lnTo>
                    <a:lnTo>
                      <a:pt x="163" y="826"/>
                    </a:lnTo>
                    <a:lnTo>
                      <a:pt x="185" y="820"/>
                    </a:lnTo>
                    <a:lnTo>
                      <a:pt x="209" y="816"/>
                    </a:lnTo>
                    <a:lnTo>
                      <a:pt x="222" y="813"/>
                    </a:lnTo>
                    <a:lnTo>
                      <a:pt x="250" y="811"/>
                    </a:lnTo>
                    <a:lnTo>
                      <a:pt x="281" y="811"/>
                    </a:lnTo>
                    <a:lnTo>
                      <a:pt x="295" y="813"/>
                    </a:lnTo>
                    <a:lnTo>
                      <a:pt x="322" y="819"/>
                    </a:lnTo>
                    <a:lnTo>
                      <a:pt x="348" y="829"/>
                    </a:lnTo>
                    <a:lnTo>
                      <a:pt x="373" y="839"/>
                    </a:lnTo>
                    <a:lnTo>
                      <a:pt x="425" y="858"/>
                    </a:lnTo>
                    <a:lnTo>
                      <a:pt x="453" y="864"/>
                    </a:lnTo>
                    <a:lnTo>
                      <a:pt x="466" y="866"/>
                    </a:lnTo>
                    <a:lnTo>
                      <a:pt x="480" y="868"/>
                    </a:lnTo>
                    <a:lnTo>
                      <a:pt x="494" y="866"/>
                    </a:lnTo>
                    <a:lnTo>
                      <a:pt x="507" y="865"/>
                    </a:lnTo>
                    <a:lnTo>
                      <a:pt x="533" y="858"/>
                    </a:lnTo>
                    <a:lnTo>
                      <a:pt x="559" y="845"/>
                    </a:lnTo>
                    <a:lnTo>
                      <a:pt x="581" y="831"/>
                    </a:lnTo>
                    <a:lnTo>
                      <a:pt x="599" y="812"/>
                    </a:lnTo>
                    <a:lnTo>
                      <a:pt x="612" y="791"/>
                    </a:lnTo>
                    <a:lnTo>
                      <a:pt x="618" y="779"/>
                    </a:lnTo>
                    <a:lnTo>
                      <a:pt x="619" y="775"/>
                    </a:lnTo>
                    <a:lnTo>
                      <a:pt x="622" y="763"/>
                    </a:lnTo>
                    <a:lnTo>
                      <a:pt x="625" y="750"/>
                    </a:lnTo>
                    <a:lnTo>
                      <a:pt x="627" y="736"/>
                    </a:lnTo>
                    <a:lnTo>
                      <a:pt x="627" y="696"/>
                    </a:lnTo>
                    <a:lnTo>
                      <a:pt x="622" y="659"/>
                    </a:lnTo>
                    <a:lnTo>
                      <a:pt x="615" y="625"/>
                    </a:lnTo>
                    <a:lnTo>
                      <a:pt x="604" y="594"/>
                    </a:lnTo>
                    <a:lnTo>
                      <a:pt x="603" y="590"/>
                    </a:lnTo>
                    <a:lnTo>
                      <a:pt x="590" y="561"/>
                    </a:lnTo>
                    <a:lnTo>
                      <a:pt x="576" y="533"/>
                    </a:lnTo>
                    <a:lnTo>
                      <a:pt x="561" y="507"/>
                    </a:lnTo>
                    <a:lnTo>
                      <a:pt x="545" y="484"/>
                    </a:lnTo>
                    <a:lnTo>
                      <a:pt x="529" y="460"/>
                    </a:lnTo>
                    <a:lnTo>
                      <a:pt x="513" y="436"/>
                    </a:lnTo>
                    <a:lnTo>
                      <a:pt x="500" y="412"/>
                    </a:lnTo>
                    <a:lnTo>
                      <a:pt x="487" y="390"/>
                    </a:lnTo>
                    <a:lnTo>
                      <a:pt x="485" y="392"/>
                    </a:lnTo>
                    <a:lnTo>
                      <a:pt x="488" y="392"/>
                    </a:lnTo>
                    <a:lnTo>
                      <a:pt x="487" y="390"/>
                    </a:lnTo>
                    <a:lnTo>
                      <a:pt x="485" y="392"/>
                    </a:lnTo>
                    <a:lnTo>
                      <a:pt x="488" y="392"/>
                    </a:lnTo>
                    <a:lnTo>
                      <a:pt x="479" y="369"/>
                    </a:lnTo>
                    <a:lnTo>
                      <a:pt x="472" y="344"/>
                    </a:lnTo>
                    <a:lnTo>
                      <a:pt x="469" y="318"/>
                    </a:lnTo>
                    <a:lnTo>
                      <a:pt x="469" y="305"/>
                    </a:lnTo>
                    <a:lnTo>
                      <a:pt x="471" y="292"/>
                    </a:lnTo>
                    <a:lnTo>
                      <a:pt x="473" y="268"/>
                    </a:lnTo>
                    <a:lnTo>
                      <a:pt x="475" y="245"/>
                    </a:lnTo>
                    <a:lnTo>
                      <a:pt x="479" y="197"/>
                    </a:lnTo>
                    <a:lnTo>
                      <a:pt x="486" y="148"/>
                    </a:lnTo>
                    <a:lnTo>
                      <a:pt x="489" y="124"/>
                    </a:lnTo>
                    <a:lnTo>
                      <a:pt x="494" y="103"/>
                    </a:lnTo>
                    <a:lnTo>
                      <a:pt x="501" y="82"/>
                    </a:lnTo>
                    <a:lnTo>
                      <a:pt x="508" y="63"/>
                    </a:lnTo>
                    <a:lnTo>
                      <a:pt x="505" y="63"/>
                    </a:lnTo>
                    <a:lnTo>
                      <a:pt x="507" y="65"/>
                    </a:lnTo>
                    <a:lnTo>
                      <a:pt x="508" y="63"/>
                    </a:lnTo>
                    <a:lnTo>
                      <a:pt x="505" y="63"/>
                    </a:lnTo>
                    <a:lnTo>
                      <a:pt x="507" y="65"/>
                    </a:lnTo>
                    <a:lnTo>
                      <a:pt x="517" y="49"/>
                    </a:lnTo>
                    <a:lnTo>
                      <a:pt x="527" y="33"/>
                    </a:lnTo>
                    <a:lnTo>
                      <a:pt x="540" y="21"/>
                    </a:lnTo>
                    <a:lnTo>
                      <a:pt x="556" y="13"/>
                    </a:lnTo>
                    <a:lnTo>
                      <a:pt x="553" y="11"/>
                    </a:lnTo>
                    <a:lnTo>
                      <a:pt x="553" y="14"/>
                    </a:lnTo>
                    <a:lnTo>
                      <a:pt x="556" y="13"/>
                    </a:lnTo>
                    <a:lnTo>
                      <a:pt x="553" y="11"/>
                    </a:lnTo>
                    <a:lnTo>
                      <a:pt x="553" y="14"/>
                    </a:lnTo>
                    <a:lnTo>
                      <a:pt x="571" y="9"/>
                    </a:lnTo>
                    <a:lnTo>
                      <a:pt x="591" y="8"/>
                    </a:lnTo>
                    <a:lnTo>
                      <a:pt x="614" y="11"/>
                    </a:lnTo>
                    <a:lnTo>
                      <a:pt x="634" y="17"/>
                    </a:lnTo>
                    <a:lnTo>
                      <a:pt x="634" y="12"/>
                    </a:lnTo>
                    <a:lnTo>
                      <a:pt x="631" y="15"/>
                    </a:lnTo>
                    <a:lnTo>
                      <a:pt x="634" y="17"/>
                    </a:lnTo>
                    <a:lnTo>
                      <a:pt x="634" y="12"/>
                    </a:lnTo>
                    <a:lnTo>
                      <a:pt x="631" y="15"/>
                    </a:lnTo>
                    <a:lnTo>
                      <a:pt x="648" y="24"/>
                    </a:lnTo>
                    <a:lnTo>
                      <a:pt x="682" y="45"/>
                    </a:lnTo>
                    <a:lnTo>
                      <a:pt x="698" y="57"/>
                    </a:lnTo>
                    <a:lnTo>
                      <a:pt x="717" y="69"/>
                    </a:lnTo>
                    <a:lnTo>
                      <a:pt x="740" y="81"/>
                    </a:lnTo>
                    <a:lnTo>
                      <a:pt x="741" y="77"/>
                    </a:lnTo>
                    <a:lnTo>
                      <a:pt x="737" y="76"/>
                    </a:lnTo>
                    <a:lnTo>
                      <a:pt x="733" y="88"/>
                    </a:lnTo>
                    <a:lnTo>
                      <a:pt x="736" y="88"/>
                    </a:lnTo>
                    <a:lnTo>
                      <a:pt x="734" y="85"/>
                    </a:lnTo>
                    <a:lnTo>
                      <a:pt x="733" y="88"/>
                    </a:lnTo>
                    <a:lnTo>
                      <a:pt x="736" y="88"/>
                    </a:lnTo>
                    <a:lnTo>
                      <a:pt x="734" y="85"/>
                    </a:lnTo>
                    <a:lnTo>
                      <a:pt x="727" y="96"/>
                    </a:lnTo>
                    <a:lnTo>
                      <a:pt x="718" y="105"/>
                    </a:lnTo>
                    <a:lnTo>
                      <a:pt x="709" y="115"/>
                    </a:lnTo>
                    <a:lnTo>
                      <a:pt x="689" y="134"/>
                    </a:lnTo>
                    <a:lnTo>
                      <a:pt x="668" y="152"/>
                    </a:lnTo>
                    <a:lnTo>
                      <a:pt x="659" y="160"/>
                    </a:lnTo>
                    <a:lnTo>
                      <a:pt x="651" y="168"/>
                    </a:lnTo>
                    <a:lnTo>
                      <a:pt x="645" y="177"/>
                    </a:lnTo>
                    <a:lnTo>
                      <a:pt x="640" y="184"/>
                    </a:lnTo>
                    <a:lnTo>
                      <a:pt x="636" y="194"/>
                    </a:lnTo>
                    <a:lnTo>
                      <a:pt x="638" y="203"/>
                    </a:lnTo>
                    <a:lnTo>
                      <a:pt x="642" y="212"/>
                    </a:lnTo>
                    <a:lnTo>
                      <a:pt x="650" y="220"/>
                    </a:lnTo>
                    <a:lnTo>
                      <a:pt x="673" y="242"/>
                    </a:lnTo>
                    <a:lnTo>
                      <a:pt x="683" y="251"/>
                    </a:lnTo>
                    <a:lnTo>
                      <a:pt x="691" y="261"/>
                    </a:lnTo>
                    <a:lnTo>
                      <a:pt x="705" y="280"/>
                    </a:lnTo>
                    <a:lnTo>
                      <a:pt x="716" y="297"/>
                    </a:lnTo>
                    <a:lnTo>
                      <a:pt x="725" y="315"/>
                    </a:lnTo>
                    <a:lnTo>
                      <a:pt x="728" y="313"/>
                    </a:lnTo>
                    <a:lnTo>
                      <a:pt x="724" y="313"/>
                    </a:lnTo>
                    <a:lnTo>
                      <a:pt x="725" y="315"/>
                    </a:lnTo>
                    <a:lnTo>
                      <a:pt x="728" y="313"/>
                    </a:lnTo>
                    <a:lnTo>
                      <a:pt x="724" y="313"/>
                    </a:lnTo>
                    <a:lnTo>
                      <a:pt x="731" y="332"/>
                    </a:lnTo>
                    <a:lnTo>
                      <a:pt x="740" y="354"/>
                    </a:lnTo>
                    <a:lnTo>
                      <a:pt x="749" y="379"/>
                    </a:lnTo>
                    <a:lnTo>
                      <a:pt x="751" y="386"/>
                    </a:lnTo>
                    <a:lnTo>
                      <a:pt x="749" y="380"/>
                    </a:lnTo>
                    <a:lnTo>
                      <a:pt x="760" y="405"/>
                    </a:lnTo>
                    <a:lnTo>
                      <a:pt x="763" y="402"/>
                    </a:lnTo>
                    <a:lnTo>
                      <a:pt x="759" y="402"/>
                    </a:lnTo>
                    <a:lnTo>
                      <a:pt x="760" y="405"/>
                    </a:lnTo>
                    <a:lnTo>
                      <a:pt x="763" y="402"/>
                    </a:lnTo>
                    <a:lnTo>
                      <a:pt x="759" y="402"/>
                    </a:lnTo>
                    <a:lnTo>
                      <a:pt x="768" y="424"/>
                    </a:lnTo>
                    <a:lnTo>
                      <a:pt x="775" y="447"/>
                    </a:lnTo>
                    <a:lnTo>
                      <a:pt x="782" y="467"/>
                    </a:lnTo>
                    <a:lnTo>
                      <a:pt x="794" y="506"/>
                    </a:lnTo>
                    <a:lnTo>
                      <a:pt x="802" y="543"/>
                    </a:lnTo>
                    <a:lnTo>
                      <a:pt x="808" y="581"/>
                    </a:lnTo>
                    <a:lnTo>
                      <a:pt x="812" y="621"/>
                    </a:lnTo>
                    <a:lnTo>
                      <a:pt x="813" y="642"/>
                    </a:lnTo>
                    <a:lnTo>
                      <a:pt x="813" y="690"/>
                    </a:lnTo>
                    <a:lnTo>
                      <a:pt x="814" y="716"/>
                    </a:lnTo>
                    <a:lnTo>
                      <a:pt x="812" y="753"/>
                    </a:lnTo>
                    <a:lnTo>
                      <a:pt x="805" y="788"/>
                    </a:lnTo>
                    <a:lnTo>
                      <a:pt x="795" y="821"/>
                    </a:lnTo>
                    <a:lnTo>
                      <a:pt x="799" y="821"/>
                    </a:lnTo>
                    <a:lnTo>
                      <a:pt x="797" y="819"/>
                    </a:lnTo>
                    <a:lnTo>
                      <a:pt x="795" y="821"/>
                    </a:lnTo>
                    <a:lnTo>
                      <a:pt x="799" y="821"/>
                    </a:lnTo>
                    <a:lnTo>
                      <a:pt x="797" y="819"/>
                    </a:lnTo>
                    <a:lnTo>
                      <a:pt x="782" y="851"/>
                    </a:lnTo>
                    <a:lnTo>
                      <a:pt x="766" y="883"/>
                    </a:lnTo>
                    <a:lnTo>
                      <a:pt x="746" y="913"/>
                    </a:lnTo>
                    <a:lnTo>
                      <a:pt x="723" y="940"/>
                    </a:lnTo>
                    <a:lnTo>
                      <a:pt x="698" y="965"/>
                    </a:lnTo>
                    <a:lnTo>
                      <a:pt x="671" y="989"/>
                    </a:lnTo>
                    <a:lnTo>
                      <a:pt x="642" y="1009"/>
                    </a:lnTo>
                    <a:lnTo>
                      <a:pt x="612" y="1027"/>
                    </a:lnTo>
                    <a:lnTo>
                      <a:pt x="580" y="1042"/>
                    </a:lnTo>
                    <a:lnTo>
                      <a:pt x="583" y="1045"/>
                    </a:lnTo>
                    <a:lnTo>
                      <a:pt x="583" y="1041"/>
                    </a:lnTo>
                    <a:lnTo>
                      <a:pt x="580" y="1042"/>
                    </a:lnTo>
                    <a:lnTo>
                      <a:pt x="583" y="1045"/>
                    </a:lnTo>
                    <a:lnTo>
                      <a:pt x="583" y="1041"/>
                    </a:lnTo>
                    <a:lnTo>
                      <a:pt x="550" y="1054"/>
                    </a:lnTo>
                    <a:lnTo>
                      <a:pt x="517" y="1062"/>
                    </a:lnTo>
                    <a:lnTo>
                      <a:pt x="482" y="1068"/>
                    </a:lnTo>
                    <a:lnTo>
                      <a:pt x="448" y="1072"/>
                    </a:lnTo>
                    <a:lnTo>
                      <a:pt x="425" y="1070"/>
                    </a:lnTo>
                    <a:lnTo>
                      <a:pt x="405" y="1067"/>
                    </a:lnTo>
                    <a:lnTo>
                      <a:pt x="385" y="1062"/>
                    </a:lnTo>
                    <a:lnTo>
                      <a:pt x="365" y="1056"/>
                    </a:lnTo>
                    <a:lnTo>
                      <a:pt x="347" y="1048"/>
                    </a:lnTo>
                    <a:lnTo>
                      <a:pt x="347" y="1053"/>
                    </a:lnTo>
                    <a:lnTo>
                      <a:pt x="350" y="1049"/>
                    </a:lnTo>
                    <a:lnTo>
                      <a:pt x="347" y="1048"/>
                    </a:lnTo>
                    <a:lnTo>
                      <a:pt x="347" y="1053"/>
                    </a:lnTo>
                    <a:lnTo>
                      <a:pt x="350" y="1049"/>
                    </a:lnTo>
                    <a:lnTo>
                      <a:pt x="332" y="1041"/>
                    </a:lnTo>
                    <a:lnTo>
                      <a:pt x="297" y="1023"/>
                    </a:lnTo>
                    <a:lnTo>
                      <a:pt x="262" y="1004"/>
                    </a:lnTo>
                    <a:lnTo>
                      <a:pt x="225" y="989"/>
                    </a:lnTo>
                    <a:lnTo>
                      <a:pt x="223" y="987"/>
                    </a:lnTo>
                    <a:lnTo>
                      <a:pt x="203" y="980"/>
                    </a:lnTo>
                    <a:lnTo>
                      <a:pt x="184" y="976"/>
                    </a:lnTo>
                    <a:lnTo>
                      <a:pt x="162" y="972"/>
                    </a:lnTo>
                    <a:lnTo>
                      <a:pt x="130" y="972"/>
                    </a:lnTo>
                    <a:lnTo>
                      <a:pt x="122" y="976"/>
                    </a:lnTo>
                    <a:lnTo>
                      <a:pt x="118" y="977"/>
                    </a:lnTo>
                    <a:lnTo>
                      <a:pt x="104" y="984"/>
                    </a:lnTo>
                    <a:lnTo>
                      <a:pt x="89" y="992"/>
                    </a:lnTo>
                    <a:lnTo>
                      <a:pt x="92" y="995"/>
                    </a:lnTo>
                    <a:lnTo>
                      <a:pt x="92" y="991"/>
                    </a:lnTo>
                    <a:lnTo>
                      <a:pt x="89" y="992"/>
                    </a:lnTo>
                    <a:lnTo>
                      <a:pt x="92" y="995"/>
                    </a:lnTo>
                    <a:lnTo>
                      <a:pt x="92" y="991"/>
                    </a:lnTo>
                    <a:lnTo>
                      <a:pt x="84" y="993"/>
                    </a:lnTo>
                    <a:lnTo>
                      <a:pt x="75" y="995"/>
                    </a:lnTo>
                    <a:lnTo>
                      <a:pt x="63" y="992"/>
                    </a:lnTo>
                    <a:lnTo>
                      <a:pt x="63" y="996"/>
                    </a:lnTo>
                    <a:lnTo>
                      <a:pt x="66" y="993"/>
                    </a:lnTo>
                    <a:lnTo>
                      <a:pt x="63" y="992"/>
                    </a:lnTo>
                    <a:lnTo>
                      <a:pt x="63" y="996"/>
                    </a:lnTo>
                    <a:lnTo>
                      <a:pt x="66" y="993"/>
                    </a:lnTo>
                    <a:lnTo>
                      <a:pt x="57" y="987"/>
                    </a:lnTo>
                    <a:lnTo>
                      <a:pt x="51" y="979"/>
                    </a:lnTo>
                    <a:lnTo>
                      <a:pt x="46" y="968"/>
                    </a:lnTo>
                    <a:lnTo>
                      <a:pt x="43" y="971"/>
                    </a:lnTo>
                    <a:lnTo>
                      <a:pt x="47" y="971"/>
                    </a:lnTo>
                    <a:lnTo>
                      <a:pt x="46" y="968"/>
                    </a:lnTo>
                    <a:lnTo>
                      <a:pt x="43" y="971"/>
                    </a:lnTo>
                    <a:lnTo>
                      <a:pt x="47" y="971"/>
                    </a:lnTo>
                    <a:lnTo>
                      <a:pt x="44" y="959"/>
                    </a:lnTo>
                    <a:lnTo>
                      <a:pt x="40" y="946"/>
                    </a:lnTo>
                    <a:lnTo>
                      <a:pt x="34" y="917"/>
                    </a:lnTo>
                    <a:lnTo>
                      <a:pt x="8" y="836"/>
                    </a:lnTo>
                    <a:lnTo>
                      <a:pt x="5" y="837"/>
                    </a:lnTo>
                    <a:lnTo>
                      <a:pt x="5" y="842"/>
                    </a:lnTo>
                    <a:lnTo>
                      <a:pt x="20" y="842"/>
                    </a:lnTo>
                    <a:close/>
                    <a:moveTo>
                      <a:pt x="5" y="833"/>
                    </a:moveTo>
                    <a:lnTo>
                      <a:pt x="0" y="833"/>
                    </a:lnTo>
                    <a:lnTo>
                      <a:pt x="1" y="838"/>
                    </a:lnTo>
                    <a:lnTo>
                      <a:pt x="27" y="920"/>
                    </a:lnTo>
                    <a:lnTo>
                      <a:pt x="32" y="946"/>
                    </a:lnTo>
                    <a:lnTo>
                      <a:pt x="35" y="959"/>
                    </a:lnTo>
                    <a:lnTo>
                      <a:pt x="39" y="971"/>
                    </a:lnTo>
                    <a:lnTo>
                      <a:pt x="40" y="974"/>
                    </a:lnTo>
                    <a:lnTo>
                      <a:pt x="45" y="985"/>
                    </a:lnTo>
                    <a:lnTo>
                      <a:pt x="51" y="993"/>
                    </a:lnTo>
                    <a:lnTo>
                      <a:pt x="60" y="999"/>
                    </a:lnTo>
                    <a:lnTo>
                      <a:pt x="63" y="1000"/>
                    </a:lnTo>
                    <a:lnTo>
                      <a:pt x="75" y="1003"/>
                    </a:lnTo>
                    <a:lnTo>
                      <a:pt x="84" y="1002"/>
                    </a:lnTo>
                    <a:lnTo>
                      <a:pt x="92" y="999"/>
                    </a:lnTo>
                    <a:lnTo>
                      <a:pt x="95" y="998"/>
                    </a:lnTo>
                    <a:lnTo>
                      <a:pt x="110" y="990"/>
                    </a:lnTo>
                    <a:lnTo>
                      <a:pt x="124" y="983"/>
                    </a:lnTo>
                    <a:lnTo>
                      <a:pt x="122" y="979"/>
                    </a:lnTo>
                    <a:lnTo>
                      <a:pt x="122" y="984"/>
                    </a:lnTo>
                    <a:lnTo>
                      <a:pt x="124" y="983"/>
                    </a:lnTo>
                    <a:lnTo>
                      <a:pt x="122" y="979"/>
                    </a:lnTo>
                    <a:lnTo>
                      <a:pt x="122" y="984"/>
                    </a:lnTo>
                    <a:lnTo>
                      <a:pt x="130" y="980"/>
                    </a:lnTo>
                    <a:lnTo>
                      <a:pt x="162" y="980"/>
                    </a:lnTo>
                    <a:lnTo>
                      <a:pt x="184" y="984"/>
                    </a:lnTo>
                    <a:lnTo>
                      <a:pt x="203" y="989"/>
                    </a:lnTo>
                    <a:lnTo>
                      <a:pt x="223" y="996"/>
                    </a:lnTo>
                    <a:lnTo>
                      <a:pt x="223" y="991"/>
                    </a:lnTo>
                    <a:lnTo>
                      <a:pt x="219" y="995"/>
                    </a:lnTo>
                    <a:lnTo>
                      <a:pt x="223" y="996"/>
                    </a:lnTo>
                    <a:lnTo>
                      <a:pt x="223" y="991"/>
                    </a:lnTo>
                    <a:lnTo>
                      <a:pt x="219" y="995"/>
                    </a:lnTo>
                    <a:lnTo>
                      <a:pt x="256" y="1010"/>
                    </a:lnTo>
                    <a:lnTo>
                      <a:pt x="291" y="1029"/>
                    </a:lnTo>
                    <a:lnTo>
                      <a:pt x="326" y="1047"/>
                    </a:lnTo>
                    <a:lnTo>
                      <a:pt x="344" y="1055"/>
                    </a:lnTo>
                    <a:lnTo>
                      <a:pt x="347" y="1056"/>
                    </a:lnTo>
                    <a:lnTo>
                      <a:pt x="365" y="1064"/>
                    </a:lnTo>
                    <a:lnTo>
                      <a:pt x="385" y="1070"/>
                    </a:lnTo>
                    <a:lnTo>
                      <a:pt x="405" y="1075"/>
                    </a:lnTo>
                    <a:lnTo>
                      <a:pt x="425" y="1079"/>
                    </a:lnTo>
                    <a:lnTo>
                      <a:pt x="448" y="1080"/>
                    </a:lnTo>
                    <a:lnTo>
                      <a:pt x="482" y="1076"/>
                    </a:lnTo>
                    <a:lnTo>
                      <a:pt x="517" y="1070"/>
                    </a:lnTo>
                    <a:lnTo>
                      <a:pt x="550" y="1062"/>
                    </a:lnTo>
                    <a:lnTo>
                      <a:pt x="583" y="1049"/>
                    </a:lnTo>
                    <a:lnTo>
                      <a:pt x="586" y="1048"/>
                    </a:lnTo>
                    <a:lnTo>
                      <a:pt x="618" y="1032"/>
                    </a:lnTo>
                    <a:lnTo>
                      <a:pt x="648" y="1015"/>
                    </a:lnTo>
                    <a:lnTo>
                      <a:pt x="677" y="995"/>
                    </a:lnTo>
                    <a:lnTo>
                      <a:pt x="704" y="971"/>
                    </a:lnTo>
                    <a:lnTo>
                      <a:pt x="729" y="946"/>
                    </a:lnTo>
                    <a:lnTo>
                      <a:pt x="751" y="919"/>
                    </a:lnTo>
                    <a:lnTo>
                      <a:pt x="772" y="889"/>
                    </a:lnTo>
                    <a:lnTo>
                      <a:pt x="788" y="857"/>
                    </a:lnTo>
                    <a:lnTo>
                      <a:pt x="802" y="825"/>
                    </a:lnTo>
                    <a:lnTo>
                      <a:pt x="804" y="821"/>
                    </a:lnTo>
                    <a:lnTo>
                      <a:pt x="813" y="788"/>
                    </a:lnTo>
                    <a:lnTo>
                      <a:pt x="820" y="753"/>
                    </a:lnTo>
                    <a:lnTo>
                      <a:pt x="823" y="716"/>
                    </a:lnTo>
                    <a:lnTo>
                      <a:pt x="821" y="690"/>
                    </a:lnTo>
                    <a:lnTo>
                      <a:pt x="821" y="642"/>
                    </a:lnTo>
                    <a:lnTo>
                      <a:pt x="820" y="621"/>
                    </a:lnTo>
                    <a:lnTo>
                      <a:pt x="817" y="581"/>
                    </a:lnTo>
                    <a:lnTo>
                      <a:pt x="811" y="543"/>
                    </a:lnTo>
                    <a:lnTo>
                      <a:pt x="802" y="506"/>
                    </a:lnTo>
                    <a:lnTo>
                      <a:pt x="791" y="467"/>
                    </a:lnTo>
                    <a:lnTo>
                      <a:pt x="783" y="447"/>
                    </a:lnTo>
                    <a:lnTo>
                      <a:pt x="776" y="424"/>
                    </a:lnTo>
                    <a:lnTo>
                      <a:pt x="767" y="402"/>
                    </a:lnTo>
                    <a:lnTo>
                      <a:pt x="766" y="399"/>
                    </a:lnTo>
                    <a:lnTo>
                      <a:pt x="756" y="377"/>
                    </a:lnTo>
                    <a:lnTo>
                      <a:pt x="753" y="378"/>
                    </a:lnTo>
                    <a:lnTo>
                      <a:pt x="756" y="377"/>
                    </a:lnTo>
                    <a:lnTo>
                      <a:pt x="740" y="332"/>
                    </a:lnTo>
                    <a:lnTo>
                      <a:pt x="733" y="313"/>
                    </a:lnTo>
                    <a:lnTo>
                      <a:pt x="731" y="309"/>
                    </a:lnTo>
                    <a:lnTo>
                      <a:pt x="722" y="292"/>
                    </a:lnTo>
                    <a:lnTo>
                      <a:pt x="711" y="274"/>
                    </a:lnTo>
                    <a:lnTo>
                      <a:pt x="697" y="255"/>
                    </a:lnTo>
                    <a:lnTo>
                      <a:pt x="689" y="245"/>
                    </a:lnTo>
                    <a:lnTo>
                      <a:pt x="679" y="236"/>
                    </a:lnTo>
                    <a:lnTo>
                      <a:pt x="667" y="225"/>
                    </a:lnTo>
                    <a:lnTo>
                      <a:pt x="654" y="214"/>
                    </a:lnTo>
                    <a:lnTo>
                      <a:pt x="648" y="206"/>
                    </a:lnTo>
                    <a:lnTo>
                      <a:pt x="645" y="199"/>
                    </a:lnTo>
                    <a:lnTo>
                      <a:pt x="641" y="203"/>
                    </a:lnTo>
                    <a:lnTo>
                      <a:pt x="646" y="203"/>
                    </a:lnTo>
                    <a:lnTo>
                      <a:pt x="645" y="199"/>
                    </a:lnTo>
                    <a:lnTo>
                      <a:pt x="641" y="203"/>
                    </a:lnTo>
                    <a:lnTo>
                      <a:pt x="646" y="203"/>
                    </a:lnTo>
                    <a:lnTo>
                      <a:pt x="645" y="194"/>
                    </a:lnTo>
                    <a:lnTo>
                      <a:pt x="647" y="187"/>
                    </a:lnTo>
                    <a:lnTo>
                      <a:pt x="644" y="187"/>
                    </a:lnTo>
                    <a:lnTo>
                      <a:pt x="646" y="190"/>
                    </a:lnTo>
                    <a:lnTo>
                      <a:pt x="647" y="187"/>
                    </a:lnTo>
                    <a:lnTo>
                      <a:pt x="644" y="187"/>
                    </a:lnTo>
                    <a:lnTo>
                      <a:pt x="646" y="190"/>
                    </a:lnTo>
                    <a:lnTo>
                      <a:pt x="651" y="182"/>
                    </a:lnTo>
                    <a:lnTo>
                      <a:pt x="657" y="174"/>
                    </a:lnTo>
                    <a:lnTo>
                      <a:pt x="665" y="166"/>
                    </a:lnTo>
                    <a:lnTo>
                      <a:pt x="674" y="158"/>
                    </a:lnTo>
                    <a:lnTo>
                      <a:pt x="695" y="140"/>
                    </a:lnTo>
                    <a:lnTo>
                      <a:pt x="715" y="121"/>
                    </a:lnTo>
                    <a:lnTo>
                      <a:pt x="724" y="111"/>
                    </a:lnTo>
                    <a:lnTo>
                      <a:pt x="733" y="102"/>
                    </a:lnTo>
                    <a:lnTo>
                      <a:pt x="740" y="91"/>
                    </a:lnTo>
                    <a:lnTo>
                      <a:pt x="741" y="88"/>
                    </a:lnTo>
                    <a:lnTo>
                      <a:pt x="744" y="78"/>
                    </a:lnTo>
                    <a:lnTo>
                      <a:pt x="746" y="75"/>
                    </a:lnTo>
                    <a:lnTo>
                      <a:pt x="743" y="73"/>
                    </a:lnTo>
                    <a:lnTo>
                      <a:pt x="723" y="63"/>
                    </a:lnTo>
                    <a:lnTo>
                      <a:pt x="704" y="51"/>
                    </a:lnTo>
                    <a:lnTo>
                      <a:pt x="687" y="39"/>
                    </a:lnTo>
                    <a:lnTo>
                      <a:pt x="654" y="18"/>
                    </a:lnTo>
                    <a:lnTo>
                      <a:pt x="636" y="9"/>
                    </a:lnTo>
                    <a:lnTo>
                      <a:pt x="634" y="8"/>
                    </a:lnTo>
                    <a:lnTo>
                      <a:pt x="614" y="2"/>
                    </a:lnTo>
                    <a:lnTo>
                      <a:pt x="591" y="0"/>
                    </a:lnTo>
                    <a:lnTo>
                      <a:pt x="571" y="1"/>
                    </a:lnTo>
                    <a:lnTo>
                      <a:pt x="553" y="6"/>
                    </a:lnTo>
                    <a:lnTo>
                      <a:pt x="550" y="7"/>
                    </a:lnTo>
                    <a:lnTo>
                      <a:pt x="535" y="15"/>
                    </a:lnTo>
                    <a:lnTo>
                      <a:pt x="521" y="27"/>
                    </a:lnTo>
                    <a:lnTo>
                      <a:pt x="511" y="43"/>
                    </a:lnTo>
                    <a:lnTo>
                      <a:pt x="501" y="59"/>
                    </a:lnTo>
                    <a:lnTo>
                      <a:pt x="500" y="63"/>
                    </a:lnTo>
                    <a:lnTo>
                      <a:pt x="493" y="82"/>
                    </a:lnTo>
                    <a:lnTo>
                      <a:pt x="486" y="103"/>
                    </a:lnTo>
                    <a:lnTo>
                      <a:pt x="481" y="124"/>
                    </a:lnTo>
                    <a:lnTo>
                      <a:pt x="478" y="148"/>
                    </a:lnTo>
                    <a:lnTo>
                      <a:pt x="471" y="197"/>
                    </a:lnTo>
                    <a:lnTo>
                      <a:pt x="467" y="245"/>
                    </a:lnTo>
                    <a:lnTo>
                      <a:pt x="462" y="290"/>
                    </a:lnTo>
                    <a:lnTo>
                      <a:pt x="461" y="305"/>
                    </a:lnTo>
                    <a:lnTo>
                      <a:pt x="461" y="318"/>
                    </a:lnTo>
                    <a:lnTo>
                      <a:pt x="463" y="344"/>
                    </a:lnTo>
                    <a:lnTo>
                      <a:pt x="471" y="369"/>
                    </a:lnTo>
                    <a:lnTo>
                      <a:pt x="480" y="392"/>
                    </a:lnTo>
                    <a:lnTo>
                      <a:pt x="481" y="396"/>
                    </a:lnTo>
                    <a:lnTo>
                      <a:pt x="494" y="418"/>
                    </a:lnTo>
                    <a:lnTo>
                      <a:pt x="507" y="442"/>
                    </a:lnTo>
                    <a:lnTo>
                      <a:pt x="523" y="466"/>
                    </a:lnTo>
                    <a:lnTo>
                      <a:pt x="539" y="490"/>
                    </a:lnTo>
                    <a:lnTo>
                      <a:pt x="555" y="513"/>
                    </a:lnTo>
                    <a:lnTo>
                      <a:pt x="570" y="539"/>
                    </a:lnTo>
                    <a:lnTo>
                      <a:pt x="584" y="567"/>
                    </a:lnTo>
                    <a:lnTo>
                      <a:pt x="597" y="596"/>
                    </a:lnTo>
                    <a:lnTo>
                      <a:pt x="601" y="594"/>
                    </a:lnTo>
                    <a:lnTo>
                      <a:pt x="596" y="594"/>
                    </a:lnTo>
                    <a:lnTo>
                      <a:pt x="597" y="596"/>
                    </a:lnTo>
                    <a:lnTo>
                      <a:pt x="601" y="594"/>
                    </a:lnTo>
                    <a:lnTo>
                      <a:pt x="596" y="594"/>
                    </a:lnTo>
                    <a:lnTo>
                      <a:pt x="607" y="625"/>
                    </a:lnTo>
                    <a:lnTo>
                      <a:pt x="614" y="659"/>
                    </a:lnTo>
                    <a:lnTo>
                      <a:pt x="619" y="696"/>
                    </a:lnTo>
                    <a:lnTo>
                      <a:pt x="619" y="736"/>
                    </a:lnTo>
                    <a:lnTo>
                      <a:pt x="616" y="750"/>
                    </a:lnTo>
                    <a:lnTo>
                      <a:pt x="614" y="763"/>
                    </a:lnTo>
                    <a:lnTo>
                      <a:pt x="610" y="775"/>
                    </a:lnTo>
                    <a:lnTo>
                      <a:pt x="614" y="775"/>
                    </a:lnTo>
                    <a:lnTo>
                      <a:pt x="612" y="773"/>
                    </a:lnTo>
                    <a:lnTo>
                      <a:pt x="610" y="775"/>
                    </a:lnTo>
                    <a:lnTo>
                      <a:pt x="614" y="775"/>
                    </a:lnTo>
                    <a:lnTo>
                      <a:pt x="612" y="773"/>
                    </a:lnTo>
                    <a:lnTo>
                      <a:pt x="606" y="785"/>
                    </a:lnTo>
                    <a:lnTo>
                      <a:pt x="593" y="806"/>
                    </a:lnTo>
                    <a:lnTo>
                      <a:pt x="575" y="825"/>
                    </a:lnTo>
                    <a:lnTo>
                      <a:pt x="553" y="839"/>
                    </a:lnTo>
                    <a:lnTo>
                      <a:pt x="530" y="851"/>
                    </a:lnTo>
                    <a:lnTo>
                      <a:pt x="533" y="853"/>
                    </a:lnTo>
                    <a:lnTo>
                      <a:pt x="533" y="850"/>
                    </a:lnTo>
                    <a:lnTo>
                      <a:pt x="530" y="851"/>
                    </a:lnTo>
                    <a:lnTo>
                      <a:pt x="533" y="853"/>
                    </a:lnTo>
                    <a:lnTo>
                      <a:pt x="533" y="850"/>
                    </a:lnTo>
                    <a:lnTo>
                      <a:pt x="507" y="857"/>
                    </a:lnTo>
                    <a:lnTo>
                      <a:pt x="494" y="858"/>
                    </a:lnTo>
                    <a:lnTo>
                      <a:pt x="480" y="859"/>
                    </a:lnTo>
                    <a:lnTo>
                      <a:pt x="466" y="858"/>
                    </a:lnTo>
                    <a:lnTo>
                      <a:pt x="453" y="856"/>
                    </a:lnTo>
                    <a:lnTo>
                      <a:pt x="425" y="850"/>
                    </a:lnTo>
                    <a:lnTo>
                      <a:pt x="373" y="831"/>
                    </a:lnTo>
                    <a:lnTo>
                      <a:pt x="348" y="820"/>
                    </a:lnTo>
                    <a:lnTo>
                      <a:pt x="322" y="811"/>
                    </a:lnTo>
                    <a:lnTo>
                      <a:pt x="295" y="805"/>
                    </a:lnTo>
                    <a:lnTo>
                      <a:pt x="281" y="802"/>
                    </a:lnTo>
                    <a:lnTo>
                      <a:pt x="250" y="802"/>
                    </a:lnTo>
                    <a:lnTo>
                      <a:pt x="222" y="805"/>
                    </a:lnTo>
                    <a:lnTo>
                      <a:pt x="209" y="807"/>
                    </a:lnTo>
                    <a:lnTo>
                      <a:pt x="185" y="812"/>
                    </a:lnTo>
                    <a:lnTo>
                      <a:pt x="163" y="818"/>
                    </a:lnTo>
                    <a:lnTo>
                      <a:pt x="142" y="823"/>
                    </a:lnTo>
                    <a:lnTo>
                      <a:pt x="118" y="827"/>
                    </a:lnTo>
                    <a:lnTo>
                      <a:pt x="105" y="830"/>
                    </a:lnTo>
                    <a:lnTo>
                      <a:pt x="77" y="832"/>
                    </a:lnTo>
                    <a:lnTo>
                      <a:pt x="60" y="833"/>
                    </a:lnTo>
                    <a:lnTo>
                      <a:pt x="20" y="833"/>
                    </a:lnTo>
                    <a:lnTo>
                      <a:pt x="5" y="83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3" name="Freeform 359"/>
              <p:cNvSpPr>
                <a:spLocks/>
              </p:cNvSpPr>
              <p:nvPr/>
            </p:nvSpPr>
            <p:spPr bwMode="auto">
              <a:xfrm>
                <a:off x="6555576" y="4354499"/>
                <a:ext cx="347233" cy="192557"/>
              </a:xfrm>
              <a:custGeom>
                <a:avLst/>
                <a:gdLst>
                  <a:gd name="T0" fmla="*/ 153 w 330"/>
                  <a:gd name="T1" fmla="*/ 38 h 183"/>
                  <a:gd name="T2" fmla="*/ 105 w 330"/>
                  <a:gd name="T3" fmla="*/ 33 h 183"/>
                  <a:gd name="T4" fmla="*/ 105 w 330"/>
                  <a:gd name="T5" fmla="*/ 28 h 183"/>
                  <a:gd name="T6" fmla="*/ 134 w 330"/>
                  <a:gd name="T7" fmla="*/ 24 h 183"/>
                  <a:gd name="T8" fmla="*/ 172 w 330"/>
                  <a:gd name="T9" fmla="*/ 19 h 183"/>
                  <a:gd name="T10" fmla="*/ 198 w 330"/>
                  <a:gd name="T11" fmla="*/ 14 h 183"/>
                  <a:gd name="T12" fmla="*/ 195 w 330"/>
                  <a:gd name="T13" fmla="*/ 7 h 183"/>
                  <a:gd name="T14" fmla="*/ 163 w 330"/>
                  <a:gd name="T15" fmla="*/ 1 h 183"/>
                  <a:gd name="T16" fmla="*/ 126 w 330"/>
                  <a:gd name="T17" fmla="*/ 1 h 183"/>
                  <a:gd name="T18" fmla="*/ 46 w 330"/>
                  <a:gd name="T19" fmla="*/ 9 h 183"/>
                  <a:gd name="T20" fmla="*/ 6 w 330"/>
                  <a:gd name="T21" fmla="*/ 28 h 183"/>
                  <a:gd name="T22" fmla="*/ 2 w 330"/>
                  <a:gd name="T23" fmla="*/ 71 h 183"/>
                  <a:gd name="T24" fmla="*/ 3 w 330"/>
                  <a:gd name="T25" fmla="*/ 122 h 183"/>
                  <a:gd name="T26" fmla="*/ 21 w 330"/>
                  <a:gd name="T27" fmla="*/ 154 h 183"/>
                  <a:gd name="T28" fmla="*/ 87 w 330"/>
                  <a:gd name="T29" fmla="*/ 154 h 183"/>
                  <a:gd name="T30" fmla="*/ 170 w 330"/>
                  <a:gd name="T31" fmla="*/ 161 h 183"/>
                  <a:gd name="T32" fmla="*/ 232 w 330"/>
                  <a:gd name="T33" fmla="*/ 171 h 183"/>
                  <a:gd name="T34" fmla="*/ 268 w 330"/>
                  <a:gd name="T35" fmla="*/ 171 h 183"/>
                  <a:gd name="T36" fmla="*/ 330 w 330"/>
                  <a:gd name="T37" fmla="*/ 183 h 183"/>
                  <a:gd name="T38" fmla="*/ 312 w 330"/>
                  <a:gd name="T39" fmla="*/ 171 h 183"/>
                  <a:gd name="T40" fmla="*/ 273 w 330"/>
                  <a:gd name="T41" fmla="*/ 152 h 183"/>
                  <a:gd name="T42" fmla="*/ 236 w 330"/>
                  <a:gd name="T43" fmla="*/ 145 h 183"/>
                  <a:gd name="T44" fmla="*/ 222 w 330"/>
                  <a:gd name="T45" fmla="*/ 141 h 183"/>
                  <a:gd name="T46" fmla="*/ 226 w 330"/>
                  <a:gd name="T47" fmla="*/ 139 h 183"/>
                  <a:gd name="T48" fmla="*/ 258 w 330"/>
                  <a:gd name="T49" fmla="*/ 140 h 183"/>
                  <a:gd name="T50" fmla="*/ 296 w 330"/>
                  <a:gd name="T51" fmla="*/ 148 h 183"/>
                  <a:gd name="T52" fmla="*/ 241 w 330"/>
                  <a:gd name="T53" fmla="*/ 129 h 183"/>
                  <a:gd name="T54" fmla="*/ 251 w 330"/>
                  <a:gd name="T55" fmla="*/ 120 h 183"/>
                  <a:gd name="T56" fmla="*/ 285 w 330"/>
                  <a:gd name="T57" fmla="*/ 116 h 183"/>
                  <a:gd name="T58" fmla="*/ 257 w 330"/>
                  <a:gd name="T59" fmla="*/ 104 h 183"/>
                  <a:gd name="T60" fmla="*/ 234 w 330"/>
                  <a:gd name="T61" fmla="*/ 101 h 183"/>
                  <a:gd name="T62" fmla="*/ 223 w 330"/>
                  <a:gd name="T63" fmla="*/ 101 h 183"/>
                  <a:gd name="T64" fmla="*/ 217 w 330"/>
                  <a:gd name="T65" fmla="*/ 100 h 183"/>
                  <a:gd name="T66" fmla="*/ 225 w 330"/>
                  <a:gd name="T67" fmla="*/ 97 h 183"/>
                  <a:gd name="T68" fmla="*/ 254 w 330"/>
                  <a:gd name="T69" fmla="*/ 98 h 183"/>
                  <a:gd name="T70" fmla="*/ 278 w 330"/>
                  <a:gd name="T71" fmla="*/ 101 h 183"/>
                  <a:gd name="T72" fmla="*/ 257 w 330"/>
                  <a:gd name="T73" fmla="*/ 95 h 183"/>
                  <a:gd name="T74" fmla="*/ 209 w 330"/>
                  <a:gd name="T75" fmla="*/ 85 h 183"/>
                  <a:gd name="T76" fmla="*/ 222 w 330"/>
                  <a:gd name="T77" fmla="*/ 84 h 183"/>
                  <a:gd name="T78" fmla="*/ 255 w 330"/>
                  <a:gd name="T79" fmla="*/ 84 h 183"/>
                  <a:gd name="T80" fmla="*/ 262 w 330"/>
                  <a:gd name="T81" fmla="*/ 84 h 183"/>
                  <a:gd name="T82" fmla="*/ 233 w 330"/>
                  <a:gd name="T83" fmla="*/ 76 h 183"/>
                  <a:gd name="T84" fmla="*/ 196 w 330"/>
                  <a:gd name="T85" fmla="*/ 68 h 183"/>
                  <a:gd name="T86" fmla="*/ 200 w 330"/>
                  <a:gd name="T87" fmla="*/ 58 h 183"/>
                  <a:gd name="T88" fmla="*/ 221 w 330"/>
                  <a:gd name="T89" fmla="*/ 45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30" h="183">
                    <a:moveTo>
                      <a:pt x="221" y="41"/>
                    </a:moveTo>
                    <a:lnTo>
                      <a:pt x="183" y="40"/>
                    </a:lnTo>
                    <a:lnTo>
                      <a:pt x="153" y="38"/>
                    </a:lnTo>
                    <a:lnTo>
                      <a:pt x="130" y="37"/>
                    </a:lnTo>
                    <a:lnTo>
                      <a:pt x="114" y="34"/>
                    </a:lnTo>
                    <a:lnTo>
                      <a:pt x="105" y="33"/>
                    </a:lnTo>
                    <a:lnTo>
                      <a:pt x="100" y="32"/>
                    </a:lnTo>
                    <a:lnTo>
                      <a:pt x="101" y="30"/>
                    </a:lnTo>
                    <a:lnTo>
                      <a:pt x="105" y="28"/>
                    </a:lnTo>
                    <a:lnTo>
                      <a:pt x="113" y="27"/>
                    </a:lnTo>
                    <a:lnTo>
                      <a:pt x="123" y="26"/>
                    </a:lnTo>
                    <a:lnTo>
                      <a:pt x="134" y="24"/>
                    </a:lnTo>
                    <a:lnTo>
                      <a:pt x="146" y="23"/>
                    </a:lnTo>
                    <a:lnTo>
                      <a:pt x="159" y="21"/>
                    </a:lnTo>
                    <a:lnTo>
                      <a:pt x="172" y="19"/>
                    </a:lnTo>
                    <a:lnTo>
                      <a:pt x="183" y="18"/>
                    </a:lnTo>
                    <a:lnTo>
                      <a:pt x="193" y="15"/>
                    </a:lnTo>
                    <a:lnTo>
                      <a:pt x="198" y="14"/>
                    </a:lnTo>
                    <a:lnTo>
                      <a:pt x="202" y="12"/>
                    </a:lnTo>
                    <a:lnTo>
                      <a:pt x="201" y="9"/>
                    </a:lnTo>
                    <a:lnTo>
                      <a:pt x="195" y="7"/>
                    </a:lnTo>
                    <a:lnTo>
                      <a:pt x="184" y="5"/>
                    </a:lnTo>
                    <a:lnTo>
                      <a:pt x="166" y="2"/>
                    </a:lnTo>
                    <a:lnTo>
                      <a:pt x="163" y="1"/>
                    </a:lnTo>
                    <a:lnTo>
                      <a:pt x="155" y="1"/>
                    </a:lnTo>
                    <a:lnTo>
                      <a:pt x="143" y="0"/>
                    </a:lnTo>
                    <a:lnTo>
                      <a:pt x="126" y="1"/>
                    </a:lnTo>
                    <a:lnTo>
                      <a:pt x="105" y="2"/>
                    </a:lnTo>
                    <a:lnTo>
                      <a:pt x="78" y="5"/>
                    </a:lnTo>
                    <a:lnTo>
                      <a:pt x="46" y="9"/>
                    </a:lnTo>
                    <a:lnTo>
                      <a:pt x="9" y="18"/>
                    </a:lnTo>
                    <a:lnTo>
                      <a:pt x="8" y="20"/>
                    </a:lnTo>
                    <a:lnTo>
                      <a:pt x="6" y="28"/>
                    </a:lnTo>
                    <a:lnTo>
                      <a:pt x="5" y="40"/>
                    </a:lnTo>
                    <a:lnTo>
                      <a:pt x="3" y="55"/>
                    </a:lnTo>
                    <a:lnTo>
                      <a:pt x="2" y="71"/>
                    </a:lnTo>
                    <a:lnTo>
                      <a:pt x="0" y="89"/>
                    </a:lnTo>
                    <a:lnTo>
                      <a:pt x="2" y="106"/>
                    </a:lnTo>
                    <a:lnTo>
                      <a:pt x="3" y="122"/>
                    </a:lnTo>
                    <a:lnTo>
                      <a:pt x="6" y="136"/>
                    </a:lnTo>
                    <a:lnTo>
                      <a:pt x="12" y="147"/>
                    </a:lnTo>
                    <a:lnTo>
                      <a:pt x="21" y="154"/>
                    </a:lnTo>
                    <a:lnTo>
                      <a:pt x="31" y="155"/>
                    </a:lnTo>
                    <a:lnTo>
                      <a:pt x="59" y="154"/>
                    </a:lnTo>
                    <a:lnTo>
                      <a:pt x="87" y="154"/>
                    </a:lnTo>
                    <a:lnTo>
                      <a:pt x="115" y="155"/>
                    </a:lnTo>
                    <a:lnTo>
                      <a:pt x="144" y="158"/>
                    </a:lnTo>
                    <a:lnTo>
                      <a:pt x="170" y="161"/>
                    </a:lnTo>
                    <a:lnTo>
                      <a:pt x="195" y="165"/>
                    </a:lnTo>
                    <a:lnTo>
                      <a:pt x="215" y="167"/>
                    </a:lnTo>
                    <a:lnTo>
                      <a:pt x="232" y="171"/>
                    </a:lnTo>
                    <a:lnTo>
                      <a:pt x="241" y="172"/>
                    </a:lnTo>
                    <a:lnTo>
                      <a:pt x="246" y="173"/>
                    </a:lnTo>
                    <a:lnTo>
                      <a:pt x="268" y="171"/>
                    </a:lnTo>
                    <a:lnTo>
                      <a:pt x="289" y="173"/>
                    </a:lnTo>
                    <a:lnTo>
                      <a:pt x="309" y="177"/>
                    </a:lnTo>
                    <a:lnTo>
                      <a:pt x="330" y="183"/>
                    </a:lnTo>
                    <a:lnTo>
                      <a:pt x="328" y="181"/>
                    </a:lnTo>
                    <a:lnTo>
                      <a:pt x="322" y="177"/>
                    </a:lnTo>
                    <a:lnTo>
                      <a:pt x="312" y="171"/>
                    </a:lnTo>
                    <a:lnTo>
                      <a:pt x="300" y="165"/>
                    </a:lnTo>
                    <a:lnTo>
                      <a:pt x="287" y="158"/>
                    </a:lnTo>
                    <a:lnTo>
                      <a:pt x="273" y="152"/>
                    </a:lnTo>
                    <a:lnTo>
                      <a:pt x="259" y="147"/>
                    </a:lnTo>
                    <a:lnTo>
                      <a:pt x="245" y="146"/>
                    </a:lnTo>
                    <a:lnTo>
                      <a:pt x="236" y="145"/>
                    </a:lnTo>
                    <a:lnTo>
                      <a:pt x="228" y="142"/>
                    </a:lnTo>
                    <a:lnTo>
                      <a:pt x="223" y="141"/>
                    </a:lnTo>
                    <a:lnTo>
                      <a:pt x="222" y="141"/>
                    </a:lnTo>
                    <a:lnTo>
                      <a:pt x="222" y="140"/>
                    </a:lnTo>
                    <a:lnTo>
                      <a:pt x="223" y="139"/>
                    </a:lnTo>
                    <a:lnTo>
                      <a:pt x="226" y="139"/>
                    </a:lnTo>
                    <a:lnTo>
                      <a:pt x="229" y="139"/>
                    </a:lnTo>
                    <a:lnTo>
                      <a:pt x="244" y="138"/>
                    </a:lnTo>
                    <a:lnTo>
                      <a:pt x="258" y="140"/>
                    </a:lnTo>
                    <a:lnTo>
                      <a:pt x="272" y="142"/>
                    </a:lnTo>
                    <a:lnTo>
                      <a:pt x="285" y="146"/>
                    </a:lnTo>
                    <a:lnTo>
                      <a:pt x="296" y="148"/>
                    </a:lnTo>
                    <a:lnTo>
                      <a:pt x="303" y="151"/>
                    </a:lnTo>
                    <a:lnTo>
                      <a:pt x="305" y="152"/>
                    </a:lnTo>
                    <a:lnTo>
                      <a:pt x="241" y="129"/>
                    </a:lnTo>
                    <a:lnTo>
                      <a:pt x="221" y="127"/>
                    </a:lnTo>
                    <a:lnTo>
                      <a:pt x="294" y="126"/>
                    </a:lnTo>
                    <a:lnTo>
                      <a:pt x="251" y="120"/>
                    </a:lnTo>
                    <a:lnTo>
                      <a:pt x="255" y="116"/>
                    </a:lnTo>
                    <a:lnTo>
                      <a:pt x="287" y="117"/>
                    </a:lnTo>
                    <a:lnTo>
                      <a:pt x="285" y="116"/>
                    </a:lnTo>
                    <a:lnTo>
                      <a:pt x="279" y="113"/>
                    </a:lnTo>
                    <a:lnTo>
                      <a:pt x="270" y="108"/>
                    </a:lnTo>
                    <a:lnTo>
                      <a:pt x="257" y="104"/>
                    </a:lnTo>
                    <a:lnTo>
                      <a:pt x="242" y="102"/>
                    </a:lnTo>
                    <a:lnTo>
                      <a:pt x="239" y="102"/>
                    </a:lnTo>
                    <a:lnTo>
                      <a:pt x="234" y="101"/>
                    </a:lnTo>
                    <a:lnTo>
                      <a:pt x="230" y="101"/>
                    </a:lnTo>
                    <a:lnTo>
                      <a:pt x="227" y="101"/>
                    </a:lnTo>
                    <a:lnTo>
                      <a:pt x="223" y="101"/>
                    </a:lnTo>
                    <a:lnTo>
                      <a:pt x="221" y="101"/>
                    </a:lnTo>
                    <a:lnTo>
                      <a:pt x="219" y="100"/>
                    </a:lnTo>
                    <a:lnTo>
                      <a:pt x="217" y="100"/>
                    </a:lnTo>
                    <a:lnTo>
                      <a:pt x="219" y="100"/>
                    </a:lnTo>
                    <a:lnTo>
                      <a:pt x="221" y="98"/>
                    </a:lnTo>
                    <a:lnTo>
                      <a:pt x="225" y="97"/>
                    </a:lnTo>
                    <a:lnTo>
                      <a:pt x="232" y="97"/>
                    </a:lnTo>
                    <a:lnTo>
                      <a:pt x="242" y="97"/>
                    </a:lnTo>
                    <a:lnTo>
                      <a:pt x="254" y="98"/>
                    </a:lnTo>
                    <a:lnTo>
                      <a:pt x="266" y="100"/>
                    </a:lnTo>
                    <a:lnTo>
                      <a:pt x="274" y="101"/>
                    </a:lnTo>
                    <a:lnTo>
                      <a:pt x="278" y="101"/>
                    </a:lnTo>
                    <a:lnTo>
                      <a:pt x="276" y="100"/>
                    </a:lnTo>
                    <a:lnTo>
                      <a:pt x="268" y="97"/>
                    </a:lnTo>
                    <a:lnTo>
                      <a:pt x="257" y="95"/>
                    </a:lnTo>
                    <a:lnTo>
                      <a:pt x="244" y="91"/>
                    </a:lnTo>
                    <a:lnTo>
                      <a:pt x="227" y="88"/>
                    </a:lnTo>
                    <a:lnTo>
                      <a:pt x="209" y="85"/>
                    </a:lnTo>
                    <a:lnTo>
                      <a:pt x="208" y="84"/>
                    </a:lnTo>
                    <a:lnTo>
                      <a:pt x="213" y="84"/>
                    </a:lnTo>
                    <a:lnTo>
                      <a:pt x="222" y="84"/>
                    </a:lnTo>
                    <a:lnTo>
                      <a:pt x="233" y="84"/>
                    </a:lnTo>
                    <a:lnTo>
                      <a:pt x="245" y="84"/>
                    </a:lnTo>
                    <a:lnTo>
                      <a:pt x="255" y="84"/>
                    </a:lnTo>
                    <a:lnTo>
                      <a:pt x="262" y="84"/>
                    </a:lnTo>
                    <a:lnTo>
                      <a:pt x="265" y="84"/>
                    </a:lnTo>
                    <a:lnTo>
                      <a:pt x="262" y="84"/>
                    </a:lnTo>
                    <a:lnTo>
                      <a:pt x="255" y="82"/>
                    </a:lnTo>
                    <a:lnTo>
                      <a:pt x="246" y="79"/>
                    </a:lnTo>
                    <a:lnTo>
                      <a:pt x="233" y="76"/>
                    </a:lnTo>
                    <a:lnTo>
                      <a:pt x="220" y="73"/>
                    </a:lnTo>
                    <a:lnTo>
                      <a:pt x="208" y="70"/>
                    </a:lnTo>
                    <a:lnTo>
                      <a:pt x="196" y="68"/>
                    </a:lnTo>
                    <a:lnTo>
                      <a:pt x="193" y="65"/>
                    </a:lnTo>
                    <a:lnTo>
                      <a:pt x="194" y="62"/>
                    </a:lnTo>
                    <a:lnTo>
                      <a:pt x="200" y="58"/>
                    </a:lnTo>
                    <a:lnTo>
                      <a:pt x="207" y="53"/>
                    </a:lnTo>
                    <a:lnTo>
                      <a:pt x="215" y="50"/>
                    </a:lnTo>
                    <a:lnTo>
                      <a:pt x="221" y="45"/>
                    </a:lnTo>
                    <a:lnTo>
                      <a:pt x="223" y="43"/>
                    </a:lnTo>
                    <a:lnTo>
                      <a:pt x="221" y="41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4" name="Freeform 360"/>
              <p:cNvSpPr>
                <a:spLocks/>
              </p:cNvSpPr>
              <p:nvPr/>
            </p:nvSpPr>
            <p:spPr bwMode="auto">
              <a:xfrm>
                <a:off x="7072217" y="4010423"/>
                <a:ext cx="268317" cy="308301"/>
              </a:xfrm>
              <a:custGeom>
                <a:avLst/>
                <a:gdLst>
                  <a:gd name="T0" fmla="*/ 221 w 255"/>
                  <a:gd name="T1" fmla="*/ 63 h 293"/>
                  <a:gd name="T2" fmla="*/ 250 w 255"/>
                  <a:gd name="T3" fmla="*/ 114 h 293"/>
                  <a:gd name="T4" fmla="*/ 255 w 255"/>
                  <a:gd name="T5" fmla="*/ 154 h 293"/>
                  <a:gd name="T6" fmla="*/ 253 w 255"/>
                  <a:gd name="T7" fmla="*/ 219 h 293"/>
                  <a:gd name="T8" fmla="*/ 248 w 255"/>
                  <a:gd name="T9" fmla="*/ 277 h 293"/>
                  <a:gd name="T10" fmla="*/ 243 w 255"/>
                  <a:gd name="T11" fmla="*/ 293 h 293"/>
                  <a:gd name="T12" fmla="*/ 201 w 255"/>
                  <a:gd name="T13" fmla="*/ 286 h 293"/>
                  <a:gd name="T14" fmla="*/ 133 w 255"/>
                  <a:gd name="T15" fmla="*/ 272 h 293"/>
                  <a:gd name="T16" fmla="*/ 73 w 255"/>
                  <a:gd name="T17" fmla="*/ 258 h 293"/>
                  <a:gd name="T18" fmla="*/ 51 w 255"/>
                  <a:gd name="T19" fmla="*/ 243 h 293"/>
                  <a:gd name="T20" fmla="*/ 52 w 255"/>
                  <a:gd name="T21" fmla="*/ 191 h 293"/>
                  <a:gd name="T22" fmla="*/ 38 w 255"/>
                  <a:gd name="T23" fmla="*/ 135 h 293"/>
                  <a:gd name="T24" fmla="*/ 38 w 255"/>
                  <a:gd name="T25" fmla="*/ 104 h 293"/>
                  <a:gd name="T26" fmla="*/ 19 w 255"/>
                  <a:gd name="T27" fmla="*/ 72 h 293"/>
                  <a:gd name="T28" fmla="*/ 3 w 255"/>
                  <a:gd name="T29" fmla="*/ 37 h 293"/>
                  <a:gd name="T30" fmla="*/ 3 w 255"/>
                  <a:gd name="T31" fmla="*/ 16 h 293"/>
                  <a:gd name="T32" fmla="*/ 16 w 255"/>
                  <a:gd name="T33" fmla="*/ 22 h 293"/>
                  <a:gd name="T34" fmla="*/ 31 w 255"/>
                  <a:gd name="T35" fmla="*/ 59 h 293"/>
                  <a:gd name="T36" fmla="*/ 49 w 255"/>
                  <a:gd name="T37" fmla="*/ 93 h 293"/>
                  <a:gd name="T38" fmla="*/ 63 w 255"/>
                  <a:gd name="T39" fmla="*/ 85 h 293"/>
                  <a:gd name="T40" fmla="*/ 57 w 255"/>
                  <a:gd name="T41" fmla="*/ 37 h 293"/>
                  <a:gd name="T42" fmla="*/ 37 w 255"/>
                  <a:gd name="T43" fmla="*/ 0 h 293"/>
                  <a:gd name="T44" fmla="*/ 54 w 255"/>
                  <a:gd name="T45" fmla="*/ 16 h 293"/>
                  <a:gd name="T46" fmla="*/ 76 w 255"/>
                  <a:gd name="T47" fmla="*/ 58 h 293"/>
                  <a:gd name="T48" fmla="*/ 83 w 255"/>
                  <a:gd name="T49" fmla="*/ 96 h 293"/>
                  <a:gd name="T50" fmla="*/ 87 w 255"/>
                  <a:gd name="T51" fmla="*/ 103 h 293"/>
                  <a:gd name="T52" fmla="*/ 90 w 255"/>
                  <a:gd name="T53" fmla="*/ 96 h 293"/>
                  <a:gd name="T54" fmla="*/ 89 w 255"/>
                  <a:gd name="T55" fmla="*/ 73 h 293"/>
                  <a:gd name="T56" fmla="*/ 76 w 255"/>
                  <a:gd name="T57" fmla="*/ 29 h 293"/>
                  <a:gd name="T58" fmla="*/ 67 w 255"/>
                  <a:gd name="T59" fmla="*/ 9 h 293"/>
                  <a:gd name="T60" fmla="*/ 99 w 255"/>
                  <a:gd name="T61" fmla="*/ 7 h 293"/>
                  <a:gd name="T62" fmla="*/ 109 w 255"/>
                  <a:gd name="T63" fmla="*/ 10 h 293"/>
                  <a:gd name="T64" fmla="*/ 122 w 255"/>
                  <a:gd name="T65" fmla="*/ 26 h 293"/>
                  <a:gd name="T66" fmla="*/ 134 w 255"/>
                  <a:gd name="T67" fmla="*/ 57 h 293"/>
                  <a:gd name="T68" fmla="*/ 137 w 255"/>
                  <a:gd name="T69" fmla="*/ 69 h 293"/>
                  <a:gd name="T70" fmla="*/ 138 w 255"/>
                  <a:gd name="T71" fmla="*/ 78 h 293"/>
                  <a:gd name="T72" fmla="*/ 139 w 255"/>
                  <a:gd name="T73" fmla="*/ 78 h 293"/>
                  <a:gd name="T74" fmla="*/ 140 w 255"/>
                  <a:gd name="T75" fmla="*/ 64 h 293"/>
                  <a:gd name="T76" fmla="*/ 135 w 255"/>
                  <a:gd name="T77" fmla="*/ 31 h 293"/>
                  <a:gd name="T78" fmla="*/ 131 w 255"/>
                  <a:gd name="T79" fmla="*/ 12 h 293"/>
                  <a:gd name="T80" fmla="*/ 140 w 255"/>
                  <a:gd name="T81" fmla="*/ 32 h 293"/>
                  <a:gd name="T82" fmla="*/ 158 w 255"/>
                  <a:gd name="T83" fmla="*/ 82 h 293"/>
                  <a:gd name="T84" fmla="*/ 157 w 255"/>
                  <a:gd name="T85" fmla="*/ 66 h 293"/>
                  <a:gd name="T86" fmla="*/ 153 w 255"/>
                  <a:gd name="T87" fmla="*/ 28 h 293"/>
                  <a:gd name="T88" fmla="*/ 153 w 255"/>
                  <a:gd name="T89" fmla="*/ 19 h 293"/>
                  <a:gd name="T90" fmla="*/ 167 w 255"/>
                  <a:gd name="T91" fmla="*/ 45 h 293"/>
                  <a:gd name="T92" fmla="*/ 184 w 255"/>
                  <a:gd name="T93" fmla="*/ 80 h 293"/>
                  <a:gd name="T94" fmla="*/ 189 w 255"/>
                  <a:gd name="T95" fmla="*/ 91 h 293"/>
                  <a:gd name="T96" fmla="*/ 182 w 255"/>
                  <a:gd name="T97" fmla="*/ 64 h 293"/>
                  <a:gd name="T98" fmla="*/ 176 w 255"/>
                  <a:gd name="T99" fmla="*/ 34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5" h="293">
                    <a:moveTo>
                      <a:pt x="180" y="29"/>
                    </a:moveTo>
                    <a:lnTo>
                      <a:pt x="203" y="45"/>
                    </a:lnTo>
                    <a:lnTo>
                      <a:pt x="221" y="63"/>
                    </a:lnTo>
                    <a:lnTo>
                      <a:pt x="234" y="80"/>
                    </a:lnTo>
                    <a:lnTo>
                      <a:pt x="243" y="97"/>
                    </a:lnTo>
                    <a:lnTo>
                      <a:pt x="250" y="114"/>
                    </a:lnTo>
                    <a:lnTo>
                      <a:pt x="254" y="128"/>
                    </a:lnTo>
                    <a:lnTo>
                      <a:pt x="255" y="139"/>
                    </a:lnTo>
                    <a:lnTo>
                      <a:pt x="255" y="154"/>
                    </a:lnTo>
                    <a:lnTo>
                      <a:pt x="255" y="173"/>
                    </a:lnTo>
                    <a:lnTo>
                      <a:pt x="254" y="195"/>
                    </a:lnTo>
                    <a:lnTo>
                      <a:pt x="253" y="219"/>
                    </a:lnTo>
                    <a:lnTo>
                      <a:pt x="252" y="240"/>
                    </a:lnTo>
                    <a:lnTo>
                      <a:pt x="249" y="262"/>
                    </a:lnTo>
                    <a:lnTo>
                      <a:pt x="248" y="277"/>
                    </a:lnTo>
                    <a:lnTo>
                      <a:pt x="248" y="289"/>
                    </a:lnTo>
                    <a:lnTo>
                      <a:pt x="247" y="293"/>
                    </a:lnTo>
                    <a:lnTo>
                      <a:pt x="243" y="293"/>
                    </a:lnTo>
                    <a:lnTo>
                      <a:pt x="234" y="290"/>
                    </a:lnTo>
                    <a:lnTo>
                      <a:pt x="220" y="288"/>
                    </a:lnTo>
                    <a:lnTo>
                      <a:pt x="201" y="286"/>
                    </a:lnTo>
                    <a:lnTo>
                      <a:pt x="179" y="282"/>
                    </a:lnTo>
                    <a:lnTo>
                      <a:pt x="157" y="277"/>
                    </a:lnTo>
                    <a:lnTo>
                      <a:pt x="133" y="272"/>
                    </a:lnTo>
                    <a:lnTo>
                      <a:pt x="111" y="268"/>
                    </a:lnTo>
                    <a:lnTo>
                      <a:pt x="90" y="263"/>
                    </a:lnTo>
                    <a:lnTo>
                      <a:pt x="73" y="258"/>
                    </a:lnTo>
                    <a:lnTo>
                      <a:pt x="60" y="252"/>
                    </a:lnTo>
                    <a:lnTo>
                      <a:pt x="52" y="248"/>
                    </a:lnTo>
                    <a:lnTo>
                      <a:pt x="51" y="243"/>
                    </a:lnTo>
                    <a:lnTo>
                      <a:pt x="57" y="226"/>
                    </a:lnTo>
                    <a:lnTo>
                      <a:pt x="57" y="208"/>
                    </a:lnTo>
                    <a:lnTo>
                      <a:pt x="52" y="191"/>
                    </a:lnTo>
                    <a:lnTo>
                      <a:pt x="47" y="173"/>
                    </a:lnTo>
                    <a:lnTo>
                      <a:pt x="41" y="154"/>
                    </a:lnTo>
                    <a:lnTo>
                      <a:pt x="38" y="135"/>
                    </a:lnTo>
                    <a:lnTo>
                      <a:pt x="42" y="114"/>
                    </a:lnTo>
                    <a:lnTo>
                      <a:pt x="42" y="110"/>
                    </a:lnTo>
                    <a:lnTo>
                      <a:pt x="38" y="104"/>
                    </a:lnTo>
                    <a:lnTo>
                      <a:pt x="33" y="95"/>
                    </a:lnTo>
                    <a:lnTo>
                      <a:pt x="26" y="84"/>
                    </a:lnTo>
                    <a:lnTo>
                      <a:pt x="19" y="72"/>
                    </a:lnTo>
                    <a:lnTo>
                      <a:pt x="13" y="60"/>
                    </a:lnTo>
                    <a:lnTo>
                      <a:pt x="7" y="48"/>
                    </a:lnTo>
                    <a:lnTo>
                      <a:pt x="3" y="37"/>
                    </a:lnTo>
                    <a:lnTo>
                      <a:pt x="0" y="27"/>
                    </a:lnTo>
                    <a:lnTo>
                      <a:pt x="0" y="20"/>
                    </a:lnTo>
                    <a:lnTo>
                      <a:pt x="3" y="16"/>
                    </a:lnTo>
                    <a:lnTo>
                      <a:pt x="11" y="15"/>
                    </a:lnTo>
                    <a:lnTo>
                      <a:pt x="12" y="16"/>
                    </a:lnTo>
                    <a:lnTo>
                      <a:pt x="16" y="22"/>
                    </a:lnTo>
                    <a:lnTo>
                      <a:pt x="20" y="32"/>
                    </a:lnTo>
                    <a:lnTo>
                      <a:pt x="25" y="45"/>
                    </a:lnTo>
                    <a:lnTo>
                      <a:pt x="31" y="59"/>
                    </a:lnTo>
                    <a:lnTo>
                      <a:pt x="37" y="72"/>
                    </a:lnTo>
                    <a:lnTo>
                      <a:pt x="43" y="84"/>
                    </a:lnTo>
                    <a:lnTo>
                      <a:pt x="49" y="93"/>
                    </a:lnTo>
                    <a:lnTo>
                      <a:pt x="55" y="98"/>
                    </a:lnTo>
                    <a:lnTo>
                      <a:pt x="60" y="97"/>
                    </a:lnTo>
                    <a:lnTo>
                      <a:pt x="63" y="85"/>
                    </a:lnTo>
                    <a:lnTo>
                      <a:pt x="64" y="71"/>
                    </a:lnTo>
                    <a:lnTo>
                      <a:pt x="62" y="54"/>
                    </a:lnTo>
                    <a:lnTo>
                      <a:pt x="57" y="37"/>
                    </a:lnTo>
                    <a:lnTo>
                      <a:pt x="51" y="21"/>
                    </a:lnTo>
                    <a:lnTo>
                      <a:pt x="44" y="8"/>
                    </a:lnTo>
                    <a:lnTo>
                      <a:pt x="37" y="0"/>
                    </a:lnTo>
                    <a:lnTo>
                      <a:pt x="39" y="2"/>
                    </a:lnTo>
                    <a:lnTo>
                      <a:pt x="45" y="7"/>
                    </a:lnTo>
                    <a:lnTo>
                      <a:pt x="54" y="16"/>
                    </a:lnTo>
                    <a:lnTo>
                      <a:pt x="62" y="28"/>
                    </a:lnTo>
                    <a:lnTo>
                      <a:pt x="70" y="42"/>
                    </a:lnTo>
                    <a:lnTo>
                      <a:pt x="76" y="58"/>
                    </a:lnTo>
                    <a:lnTo>
                      <a:pt x="80" y="76"/>
                    </a:lnTo>
                    <a:lnTo>
                      <a:pt x="82" y="86"/>
                    </a:lnTo>
                    <a:lnTo>
                      <a:pt x="83" y="96"/>
                    </a:lnTo>
                    <a:lnTo>
                      <a:pt x="84" y="103"/>
                    </a:lnTo>
                    <a:lnTo>
                      <a:pt x="86" y="103"/>
                    </a:lnTo>
                    <a:lnTo>
                      <a:pt x="87" y="103"/>
                    </a:lnTo>
                    <a:lnTo>
                      <a:pt x="88" y="101"/>
                    </a:lnTo>
                    <a:lnTo>
                      <a:pt x="89" y="98"/>
                    </a:lnTo>
                    <a:lnTo>
                      <a:pt x="90" y="96"/>
                    </a:lnTo>
                    <a:lnTo>
                      <a:pt x="90" y="92"/>
                    </a:lnTo>
                    <a:lnTo>
                      <a:pt x="90" y="89"/>
                    </a:lnTo>
                    <a:lnTo>
                      <a:pt x="89" y="73"/>
                    </a:lnTo>
                    <a:lnTo>
                      <a:pt x="86" y="58"/>
                    </a:lnTo>
                    <a:lnTo>
                      <a:pt x="81" y="42"/>
                    </a:lnTo>
                    <a:lnTo>
                      <a:pt x="76" y="29"/>
                    </a:lnTo>
                    <a:lnTo>
                      <a:pt x="71" y="19"/>
                    </a:lnTo>
                    <a:lnTo>
                      <a:pt x="68" y="12"/>
                    </a:lnTo>
                    <a:lnTo>
                      <a:pt x="67" y="9"/>
                    </a:lnTo>
                    <a:lnTo>
                      <a:pt x="100" y="70"/>
                    </a:lnTo>
                    <a:lnTo>
                      <a:pt x="105" y="92"/>
                    </a:lnTo>
                    <a:lnTo>
                      <a:pt x="99" y="7"/>
                    </a:lnTo>
                    <a:lnTo>
                      <a:pt x="111" y="53"/>
                    </a:lnTo>
                    <a:lnTo>
                      <a:pt x="114" y="46"/>
                    </a:lnTo>
                    <a:lnTo>
                      <a:pt x="109" y="10"/>
                    </a:lnTo>
                    <a:lnTo>
                      <a:pt x="112" y="12"/>
                    </a:lnTo>
                    <a:lnTo>
                      <a:pt x="116" y="16"/>
                    </a:lnTo>
                    <a:lnTo>
                      <a:pt x="122" y="26"/>
                    </a:lnTo>
                    <a:lnTo>
                      <a:pt x="129" y="38"/>
                    </a:lnTo>
                    <a:lnTo>
                      <a:pt x="133" y="53"/>
                    </a:lnTo>
                    <a:lnTo>
                      <a:pt x="134" y="57"/>
                    </a:lnTo>
                    <a:lnTo>
                      <a:pt x="134" y="60"/>
                    </a:lnTo>
                    <a:lnTo>
                      <a:pt x="135" y="65"/>
                    </a:lnTo>
                    <a:lnTo>
                      <a:pt x="137" y="69"/>
                    </a:lnTo>
                    <a:lnTo>
                      <a:pt x="137" y="72"/>
                    </a:lnTo>
                    <a:lnTo>
                      <a:pt x="137" y="76"/>
                    </a:lnTo>
                    <a:lnTo>
                      <a:pt x="138" y="78"/>
                    </a:lnTo>
                    <a:lnTo>
                      <a:pt x="138" y="79"/>
                    </a:lnTo>
                    <a:lnTo>
                      <a:pt x="139" y="79"/>
                    </a:lnTo>
                    <a:lnTo>
                      <a:pt x="139" y="78"/>
                    </a:lnTo>
                    <a:lnTo>
                      <a:pt x="140" y="76"/>
                    </a:lnTo>
                    <a:lnTo>
                      <a:pt x="140" y="71"/>
                    </a:lnTo>
                    <a:lnTo>
                      <a:pt x="140" y="64"/>
                    </a:lnTo>
                    <a:lnTo>
                      <a:pt x="139" y="53"/>
                    </a:lnTo>
                    <a:lnTo>
                      <a:pt x="137" y="42"/>
                    </a:lnTo>
                    <a:lnTo>
                      <a:pt x="135" y="31"/>
                    </a:lnTo>
                    <a:lnTo>
                      <a:pt x="133" y="21"/>
                    </a:lnTo>
                    <a:lnTo>
                      <a:pt x="132" y="14"/>
                    </a:lnTo>
                    <a:lnTo>
                      <a:pt x="131" y="12"/>
                    </a:lnTo>
                    <a:lnTo>
                      <a:pt x="132" y="14"/>
                    </a:lnTo>
                    <a:lnTo>
                      <a:pt x="135" y="21"/>
                    </a:lnTo>
                    <a:lnTo>
                      <a:pt x="140" y="32"/>
                    </a:lnTo>
                    <a:lnTo>
                      <a:pt x="146" y="45"/>
                    </a:lnTo>
                    <a:lnTo>
                      <a:pt x="152" y="63"/>
                    </a:lnTo>
                    <a:lnTo>
                      <a:pt x="158" y="82"/>
                    </a:lnTo>
                    <a:lnTo>
                      <a:pt x="158" y="82"/>
                    </a:lnTo>
                    <a:lnTo>
                      <a:pt x="158" y="76"/>
                    </a:lnTo>
                    <a:lnTo>
                      <a:pt x="157" y="66"/>
                    </a:lnTo>
                    <a:lnTo>
                      <a:pt x="156" y="53"/>
                    </a:lnTo>
                    <a:lnTo>
                      <a:pt x="154" y="40"/>
                    </a:lnTo>
                    <a:lnTo>
                      <a:pt x="153" y="28"/>
                    </a:lnTo>
                    <a:lnTo>
                      <a:pt x="152" y="19"/>
                    </a:lnTo>
                    <a:lnTo>
                      <a:pt x="152" y="16"/>
                    </a:lnTo>
                    <a:lnTo>
                      <a:pt x="153" y="19"/>
                    </a:lnTo>
                    <a:lnTo>
                      <a:pt x="157" y="25"/>
                    </a:lnTo>
                    <a:lnTo>
                      <a:pt x="162" y="33"/>
                    </a:lnTo>
                    <a:lnTo>
                      <a:pt x="167" y="45"/>
                    </a:lnTo>
                    <a:lnTo>
                      <a:pt x="173" y="57"/>
                    </a:lnTo>
                    <a:lnTo>
                      <a:pt x="179" y="69"/>
                    </a:lnTo>
                    <a:lnTo>
                      <a:pt x="184" y="80"/>
                    </a:lnTo>
                    <a:lnTo>
                      <a:pt x="189" y="91"/>
                    </a:lnTo>
                    <a:lnTo>
                      <a:pt x="189" y="93"/>
                    </a:lnTo>
                    <a:lnTo>
                      <a:pt x="189" y="91"/>
                    </a:lnTo>
                    <a:lnTo>
                      <a:pt x="186" y="84"/>
                    </a:lnTo>
                    <a:lnTo>
                      <a:pt x="184" y="76"/>
                    </a:lnTo>
                    <a:lnTo>
                      <a:pt x="182" y="64"/>
                    </a:lnTo>
                    <a:lnTo>
                      <a:pt x="179" y="53"/>
                    </a:lnTo>
                    <a:lnTo>
                      <a:pt x="177" y="42"/>
                    </a:lnTo>
                    <a:lnTo>
                      <a:pt x="176" y="34"/>
                    </a:lnTo>
                    <a:lnTo>
                      <a:pt x="177" y="29"/>
                    </a:lnTo>
                    <a:lnTo>
                      <a:pt x="18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5" name="Freeform 361"/>
              <p:cNvSpPr>
                <a:spLocks/>
              </p:cNvSpPr>
              <p:nvPr/>
            </p:nvSpPr>
            <p:spPr bwMode="auto">
              <a:xfrm>
                <a:off x="6225179" y="4521802"/>
                <a:ext cx="390375" cy="264108"/>
              </a:xfrm>
              <a:custGeom>
                <a:avLst/>
                <a:gdLst>
                  <a:gd name="T0" fmla="*/ 2 w 371"/>
                  <a:gd name="T1" fmla="*/ 0 h 251"/>
                  <a:gd name="T2" fmla="*/ 0 w 371"/>
                  <a:gd name="T3" fmla="*/ 13 h 251"/>
                  <a:gd name="T4" fmla="*/ 0 w 371"/>
                  <a:gd name="T5" fmla="*/ 26 h 251"/>
                  <a:gd name="T6" fmla="*/ 2 w 371"/>
                  <a:gd name="T7" fmla="*/ 43 h 251"/>
                  <a:gd name="T8" fmla="*/ 5 w 371"/>
                  <a:gd name="T9" fmla="*/ 58 h 251"/>
                  <a:gd name="T10" fmla="*/ 12 w 371"/>
                  <a:gd name="T11" fmla="*/ 71 h 251"/>
                  <a:gd name="T12" fmla="*/ 23 w 371"/>
                  <a:gd name="T13" fmla="*/ 83 h 251"/>
                  <a:gd name="T14" fmla="*/ 36 w 371"/>
                  <a:gd name="T15" fmla="*/ 90 h 251"/>
                  <a:gd name="T16" fmla="*/ 57 w 371"/>
                  <a:gd name="T17" fmla="*/ 97 h 251"/>
                  <a:gd name="T18" fmla="*/ 77 w 371"/>
                  <a:gd name="T19" fmla="*/ 102 h 251"/>
                  <a:gd name="T20" fmla="*/ 96 w 371"/>
                  <a:gd name="T21" fmla="*/ 105 h 251"/>
                  <a:gd name="T22" fmla="*/ 115 w 371"/>
                  <a:gd name="T23" fmla="*/ 110 h 251"/>
                  <a:gd name="T24" fmla="*/ 134 w 371"/>
                  <a:gd name="T25" fmla="*/ 116 h 251"/>
                  <a:gd name="T26" fmla="*/ 154 w 371"/>
                  <a:gd name="T27" fmla="*/ 126 h 251"/>
                  <a:gd name="T28" fmla="*/ 170 w 371"/>
                  <a:gd name="T29" fmla="*/ 136 h 251"/>
                  <a:gd name="T30" fmla="*/ 179 w 371"/>
                  <a:gd name="T31" fmla="*/ 148 h 251"/>
                  <a:gd name="T32" fmla="*/ 186 w 371"/>
                  <a:gd name="T33" fmla="*/ 163 h 251"/>
                  <a:gd name="T34" fmla="*/ 192 w 371"/>
                  <a:gd name="T35" fmla="*/ 179 h 251"/>
                  <a:gd name="T36" fmla="*/ 198 w 371"/>
                  <a:gd name="T37" fmla="*/ 197 h 251"/>
                  <a:gd name="T38" fmla="*/ 205 w 371"/>
                  <a:gd name="T39" fmla="*/ 214 h 251"/>
                  <a:gd name="T40" fmla="*/ 214 w 371"/>
                  <a:gd name="T41" fmla="*/ 227 h 251"/>
                  <a:gd name="T42" fmla="*/ 224 w 371"/>
                  <a:gd name="T43" fmla="*/ 237 h 251"/>
                  <a:gd name="T44" fmla="*/ 237 w 371"/>
                  <a:gd name="T45" fmla="*/ 244 h 251"/>
                  <a:gd name="T46" fmla="*/ 252 w 371"/>
                  <a:gd name="T47" fmla="*/ 249 h 251"/>
                  <a:gd name="T48" fmla="*/ 267 w 371"/>
                  <a:gd name="T49" fmla="*/ 250 h 251"/>
                  <a:gd name="T50" fmla="*/ 284 w 371"/>
                  <a:gd name="T51" fmla="*/ 251 h 251"/>
                  <a:gd name="T52" fmla="*/ 301 w 371"/>
                  <a:gd name="T53" fmla="*/ 250 h 251"/>
                  <a:gd name="T54" fmla="*/ 318 w 371"/>
                  <a:gd name="T55" fmla="*/ 248 h 251"/>
                  <a:gd name="T56" fmla="*/ 335 w 371"/>
                  <a:gd name="T57" fmla="*/ 243 h 251"/>
                  <a:gd name="T58" fmla="*/ 349 w 371"/>
                  <a:gd name="T59" fmla="*/ 237 h 251"/>
                  <a:gd name="T60" fmla="*/ 361 w 371"/>
                  <a:gd name="T61" fmla="*/ 227 h 251"/>
                  <a:gd name="T62" fmla="*/ 368 w 371"/>
                  <a:gd name="T63" fmla="*/ 216 h 251"/>
                  <a:gd name="T64" fmla="*/ 371 w 371"/>
                  <a:gd name="T65" fmla="*/ 200 h 251"/>
                  <a:gd name="T66" fmla="*/ 369 w 371"/>
                  <a:gd name="T67" fmla="*/ 191 h 251"/>
                  <a:gd name="T68" fmla="*/ 364 w 371"/>
                  <a:gd name="T69" fmla="*/ 184 h 251"/>
                  <a:gd name="T70" fmla="*/ 357 w 371"/>
                  <a:gd name="T71" fmla="*/ 178 h 251"/>
                  <a:gd name="T72" fmla="*/ 348 w 371"/>
                  <a:gd name="T73" fmla="*/ 173 h 251"/>
                  <a:gd name="T74" fmla="*/ 338 w 371"/>
                  <a:gd name="T75" fmla="*/ 169 h 251"/>
                  <a:gd name="T76" fmla="*/ 328 w 371"/>
                  <a:gd name="T77" fmla="*/ 166 h 251"/>
                  <a:gd name="T78" fmla="*/ 305 w 371"/>
                  <a:gd name="T79" fmla="*/ 156 h 251"/>
                  <a:gd name="T80" fmla="*/ 285 w 371"/>
                  <a:gd name="T81" fmla="*/ 148 h 251"/>
                  <a:gd name="T82" fmla="*/ 266 w 371"/>
                  <a:gd name="T83" fmla="*/ 139 h 251"/>
                  <a:gd name="T84" fmla="*/ 248 w 371"/>
                  <a:gd name="T85" fmla="*/ 127 h 251"/>
                  <a:gd name="T86" fmla="*/ 229 w 371"/>
                  <a:gd name="T87" fmla="*/ 111 h 251"/>
                  <a:gd name="T88" fmla="*/ 204 w 371"/>
                  <a:gd name="T89" fmla="*/ 89 h 251"/>
                  <a:gd name="T90" fmla="*/ 179 w 371"/>
                  <a:gd name="T91" fmla="*/ 72 h 251"/>
                  <a:gd name="T92" fmla="*/ 154 w 371"/>
                  <a:gd name="T93" fmla="*/ 58 h 251"/>
                  <a:gd name="T94" fmla="*/ 130 w 371"/>
                  <a:gd name="T95" fmla="*/ 44 h 251"/>
                  <a:gd name="T96" fmla="*/ 103 w 371"/>
                  <a:gd name="T97" fmla="*/ 26 h 251"/>
                  <a:gd name="T98" fmla="*/ 77 w 371"/>
                  <a:gd name="T99" fmla="*/ 3 h 251"/>
                  <a:gd name="T100" fmla="*/ 2 w 371"/>
                  <a:gd name="T101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71" h="251">
                    <a:moveTo>
                      <a:pt x="2" y="0"/>
                    </a:moveTo>
                    <a:lnTo>
                      <a:pt x="0" y="13"/>
                    </a:lnTo>
                    <a:lnTo>
                      <a:pt x="0" y="26"/>
                    </a:lnTo>
                    <a:lnTo>
                      <a:pt x="2" y="43"/>
                    </a:lnTo>
                    <a:lnTo>
                      <a:pt x="5" y="58"/>
                    </a:lnTo>
                    <a:lnTo>
                      <a:pt x="12" y="71"/>
                    </a:lnTo>
                    <a:lnTo>
                      <a:pt x="23" y="83"/>
                    </a:lnTo>
                    <a:lnTo>
                      <a:pt x="36" y="90"/>
                    </a:lnTo>
                    <a:lnTo>
                      <a:pt x="57" y="97"/>
                    </a:lnTo>
                    <a:lnTo>
                      <a:pt x="77" y="102"/>
                    </a:lnTo>
                    <a:lnTo>
                      <a:pt x="96" y="105"/>
                    </a:lnTo>
                    <a:lnTo>
                      <a:pt x="115" y="110"/>
                    </a:lnTo>
                    <a:lnTo>
                      <a:pt x="134" y="116"/>
                    </a:lnTo>
                    <a:lnTo>
                      <a:pt x="154" y="126"/>
                    </a:lnTo>
                    <a:lnTo>
                      <a:pt x="170" y="136"/>
                    </a:lnTo>
                    <a:lnTo>
                      <a:pt x="179" y="148"/>
                    </a:lnTo>
                    <a:lnTo>
                      <a:pt x="186" y="163"/>
                    </a:lnTo>
                    <a:lnTo>
                      <a:pt x="192" y="179"/>
                    </a:lnTo>
                    <a:lnTo>
                      <a:pt x="198" y="197"/>
                    </a:lnTo>
                    <a:lnTo>
                      <a:pt x="205" y="214"/>
                    </a:lnTo>
                    <a:lnTo>
                      <a:pt x="214" y="227"/>
                    </a:lnTo>
                    <a:lnTo>
                      <a:pt x="224" y="237"/>
                    </a:lnTo>
                    <a:lnTo>
                      <a:pt x="237" y="244"/>
                    </a:lnTo>
                    <a:lnTo>
                      <a:pt x="252" y="249"/>
                    </a:lnTo>
                    <a:lnTo>
                      <a:pt x="267" y="250"/>
                    </a:lnTo>
                    <a:lnTo>
                      <a:pt x="284" y="251"/>
                    </a:lnTo>
                    <a:lnTo>
                      <a:pt x="301" y="250"/>
                    </a:lnTo>
                    <a:lnTo>
                      <a:pt x="318" y="248"/>
                    </a:lnTo>
                    <a:lnTo>
                      <a:pt x="335" y="243"/>
                    </a:lnTo>
                    <a:lnTo>
                      <a:pt x="349" y="237"/>
                    </a:lnTo>
                    <a:lnTo>
                      <a:pt x="361" y="227"/>
                    </a:lnTo>
                    <a:lnTo>
                      <a:pt x="368" y="216"/>
                    </a:lnTo>
                    <a:lnTo>
                      <a:pt x="371" y="200"/>
                    </a:lnTo>
                    <a:lnTo>
                      <a:pt x="369" y="191"/>
                    </a:lnTo>
                    <a:lnTo>
                      <a:pt x="364" y="184"/>
                    </a:lnTo>
                    <a:lnTo>
                      <a:pt x="357" y="178"/>
                    </a:lnTo>
                    <a:lnTo>
                      <a:pt x="348" y="173"/>
                    </a:lnTo>
                    <a:lnTo>
                      <a:pt x="338" y="169"/>
                    </a:lnTo>
                    <a:lnTo>
                      <a:pt x="328" y="166"/>
                    </a:lnTo>
                    <a:lnTo>
                      <a:pt x="305" y="156"/>
                    </a:lnTo>
                    <a:lnTo>
                      <a:pt x="285" y="148"/>
                    </a:lnTo>
                    <a:lnTo>
                      <a:pt x="266" y="139"/>
                    </a:lnTo>
                    <a:lnTo>
                      <a:pt x="248" y="127"/>
                    </a:lnTo>
                    <a:lnTo>
                      <a:pt x="229" y="111"/>
                    </a:lnTo>
                    <a:lnTo>
                      <a:pt x="204" y="89"/>
                    </a:lnTo>
                    <a:lnTo>
                      <a:pt x="179" y="72"/>
                    </a:lnTo>
                    <a:lnTo>
                      <a:pt x="154" y="58"/>
                    </a:lnTo>
                    <a:lnTo>
                      <a:pt x="130" y="44"/>
                    </a:lnTo>
                    <a:lnTo>
                      <a:pt x="103" y="26"/>
                    </a:lnTo>
                    <a:lnTo>
                      <a:pt x="77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6" name="Freeform 362"/>
              <p:cNvSpPr>
                <a:spLocks/>
              </p:cNvSpPr>
              <p:nvPr/>
            </p:nvSpPr>
            <p:spPr bwMode="auto">
              <a:xfrm>
                <a:off x="6225179" y="4521802"/>
                <a:ext cx="390375" cy="264108"/>
              </a:xfrm>
              <a:custGeom>
                <a:avLst/>
                <a:gdLst>
                  <a:gd name="T0" fmla="*/ 2 w 371"/>
                  <a:gd name="T1" fmla="*/ 0 h 251"/>
                  <a:gd name="T2" fmla="*/ 0 w 371"/>
                  <a:gd name="T3" fmla="*/ 13 h 251"/>
                  <a:gd name="T4" fmla="*/ 0 w 371"/>
                  <a:gd name="T5" fmla="*/ 26 h 251"/>
                  <a:gd name="T6" fmla="*/ 2 w 371"/>
                  <a:gd name="T7" fmla="*/ 43 h 251"/>
                  <a:gd name="T8" fmla="*/ 5 w 371"/>
                  <a:gd name="T9" fmla="*/ 58 h 251"/>
                  <a:gd name="T10" fmla="*/ 12 w 371"/>
                  <a:gd name="T11" fmla="*/ 71 h 251"/>
                  <a:gd name="T12" fmla="*/ 23 w 371"/>
                  <a:gd name="T13" fmla="*/ 83 h 251"/>
                  <a:gd name="T14" fmla="*/ 36 w 371"/>
                  <a:gd name="T15" fmla="*/ 90 h 251"/>
                  <a:gd name="T16" fmla="*/ 57 w 371"/>
                  <a:gd name="T17" fmla="*/ 97 h 251"/>
                  <a:gd name="T18" fmla="*/ 77 w 371"/>
                  <a:gd name="T19" fmla="*/ 102 h 251"/>
                  <a:gd name="T20" fmla="*/ 96 w 371"/>
                  <a:gd name="T21" fmla="*/ 105 h 251"/>
                  <a:gd name="T22" fmla="*/ 115 w 371"/>
                  <a:gd name="T23" fmla="*/ 110 h 251"/>
                  <a:gd name="T24" fmla="*/ 134 w 371"/>
                  <a:gd name="T25" fmla="*/ 116 h 251"/>
                  <a:gd name="T26" fmla="*/ 154 w 371"/>
                  <a:gd name="T27" fmla="*/ 126 h 251"/>
                  <a:gd name="T28" fmla="*/ 170 w 371"/>
                  <a:gd name="T29" fmla="*/ 136 h 251"/>
                  <a:gd name="T30" fmla="*/ 179 w 371"/>
                  <a:gd name="T31" fmla="*/ 148 h 251"/>
                  <a:gd name="T32" fmla="*/ 186 w 371"/>
                  <a:gd name="T33" fmla="*/ 163 h 251"/>
                  <a:gd name="T34" fmla="*/ 192 w 371"/>
                  <a:gd name="T35" fmla="*/ 179 h 251"/>
                  <a:gd name="T36" fmla="*/ 198 w 371"/>
                  <a:gd name="T37" fmla="*/ 197 h 251"/>
                  <a:gd name="T38" fmla="*/ 205 w 371"/>
                  <a:gd name="T39" fmla="*/ 214 h 251"/>
                  <a:gd name="T40" fmla="*/ 214 w 371"/>
                  <a:gd name="T41" fmla="*/ 227 h 251"/>
                  <a:gd name="T42" fmla="*/ 224 w 371"/>
                  <a:gd name="T43" fmla="*/ 237 h 251"/>
                  <a:gd name="T44" fmla="*/ 237 w 371"/>
                  <a:gd name="T45" fmla="*/ 244 h 251"/>
                  <a:gd name="T46" fmla="*/ 252 w 371"/>
                  <a:gd name="T47" fmla="*/ 249 h 251"/>
                  <a:gd name="T48" fmla="*/ 267 w 371"/>
                  <a:gd name="T49" fmla="*/ 250 h 251"/>
                  <a:gd name="T50" fmla="*/ 284 w 371"/>
                  <a:gd name="T51" fmla="*/ 251 h 251"/>
                  <a:gd name="T52" fmla="*/ 301 w 371"/>
                  <a:gd name="T53" fmla="*/ 250 h 251"/>
                  <a:gd name="T54" fmla="*/ 318 w 371"/>
                  <a:gd name="T55" fmla="*/ 248 h 251"/>
                  <a:gd name="T56" fmla="*/ 335 w 371"/>
                  <a:gd name="T57" fmla="*/ 243 h 251"/>
                  <a:gd name="T58" fmla="*/ 349 w 371"/>
                  <a:gd name="T59" fmla="*/ 237 h 251"/>
                  <a:gd name="T60" fmla="*/ 361 w 371"/>
                  <a:gd name="T61" fmla="*/ 227 h 251"/>
                  <a:gd name="T62" fmla="*/ 368 w 371"/>
                  <a:gd name="T63" fmla="*/ 216 h 251"/>
                  <a:gd name="T64" fmla="*/ 371 w 371"/>
                  <a:gd name="T65" fmla="*/ 200 h 251"/>
                  <a:gd name="T66" fmla="*/ 369 w 371"/>
                  <a:gd name="T67" fmla="*/ 191 h 251"/>
                  <a:gd name="T68" fmla="*/ 364 w 371"/>
                  <a:gd name="T69" fmla="*/ 184 h 251"/>
                  <a:gd name="T70" fmla="*/ 357 w 371"/>
                  <a:gd name="T71" fmla="*/ 178 h 251"/>
                  <a:gd name="T72" fmla="*/ 348 w 371"/>
                  <a:gd name="T73" fmla="*/ 173 h 251"/>
                  <a:gd name="T74" fmla="*/ 338 w 371"/>
                  <a:gd name="T75" fmla="*/ 169 h 251"/>
                  <a:gd name="T76" fmla="*/ 328 w 371"/>
                  <a:gd name="T77" fmla="*/ 166 h 251"/>
                  <a:gd name="T78" fmla="*/ 305 w 371"/>
                  <a:gd name="T79" fmla="*/ 156 h 251"/>
                  <a:gd name="T80" fmla="*/ 285 w 371"/>
                  <a:gd name="T81" fmla="*/ 148 h 251"/>
                  <a:gd name="T82" fmla="*/ 266 w 371"/>
                  <a:gd name="T83" fmla="*/ 139 h 251"/>
                  <a:gd name="T84" fmla="*/ 248 w 371"/>
                  <a:gd name="T85" fmla="*/ 127 h 251"/>
                  <a:gd name="T86" fmla="*/ 229 w 371"/>
                  <a:gd name="T87" fmla="*/ 111 h 251"/>
                  <a:gd name="T88" fmla="*/ 204 w 371"/>
                  <a:gd name="T89" fmla="*/ 89 h 251"/>
                  <a:gd name="T90" fmla="*/ 179 w 371"/>
                  <a:gd name="T91" fmla="*/ 72 h 251"/>
                  <a:gd name="T92" fmla="*/ 154 w 371"/>
                  <a:gd name="T93" fmla="*/ 58 h 251"/>
                  <a:gd name="T94" fmla="*/ 130 w 371"/>
                  <a:gd name="T95" fmla="*/ 44 h 251"/>
                  <a:gd name="T96" fmla="*/ 103 w 371"/>
                  <a:gd name="T97" fmla="*/ 26 h 251"/>
                  <a:gd name="T98" fmla="*/ 77 w 371"/>
                  <a:gd name="T99" fmla="*/ 3 h 251"/>
                  <a:gd name="T100" fmla="*/ 2 w 371"/>
                  <a:gd name="T101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71" h="251">
                    <a:moveTo>
                      <a:pt x="2" y="0"/>
                    </a:moveTo>
                    <a:lnTo>
                      <a:pt x="0" y="13"/>
                    </a:lnTo>
                    <a:lnTo>
                      <a:pt x="0" y="26"/>
                    </a:lnTo>
                    <a:lnTo>
                      <a:pt x="2" y="43"/>
                    </a:lnTo>
                    <a:lnTo>
                      <a:pt x="5" y="58"/>
                    </a:lnTo>
                    <a:lnTo>
                      <a:pt x="12" y="71"/>
                    </a:lnTo>
                    <a:lnTo>
                      <a:pt x="23" y="83"/>
                    </a:lnTo>
                    <a:lnTo>
                      <a:pt x="36" y="90"/>
                    </a:lnTo>
                    <a:lnTo>
                      <a:pt x="57" y="97"/>
                    </a:lnTo>
                    <a:lnTo>
                      <a:pt x="77" y="102"/>
                    </a:lnTo>
                    <a:lnTo>
                      <a:pt x="96" y="105"/>
                    </a:lnTo>
                    <a:lnTo>
                      <a:pt x="115" y="110"/>
                    </a:lnTo>
                    <a:lnTo>
                      <a:pt x="134" y="116"/>
                    </a:lnTo>
                    <a:lnTo>
                      <a:pt x="154" y="126"/>
                    </a:lnTo>
                    <a:lnTo>
                      <a:pt x="170" y="136"/>
                    </a:lnTo>
                    <a:lnTo>
                      <a:pt x="179" y="148"/>
                    </a:lnTo>
                    <a:lnTo>
                      <a:pt x="186" y="163"/>
                    </a:lnTo>
                    <a:lnTo>
                      <a:pt x="192" y="179"/>
                    </a:lnTo>
                    <a:lnTo>
                      <a:pt x="198" y="197"/>
                    </a:lnTo>
                    <a:lnTo>
                      <a:pt x="205" y="214"/>
                    </a:lnTo>
                    <a:lnTo>
                      <a:pt x="214" y="227"/>
                    </a:lnTo>
                    <a:lnTo>
                      <a:pt x="224" y="237"/>
                    </a:lnTo>
                    <a:lnTo>
                      <a:pt x="237" y="244"/>
                    </a:lnTo>
                    <a:lnTo>
                      <a:pt x="252" y="249"/>
                    </a:lnTo>
                    <a:lnTo>
                      <a:pt x="267" y="250"/>
                    </a:lnTo>
                    <a:lnTo>
                      <a:pt x="284" y="251"/>
                    </a:lnTo>
                    <a:lnTo>
                      <a:pt x="301" y="250"/>
                    </a:lnTo>
                    <a:lnTo>
                      <a:pt x="318" y="248"/>
                    </a:lnTo>
                    <a:lnTo>
                      <a:pt x="335" y="243"/>
                    </a:lnTo>
                    <a:lnTo>
                      <a:pt x="349" y="237"/>
                    </a:lnTo>
                    <a:lnTo>
                      <a:pt x="361" y="227"/>
                    </a:lnTo>
                    <a:lnTo>
                      <a:pt x="368" y="216"/>
                    </a:lnTo>
                    <a:lnTo>
                      <a:pt x="371" y="200"/>
                    </a:lnTo>
                    <a:lnTo>
                      <a:pt x="369" y="191"/>
                    </a:lnTo>
                    <a:lnTo>
                      <a:pt x="364" y="184"/>
                    </a:lnTo>
                    <a:lnTo>
                      <a:pt x="357" y="178"/>
                    </a:lnTo>
                    <a:lnTo>
                      <a:pt x="348" y="173"/>
                    </a:lnTo>
                    <a:lnTo>
                      <a:pt x="338" y="169"/>
                    </a:lnTo>
                    <a:lnTo>
                      <a:pt x="328" y="166"/>
                    </a:lnTo>
                    <a:lnTo>
                      <a:pt x="305" y="156"/>
                    </a:lnTo>
                    <a:lnTo>
                      <a:pt x="285" y="148"/>
                    </a:lnTo>
                    <a:lnTo>
                      <a:pt x="266" y="139"/>
                    </a:lnTo>
                    <a:lnTo>
                      <a:pt x="248" y="127"/>
                    </a:lnTo>
                    <a:lnTo>
                      <a:pt x="229" y="111"/>
                    </a:lnTo>
                    <a:lnTo>
                      <a:pt x="204" y="89"/>
                    </a:lnTo>
                    <a:lnTo>
                      <a:pt x="179" y="72"/>
                    </a:lnTo>
                    <a:lnTo>
                      <a:pt x="154" y="58"/>
                    </a:lnTo>
                    <a:lnTo>
                      <a:pt x="130" y="44"/>
                    </a:lnTo>
                    <a:lnTo>
                      <a:pt x="103" y="26"/>
                    </a:lnTo>
                    <a:lnTo>
                      <a:pt x="77" y="3"/>
                    </a:lnTo>
                    <a:lnTo>
                      <a:pt x="2" y="0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7" name="Freeform 363"/>
              <p:cNvSpPr>
                <a:spLocks/>
              </p:cNvSpPr>
              <p:nvPr/>
            </p:nvSpPr>
            <p:spPr bwMode="auto">
              <a:xfrm>
                <a:off x="5606472" y="4457617"/>
                <a:ext cx="238855" cy="316719"/>
              </a:xfrm>
              <a:custGeom>
                <a:avLst/>
                <a:gdLst>
                  <a:gd name="T0" fmla="*/ 222 w 227"/>
                  <a:gd name="T1" fmla="*/ 90 h 301"/>
                  <a:gd name="T2" fmla="*/ 227 w 227"/>
                  <a:gd name="T3" fmla="*/ 137 h 301"/>
                  <a:gd name="T4" fmla="*/ 226 w 227"/>
                  <a:gd name="T5" fmla="*/ 143 h 301"/>
                  <a:gd name="T6" fmla="*/ 221 w 227"/>
                  <a:gd name="T7" fmla="*/ 147 h 301"/>
                  <a:gd name="T8" fmla="*/ 216 w 227"/>
                  <a:gd name="T9" fmla="*/ 150 h 301"/>
                  <a:gd name="T10" fmla="*/ 205 w 227"/>
                  <a:gd name="T11" fmla="*/ 154 h 301"/>
                  <a:gd name="T12" fmla="*/ 199 w 227"/>
                  <a:gd name="T13" fmla="*/ 158 h 301"/>
                  <a:gd name="T14" fmla="*/ 199 w 227"/>
                  <a:gd name="T15" fmla="*/ 185 h 301"/>
                  <a:gd name="T16" fmla="*/ 188 w 227"/>
                  <a:gd name="T17" fmla="*/ 209 h 301"/>
                  <a:gd name="T18" fmla="*/ 163 w 227"/>
                  <a:gd name="T19" fmla="*/ 217 h 301"/>
                  <a:gd name="T20" fmla="*/ 156 w 227"/>
                  <a:gd name="T21" fmla="*/ 216 h 301"/>
                  <a:gd name="T22" fmla="*/ 146 w 227"/>
                  <a:gd name="T23" fmla="*/ 242 h 301"/>
                  <a:gd name="T24" fmla="*/ 132 w 227"/>
                  <a:gd name="T25" fmla="*/ 265 h 301"/>
                  <a:gd name="T26" fmla="*/ 107 w 227"/>
                  <a:gd name="T27" fmla="*/ 273 h 301"/>
                  <a:gd name="T28" fmla="*/ 95 w 227"/>
                  <a:gd name="T29" fmla="*/ 272 h 301"/>
                  <a:gd name="T30" fmla="*/ 87 w 227"/>
                  <a:gd name="T31" fmla="*/ 275 h 301"/>
                  <a:gd name="T32" fmla="*/ 81 w 227"/>
                  <a:gd name="T33" fmla="*/ 287 h 301"/>
                  <a:gd name="T34" fmla="*/ 70 w 227"/>
                  <a:gd name="T35" fmla="*/ 299 h 301"/>
                  <a:gd name="T36" fmla="*/ 52 w 227"/>
                  <a:gd name="T37" fmla="*/ 301 h 301"/>
                  <a:gd name="T38" fmla="*/ 35 w 227"/>
                  <a:gd name="T39" fmla="*/ 298 h 301"/>
                  <a:gd name="T40" fmla="*/ 23 w 227"/>
                  <a:gd name="T41" fmla="*/ 288 h 301"/>
                  <a:gd name="T42" fmla="*/ 18 w 227"/>
                  <a:gd name="T43" fmla="*/ 267 h 301"/>
                  <a:gd name="T44" fmla="*/ 22 w 227"/>
                  <a:gd name="T45" fmla="*/ 251 h 301"/>
                  <a:gd name="T46" fmla="*/ 20 w 227"/>
                  <a:gd name="T47" fmla="*/ 247 h 301"/>
                  <a:gd name="T48" fmla="*/ 13 w 227"/>
                  <a:gd name="T49" fmla="*/ 241 h 301"/>
                  <a:gd name="T50" fmla="*/ 5 w 227"/>
                  <a:gd name="T51" fmla="*/ 234 h 301"/>
                  <a:gd name="T52" fmla="*/ 0 w 227"/>
                  <a:gd name="T53" fmla="*/ 227 h 301"/>
                  <a:gd name="T54" fmla="*/ 1 w 227"/>
                  <a:gd name="T55" fmla="*/ 208 h 301"/>
                  <a:gd name="T56" fmla="*/ 16 w 227"/>
                  <a:gd name="T57" fmla="*/ 185 h 301"/>
                  <a:gd name="T58" fmla="*/ 23 w 227"/>
                  <a:gd name="T59" fmla="*/ 172 h 301"/>
                  <a:gd name="T60" fmla="*/ 16 w 227"/>
                  <a:gd name="T61" fmla="*/ 164 h 301"/>
                  <a:gd name="T62" fmla="*/ 9 w 227"/>
                  <a:gd name="T63" fmla="*/ 141 h 301"/>
                  <a:gd name="T64" fmla="*/ 17 w 227"/>
                  <a:gd name="T65" fmla="*/ 121 h 301"/>
                  <a:gd name="T66" fmla="*/ 36 w 227"/>
                  <a:gd name="T67" fmla="*/ 109 h 301"/>
                  <a:gd name="T68" fmla="*/ 48 w 227"/>
                  <a:gd name="T69" fmla="*/ 95 h 301"/>
                  <a:gd name="T70" fmla="*/ 50 w 227"/>
                  <a:gd name="T71" fmla="*/ 70 h 301"/>
                  <a:gd name="T72" fmla="*/ 64 w 227"/>
                  <a:gd name="T73" fmla="*/ 53 h 301"/>
                  <a:gd name="T74" fmla="*/ 87 w 227"/>
                  <a:gd name="T75" fmla="*/ 42 h 301"/>
                  <a:gd name="T76" fmla="*/ 120 w 227"/>
                  <a:gd name="T77" fmla="*/ 31 h 301"/>
                  <a:gd name="T78" fmla="*/ 159 w 227"/>
                  <a:gd name="T79" fmla="*/ 22 h 301"/>
                  <a:gd name="T80" fmla="*/ 199 w 227"/>
                  <a:gd name="T81" fmla="*/ 0 h 301"/>
                  <a:gd name="T82" fmla="*/ 205 w 227"/>
                  <a:gd name="T83" fmla="*/ 30 h 301"/>
                  <a:gd name="T84" fmla="*/ 217 w 227"/>
                  <a:gd name="T85" fmla="*/ 7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27" h="301">
                    <a:moveTo>
                      <a:pt x="217" y="70"/>
                    </a:moveTo>
                    <a:lnTo>
                      <a:pt x="222" y="90"/>
                    </a:lnTo>
                    <a:lnTo>
                      <a:pt x="226" y="112"/>
                    </a:lnTo>
                    <a:lnTo>
                      <a:pt x="227" y="137"/>
                    </a:lnTo>
                    <a:lnTo>
                      <a:pt x="227" y="140"/>
                    </a:lnTo>
                    <a:lnTo>
                      <a:pt x="226" y="143"/>
                    </a:lnTo>
                    <a:lnTo>
                      <a:pt x="223" y="146"/>
                    </a:lnTo>
                    <a:lnTo>
                      <a:pt x="221" y="147"/>
                    </a:lnTo>
                    <a:lnTo>
                      <a:pt x="218" y="149"/>
                    </a:lnTo>
                    <a:lnTo>
                      <a:pt x="216" y="150"/>
                    </a:lnTo>
                    <a:lnTo>
                      <a:pt x="210" y="152"/>
                    </a:lnTo>
                    <a:lnTo>
                      <a:pt x="205" y="154"/>
                    </a:lnTo>
                    <a:lnTo>
                      <a:pt x="202" y="156"/>
                    </a:lnTo>
                    <a:lnTo>
                      <a:pt x="199" y="158"/>
                    </a:lnTo>
                    <a:lnTo>
                      <a:pt x="199" y="160"/>
                    </a:lnTo>
                    <a:lnTo>
                      <a:pt x="199" y="185"/>
                    </a:lnTo>
                    <a:lnTo>
                      <a:pt x="196" y="198"/>
                    </a:lnTo>
                    <a:lnTo>
                      <a:pt x="188" y="209"/>
                    </a:lnTo>
                    <a:lnTo>
                      <a:pt x="177" y="215"/>
                    </a:lnTo>
                    <a:lnTo>
                      <a:pt x="163" y="217"/>
                    </a:lnTo>
                    <a:lnTo>
                      <a:pt x="159" y="217"/>
                    </a:lnTo>
                    <a:lnTo>
                      <a:pt x="156" y="216"/>
                    </a:lnTo>
                    <a:lnTo>
                      <a:pt x="151" y="229"/>
                    </a:lnTo>
                    <a:lnTo>
                      <a:pt x="146" y="242"/>
                    </a:lnTo>
                    <a:lnTo>
                      <a:pt x="140" y="254"/>
                    </a:lnTo>
                    <a:lnTo>
                      <a:pt x="132" y="265"/>
                    </a:lnTo>
                    <a:lnTo>
                      <a:pt x="121" y="271"/>
                    </a:lnTo>
                    <a:lnTo>
                      <a:pt x="107" y="273"/>
                    </a:lnTo>
                    <a:lnTo>
                      <a:pt x="101" y="273"/>
                    </a:lnTo>
                    <a:lnTo>
                      <a:pt x="95" y="272"/>
                    </a:lnTo>
                    <a:lnTo>
                      <a:pt x="89" y="269"/>
                    </a:lnTo>
                    <a:lnTo>
                      <a:pt x="87" y="275"/>
                    </a:lnTo>
                    <a:lnTo>
                      <a:pt x="84" y="281"/>
                    </a:lnTo>
                    <a:lnTo>
                      <a:pt x="81" y="287"/>
                    </a:lnTo>
                    <a:lnTo>
                      <a:pt x="76" y="294"/>
                    </a:lnTo>
                    <a:lnTo>
                      <a:pt x="70" y="299"/>
                    </a:lnTo>
                    <a:lnTo>
                      <a:pt x="61" y="301"/>
                    </a:lnTo>
                    <a:lnTo>
                      <a:pt x="52" y="301"/>
                    </a:lnTo>
                    <a:lnTo>
                      <a:pt x="43" y="300"/>
                    </a:lnTo>
                    <a:lnTo>
                      <a:pt x="35" y="298"/>
                    </a:lnTo>
                    <a:lnTo>
                      <a:pt x="28" y="294"/>
                    </a:lnTo>
                    <a:lnTo>
                      <a:pt x="23" y="288"/>
                    </a:lnTo>
                    <a:lnTo>
                      <a:pt x="19" y="279"/>
                    </a:lnTo>
                    <a:lnTo>
                      <a:pt x="18" y="267"/>
                    </a:lnTo>
                    <a:lnTo>
                      <a:pt x="22" y="252"/>
                    </a:lnTo>
                    <a:lnTo>
                      <a:pt x="22" y="251"/>
                    </a:lnTo>
                    <a:lnTo>
                      <a:pt x="22" y="248"/>
                    </a:lnTo>
                    <a:lnTo>
                      <a:pt x="20" y="247"/>
                    </a:lnTo>
                    <a:lnTo>
                      <a:pt x="18" y="245"/>
                    </a:lnTo>
                    <a:lnTo>
                      <a:pt x="13" y="241"/>
                    </a:lnTo>
                    <a:lnTo>
                      <a:pt x="9" y="239"/>
                    </a:lnTo>
                    <a:lnTo>
                      <a:pt x="5" y="234"/>
                    </a:lnTo>
                    <a:lnTo>
                      <a:pt x="3" y="232"/>
                    </a:lnTo>
                    <a:lnTo>
                      <a:pt x="0" y="227"/>
                    </a:lnTo>
                    <a:lnTo>
                      <a:pt x="0" y="223"/>
                    </a:lnTo>
                    <a:lnTo>
                      <a:pt x="1" y="208"/>
                    </a:lnTo>
                    <a:lnTo>
                      <a:pt x="7" y="196"/>
                    </a:lnTo>
                    <a:lnTo>
                      <a:pt x="16" y="185"/>
                    </a:lnTo>
                    <a:lnTo>
                      <a:pt x="28" y="178"/>
                    </a:lnTo>
                    <a:lnTo>
                      <a:pt x="23" y="172"/>
                    </a:lnTo>
                    <a:lnTo>
                      <a:pt x="19" y="169"/>
                    </a:lnTo>
                    <a:lnTo>
                      <a:pt x="16" y="164"/>
                    </a:lnTo>
                    <a:lnTo>
                      <a:pt x="10" y="154"/>
                    </a:lnTo>
                    <a:lnTo>
                      <a:pt x="9" y="141"/>
                    </a:lnTo>
                    <a:lnTo>
                      <a:pt x="10" y="130"/>
                    </a:lnTo>
                    <a:lnTo>
                      <a:pt x="17" y="121"/>
                    </a:lnTo>
                    <a:lnTo>
                      <a:pt x="25" y="114"/>
                    </a:lnTo>
                    <a:lnTo>
                      <a:pt x="36" y="109"/>
                    </a:lnTo>
                    <a:lnTo>
                      <a:pt x="48" y="107"/>
                    </a:lnTo>
                    <a:lnTo>
                      <a:pt x="48" y="95"/>
                    </a:lnTo>
                    <a:lnTo>
                      <a:pt x="48" y="83"/>
                    </a:lnTo>
                    <a:lnTo>
                      <a:pt x="50" y="70"/>
                    </a:lnTo>
                    <a:lnTo>
                      <a:pt x="56" y="61"/>
                    </a:lnTo>
                    <a:lnTo>
                      <a:pt x="64" y="53"/>
                    </a:lnTo>
                    <a:lnTo>
                      <a:pt x="75" y="47"/>
                    </a:lnTo>
                    <a:lnTo>
                      <a:pt x="87" y="42"/>
                    </a:lnTo>
                    <a:lnTo>
                      <a:pt x="99" y="38"/>
                    </a:lnTo>
                    <a:lnTo>
                      <a:pt x="120" y="31"/>
                    </a:lnTo>
                    <a:lnTo>
                      <a:pt x="140" y="26"/>
                    </a:lnTo>
                    <a:lnTo>
                      <a:pt x="159" y="22"/>
                    </a:lnTo>
                    <a:lnTo>
                      <a:pt x="182" y="15"/>
                    </a:lnTo>
                    <a:lnTo>
                      <a:pt x="199" y="0"/>
                    </a:lnTo>
                    <a:lnTo>
                      <a:pt x="201" y="6"/>
                    </a:lnTo>
                    <a:lnTo>
                      <a:pt x="205" y="30"/>
                    </a:lnTo>
                    <a:lnTo>
                      <a:pt x="211" y="51"/>
                    </a:lnTo>
                    <a:lnTo>
                      <a:pt x="217" y="70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8" name="Freeform 364"/>
              <p:cNvSpPr>
                <a:spLocks/>
              </p:cNvSpPr>
              <p:nvPr/>
            </p:nvSpPr>
            <p:spPr bwMode="auto">
              <a:xfrm>
                <a:off x="6931220" y="4400797"/>
                <a:ext cx="246220" cy="168355"/>
              </a:xfrm>
              <a:custGeom>
                <a:avLst/>
                <a:gdLst>
                  <a:gd name="T0" fmla="*/ 122 w 234"/>
                  <a:gd name="T1" fmla="*/ 124 h 160"/>
                  <a:gd name="T2" fmla="*/ 159 w 234"/>
                  <a:gd name="T3" fmla="*/ 122 h 160"/>
                  <a:gd name="T4" fmla="*/ 172 w 234"/>
                  <a:gd name="T5" fmla="*/ 123 h 160"/>
                  <a:gd name="T6" fmla="*/ 170 w 234"/>
                  <a:gd name="T7" fmla="*/ 127 h 160"/>
                  <a:gd name="T8" fmla="*/ 157 w 234"/>
                  <a:gd name="T9" fmla="*/ 133 h 160"/>
                  <a:gd name="T10" fmla="*/ 139 w 234"/>
                  <a:gd name="T11" fmla="*/ 140 h 160"/>
                  <a:gd name="T12" fmla="*/ 122 w 234"/>
                  <a:gd name="T13" fmla="*/ 147 h 160"/>
                  <a:gd name="T14" fmla="*/ 113 w 234"/>
                  <a:gd name="T15" fmla="*/ 153 h 160"/>
                  <a:gd name="T16" fmla="*/ 115 w 234"/>
                  <a:gd name="T17" fmla="*/ 158 h 160"/>
                  <a:gd name="T18" fmla="*/ 137 w 234"/>
                  <a:gd name="T19" fmla="*/ 160 h 160"/>
                  <a:gd name="T20" fmla="*/ 146 w 234"/>
                  <a:gd name="T21" fmla="*/ 160 h 160"/>
                  <a:gd name="T22" fmla="*/ 170 w 234"/>
                  <a:gd name="T23" fmla="*/ 155 h 160"/>
                  <a:gd name="T24" fmla="*/ 209 w 234"/>
                  <a:gd name="T25" fmla="*/ 140 h 160"/>
                  <a:gd name="T26" fmla="*/ 154 w 234"/>
                  <a:gd name="T27" fmla="*/ 21 h 160"/>
                  <a:gd name="T28" fmla="*/ 42 w 234"/>
                  <a:gd name="T29" fmla="*/ 5 h 160"/>
                  <a:gd name="T30" fmla="*/ 16 w 234"/>
                  <a:gd name="T31" fmla="*/ 3 h 160"/>
                  <a:gd name="T32" fmla="*/ 3 w 234"/>
                  <a:gd name="T33" fmla="*/ 2 h 160"/>
                  <a:gd name="T34" fmla="*/ 17 w 234"/>
                  <a:gd name="T35" fmla="*/ 12 h 160"/>
                  <a:gd name="T36" fmla="*/ 39 w 234"/>
                  <a:gd name="T37" fmla="*/ 24 h 160"/>
                  <a:gd name="T38" fmla="*/ 61 w 234"/>
                  <a:gd name="T39" fmla="*/ 27 h 160"/>
                  <a:gd name="T40" fmla="*/ 68 w 234"/>
                  <a:gd name="T41" fmla="*/ 28 h 160"/>
                  <a:gd name="T42" fmla="*/ 74 w 234"/>
                  <a:gd name="T43" fmla="*/ 28 h 160"/>
                  <a:gd name="T44" fmla="*/ 76 w 234"/>
                  <a:gd name="T45" fmla="*/ 29 h 160"/>
                  <a:gd name="T46" fmla="*/ 75 w 234"/>
                  <a:gd name="T47" fmla="*/ 32 h 160"/>
                  <a:gd name="T48" fmla="*/ 62 w 234"/>
                  <a:gd name="T49" fmla="*/ 34 h 160"/>
                  <a:gd name="T50" fmla="*/ 41 w 234"/>
                  <a:gd name="T51" fmla="*/ 33 h 160"/>
                  <a:gd name="T52" fmla="*/ 24 w 234"/>
                  <a:gd name="T53" fmla="*/ 29 h 160"/>
                  <a:gd name="T54" fmla="*/ 67 w 234"/>
                  <a:gd name="T55" fmla="*/ 43 h 160"/>
                  <a:gd name="T56" fmla="*/ 34 w 234"/>
                  <a:gd name="T57" fmla="*/ 52 h 160"/>
                  <a:gd name="T58" fmla="*/ 60 w 234"/>
                  <a:gd name="T59" fmla="*/ 58 h 160"/>
                  <a:gd name="T60" fmla="*/ 41 w 234"/>
                  <a:gd name="T61" fmla="*/ 60 h 160"/>
                  <a:gd name="T62" fmla="*/ 52 w 234"/>
                  <a:gd name="T63" fmla="*/ 66 h 160"/>
                  <a:gd name="T64" fmla="*/ 70 w 234"/>
                  <a:gd name="T65" fmla="*/ 70 h 160"/>
                  <a:gd name="T66" fmla="*/ 76 w 234"/>
                  <a:gd name="T67" fmla="*/ 70 h 160"/>
                  <a:gd name="T68" fmla="*/ 82 w 234"/>
                  <a:gd name="T69" fmla="*/ 69 h 160"/>
                  <a:gd name="T70" fmla="*/ 86 w 234"/>
                  <a:gd name="T71" fmla="*/ 69 h 160"/>
                  <a:gd name="T72" fmla="*/ 87 w 234"/>
                  <a:gd name="T73" fmla="*/ 70 h 160"/>
                  <a:gd name="T74" fmla="*/ 83 w 234"/>
                  <a:gd name="T75" fmla="*/ 72 h 160"/>
                  <a:gd name="T76" fmla="*/ 68 w 234"/>
                  <a:gd name="T77" fmla="*/ 75 h 160"/>
                  <a:gd name="T78" fmla="*/ 51 w 234"/>
                  <a:gd name="T79" fmla="*/ 75 h 160"/>
                  <a:gd name="T80" fmla="*/ 51 w 234"/>
                  <a:gd name="T81" fmla="*/ 76 h 160"/>
                  <a:gd name="T82" fmla="*/ 68 w 234"/>
                  <a:gd name="T83" fmla="*/ 80 h 160"/>
                  <a:gd name="T84" fmla="*/ 95 w 234"/>
                  <a:gd name="T85" fmla="*/ 83 h 160"/>
                  <a:gd name="T86" fmla="*/ 92 w 234"/>
                  <a:gd name="T87" fmla="*/ 84 h 160"/>
                  <a:gd name="T88" fmla="*/ 75 w 234"/>
                  <a:gd name="T89" fmla="*/ 88 h 160"/>
                  <a:gd name="T90" fmla="*/ 62 w 234"/>
                  <a:gd name="T91" fmla="*/ 90 h 160"/>
                  <a:gd name="T92" fmla="*/ 62 w 234"/>
                  <a:gd name="T93" fmla="*/ 90 h 160"/>
                  <a:gd name="T94" fmla="*/ 82 w 234"/>
                  <a:gd name="T95" fmla="*/ 95 h 160"/>
                  <a:gd name="T96" fmla="*/ 106 w 234"/>
                  <a:gd name="T97" fmla="*/ 98 h 160"/>
                  <a:gd name="T98" fmla="*/ 107 w 234"/>
                  <a:gd name="T99" fmla="*/ 105 h 160"/>
                  <a:gd name="T100" fmla="*/ 99 w 234"/>
                  <a:gd name="T101" fmla="*/ 116 h 160"/>
                  <a:gd name="T102" fmla="*/ 93 w 234"/>
                  <a:gd name="T103" fmla="*/ 12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34" h="160">
                    <a:moveTo>
                      <a:pt x="94" y="127"/>
                    </a:moveTo>
                    <a:lnTo>
                      <a:pt x="122" y="124"/>
                    </a:lnTo>
                    <a:lnTo>
                      <a:pt x="144" y="122"/>
                    </a:lnTo>
                    <a:lnTo>
                      <a:pt x="159" y="122"/>
                    </a:lnTo>
                    <a:lnTo>
                      <a:pt x="169" y="122"/>
                    </a:lnTo>
                    <a:lnTo>
                      <a:pt x="172" y="123"/>
                    </a:lnTo>
                    <a:lnTo>
                      <a:pt x="173" y="124"/>
                    </a:lnTo>
                    <a:lnTo>
                      <a:pt x="170" y="127"/>
                    </a:lnTo>
                    <a:lnTo>
                      <a:pt x="165" y="130"/>
                    </a:lnTo>
                    <a:lnTo>
                      <a:pt x="157" y="133"/>
                    </a:lnTo>
                    <a:lnTo>
                      <a:pt x="149" y="136"/>
                    </a:lnTo>
                    <a:lnTo>
                      <a:pt x="139" y="140"/>
                    </a:lnTo>
                    <a:lnTo>
                      <a:pt x="131" y="143"/>
                    </a:lnTo>
                    <a:lnTo>
                      <a:pt x="122" y="147"/>
                    </a:lnTo>
                    <a:lnTo>
                      <a:pt x="116" y="149"/>
                    </a:lnTo>
                    <a:lnTo>
                      <a:pt x="113" y="153"/>
                    </a:lnTo>
                    <a:lnTo>
                      <a:pt x="112" y="155"/>
                    </a:lnTo>
                    <a:lnTo>
                      <a:pt x="115" y="158"/>
                    </a:lnTo>
                    <a:lnTo>
                      <a:pt x="124" y="159"/>
                    </a:lnTo>
                    <a:lnTo>
                      <a:pt x="137" y="160"/>
                    </a:lnTo>
                    <a:lnTo>
                      <a:pt x="139" y="160"/>
                    </a:lnTo>
                    <a:lnTo>
                      <a:pt x="146" y="160"/>
                    </a:lnTo>
                    <a:lnTo>
                      <a:pt x="156" y="158"/>
                    </a:lnTo>
                    <a:lnTo>
                      <a:pt x="170" y="155"/>
                    </a:lnTo>
                    <a:lnTo>
                      <a:pt x="188" y="149"/>
                    </a:lnTo>
                    <a:lnTo>
                      <a:pt x="209" y="140"/>
                    </a:lnTo>
                    <a:lnTo>
                      <a:pt x="234" y="127"/>
                    </a:lnTo>
                    <a:lnTo>
                      <a:pt x="154" y="21"/>
                    </a:lnTo>
                    <a:lnTo>
                      <a:pt x="56" y="0"/>
                    </a:lnTo>
                    <a:lnTo>
                      <a:pt x="42" y="5"/>
                    </a:lnTo>
                    <a:lnTo>
                      <a:pt x="29" y="6"/>
                    </a:lnTo>
                    <a:lnTo>
                      <a:pt x="16" y="3"/>
                    </a:lnTo>
                    <a:lnTo>
                      <a:pt x="0" y="0"/>
                    </a:lnTo>
                    <a:lnTo>
                      <a:pt x="3" y="2"/>
                    </a:lnTo>
                    <a:lnTo>
                      <a:pt x="9" y="6"/>
                    </a:lnTo>
                    <a:lnTo>
                      <a:pt x="17" y="12"/>
                    </a:lnTo>
                    <a:lnTo>
                      <a:pt x="28" y="18"/>
                    </a:lnTo>
                    <a:lnTo>
                      <a:pt x="39" y="24"/>
                    </a:lnTo>
                    <a:lnTo>
                      <a:pt x="51" y="27"/>
                    </a:lnTo>
                    <a:lnTo>
                      <a:pt x="61" y="27"/>
                    </a:lnTo>
                    <a:lnTo>
                      <a:pt x="64" y="27"/>
                    </a:lnTo>
                    <a:lnTo>
                      <a:pt x="68" y="28"/>
                    </a:lnTo>
                    <a:lnTo>
                      <a:pt x="71" y="28"/>
                    </a:lnTo>
                    <a:lnTo>
                      <a:pt x="74" y="28"/>
                    </a:lnTo>
                    <a:lnTo>
                      <a:pt x="76" y="29"/>
                    </a:lnTo>
                    <a:lnTo>
                      <a:pt x="76" y="29"/>
                    </a:lnTo>
                    <a:lnTo>
                      <a:pt x="76" y="31"/>
                    </a:lnTo>
                    <a:lnTo>
                      <a:pt x="75" y="32"/>
                    </a:lnTo>
                    <a:lnTo>
                      <a:pt x="73" y="33"/>
                    </a:lnTo>
                    <a:lnTo>
                      <a:pt x="62" y="34"/>
                    </a:lnTo>
                    <a:lnTo>
                      <a:pt x="51" y="34"/>
                    </a:lnTo>
                    <a:lnTo>
                      <a:pt x="41" y="33"/>
                    </a:lnTo>
                    <a:lnTo>
                      <a:pt x="31" y="31"/>
                    </a:lnTo>
                    <a:lnTo>
                      <a:pt x="24" y="29"/>
                    </a:lnTo>
                    <a:lnTo>
                      <a:pt x="22" y="28"/>
                    </a:lnTo>
                    <a:lnTo>
                      <a:pt x="67" y="43"/>
                    </a:lnTo>
                    <a:lnTo>
                      <a:pt x="80" y="43"/>
                    </a:lnTo>
                    <a:lnTo>
                      <a:pt x="34" y="52"/>
                    </a:lnTo>
                    <a:lnTo>
                      <a:pt x="62" y="53"/>
                    </a:lnTo>
                    <a:lnTo>
                      <a:pt x="60" y="58"/>
                    </a:lnTo>
                    <a:lnTo>
                      <a:pt x="39" y="59"/>
                    </a:lnTo>
                    <a:lnTo>
                      <a:pt x="41" y="60"/>
                    </a:lnTo>
                    <a:lnTo>
                      <a:pt x="45" y="64"/>
                    </a:lnTo>
                    <a:lnTo>
                      <a:pt x="52" y="66"/>
                    </a:lnTo>
                    <a:lnTo>
                      <a:pt x="61" y="70"/>
                    </a:lnTo>
                    <a:lnTo>
                      <a:pt x="70" y="70"/>
                    </a:lnTo>
                    <a:lnTo>
                      <a:pt x="74" y="70"/>
                    </a:lnTo>
                    <a:lnTo>
                      <a:pt x="76" y="70"/>
                    </a:lnTo>
                    <a:lnTo>
                      <a:pt x="79" y="70"/>
                    </a:lnTo>
                    <a:lnTo>
                      <a:pt x="82" y="69"/>
                    </a:lnTo>
                    <a:lnTo>
                      <a:pt x="84" y="69"/>
                    </a:lnTo>
                    <a:lnTo>
                      <a:pt x="86" y="69"/>
                    </a:lnTo>
                    <a:lnTo>
                      <a:pt x="87" y="70"/>
                    </a:lnTo>
                    <a:lnTo>
                      <a:pt x="87" y="70"/>
                    </a:lnTo>
                    <a:lnTo>
                      <a:pt x="86" y="71"/>
                    </a:lnTo>
                    <a:lnTo>
                      <a:pt x="83" y="72"/>
                    </a:lnTo>
                    <a:lnTo>
                      <a:pt x="77" y="73"/>
                    </a:lnTo>
                    <a:lnTo>
                      <a:pt x="68" y="75"/>
                    </a:lnTo>
                    <a:lnTo>
                      <a:pt x="58" y="75"/>
                    </a:lnTo>
                    <a:lnTo>
                      <a:pt x="51" y="75"/>
                    </a:lnTo>
                    <a:lnTo>
                      <a:pt x="48" y="75"/>
                    </a:lnTo>
                    <a:lnTo>
                      <a:pt x="51" y="76"/>
                    </a:lnTo>
                    <a:lnTo>
                      <a:pt x="57" y="78"/>
                    </a:lnTo>
                    <a:lnTo>
                      <a:pt x="68" y="80"/>
                    </a:lnTo>
                    <a:lnTo>
                      <a:pt x="81" y="82"/>
                    </a:lnTo>
                    <a:lnTo>
                      <a:pt x="95" y="83"/>
                    </a:lnTo>
                    <a:lnTo>
                      <a:pt x="95" y="83"/>
                    </a:lnTo>
                    <a:lnTo>
                      <a:pt x="92" y="84"/>
                    </a:lnTo>
                    <a:lnTo>
                      <a:pt x="84" y="85"/>
                    </a:lnTo>
                    <a:lnTo>
                      <a:pt x="75" y="88"/>
                    </a:lnTo>
                    <a:lnTo>
                      <a:pt x="68" y="89"/>
                    </a:lnTo>
                    <a:lnTo>
                      <a:pt x="62" y="90"/>
                    </a:lnTo>
                    <a:lnTo>
                      <a:pt x="60" y="90"/>
                    </a:lnTo>
                    <a:lnTo>
                      <a:pt x="62" y="90"/>
                    </a:lnTo>
                    <a:lnTo>
                      <a:pt x="71" y="92"/>
                    </a:lnTo>
                    <a:lnTo>
                      <a:pt x="82" y="95"/>
                    </a:lnTo>
                    <a:lnTo>
                      <a:pt x="95" y="97"/>
                    </a:lnTo>
                    <a:lnTo>
                      <a:pt x="106" y="98"/>
                    </a:lnTo>
                    <a:lnTo>
                      <a:pt x="108" y="101"/>
                    </a:lnTo>
                    <a:lnTo>
                      <a:pt x="107" y="105"/>
                    </a:lnTo>
                    <a:lnTo>
                      <a:pt x="103" y="110"/>
                    </a:lnTo>
                    <a:lnTo>
                      <a:pt x="99" y="116"/>
                    </a:lnTo>
                    <a:lnTo>
                      <a:pt x="95" y="122"/>
                    </a:lnTo>
                    <a:lnTo>
                      <a:pt x="93" y="126"/>
                    </a:lnTo>
                    <a:lnTo>
                      <a:pt x="94" y="12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9" name="Freeform 365"/>
              <p:cNvSpPr>
                <a:spLocks/>
              </p:cNvSpPr>
              <p:nvPr/>
            </p:nvSpPr>
            <p:spPr bwMode="auto">
              <a:xfrm>
                <a:off x="5652770" y="4453408"/>
                <a:ext cx="192557" cy="283048"/>
              </a:xfrm>
              <a:custGeom>
                <a:avLst/>
                <a:gdLst>
                  <a:gd name="T0" fmla="*/ 164 w 183"/>
                  <a:gd name="T1" fmla="*/ 22 h 269"/>
                  <a:gd name="T2" fmla="*/ 139 w 183"/>
                  <a:gd name="T3" fmla="*/ 54 h 269"/>
                  <a:gd name="T4" fmla="*/ 99 w 183"/>
                  <a:gd name="T5" fmla="*/ 72 h 269"/>
                  <a:gd name="T6" fmla="*/ 78 w 183"/>
                  <a:gd name="T7" fmla="*/ 73 h 269"/>
                  <a:gd name="T8" fmla="*/ 110 w 183"/>
                  <a:gd name="T9" fmla="*/ 76 h 269"/>
                  <a:gd name="T10" fmla="*/ 99 w 183"/>
                  <a:gd name="T11" fmla="*/ 96 h 269"/>
                  <a:gd name="T12" fmla="*/ 89 w 183"/>
                  <a:gd name="T13" fmla="*/ 112 h 269"/>
                  <a:gd name="T14" fmla="*/ 70 w 183"/>
                  <a:gd name="T15" fmla="*/ 123 h 269"/>
                  <a:gd name="T16" fmla="*/ 42 w 183"/>
                  <a:gd name="T17" fmla="*/ 130 h 269"/>
                  <a:gd name="T18" fmla="*/ 20 w 183"/>
                  <a:gd name="T19" fmla="*/ 140 h 269"/>
                  <a:gd name="T20" fmla="*/ 30 w 183"/>
                  <a:gd name="T21" fmla="*/ 141 h 269"/>
                  <a:gd name="T22" fmla="*/ 48 w 183"/>
                  <a:gd name="T23" fmla="*/ 134 h 269"/>
                  <a:gd name="T24" fmla="*/ 68 w 183"/>
                  <a:gd name="T25" fmla="*/ 129 h 269"/>
                  <a:gd name="T26" fmla="*/ 72 w 183"/>
                  <a:gd name="T27" fmla="*/ 142 h 269"/>
                  <a:gd name="T28" fmla="*/ 63 w 183"/>
                  <a:gd name="T29" fmla="*/ 164 h 269"/>
                  <a:gd name="T30" fmla="*/ 50 w 183"/>
                  <a:gd name="T31" fmla="*/ 183 h 269"/>
                  <a:gd name="T32" fmla="*/ 26 w 183"/>
                  <a:gd name="T33" fmla="*/ 192 h 269"/>
                  <a:gd name="T34" fmla="*/ 0 w 183"/>
                  <a:gd name="T35" fmla="*/ 199 h 269"/>
                  <a:gd name="T36" fmla="*/ 20 w 183"/>
                  <a:gd name="T37" fmla="*/ 204 h 269"/>
                  <a:gd name="T38" fmla="*/ 26 w 183"/>
                  <a:gd name="T39" fmla="*/ 217 h 269"/>
                  <a:gd name="T40" fmla="*/ 13 w 183"/>
                  <a:gd name="T41" fmla="*/ 240 h 269"/>
                  <a:gd name="T42" fmla="*/ 6 w 183"/>
                  <a:gd name="T43" fmla="*/ 269 h 269"/>
                  <a:gd name="T44" fmla="*/ 19 w 183"/>
                  <a:gd name="T45" fmla="*/ 257 h 269"/>
                  <a:gd name="T46" fmla="*/ 26 w 183"/>
                  <a:gd name="T47" fmla="*/ 238 h 269"/>
                  <a:gd name="T48" fmla="*/ 33 w 183"/>
                  <a:gd name="T49" fmla="*/ 221 h 269"/>
                  <a:gd name="T50" fmla="*/ 37 w 183"/>
                  <a:gd name="T51" fmla="*/ 213 h 269"/>
                  <a:gd name="T52" fmla="*/ 43 w 183"/>
                  <a:gd name="T53" fmla="*/ 202 h 269"/>
                  <a:gd name="T54" fmla="*/ 48 w 183"/>
                  <a:gd name="T55" fmla="*/ 227 h 269"/>
                  <a:gd name="T56" fmla="*/ 52 w 183"/>
                  <a:gd name="T57" fmla="*/ 218 h 269"/>
                  <a:gd name="T58" fmla="*/ 63 w 183"/>
                  <a:gd name="T59" fmla="*/ 179 h 269"/>
                  <a:gd name="T60" fmla="*/ 78 w 183"/>
                  <a:gd name="T61" fmla="*/ 145 h 269"/>
                  <a:gd name="T62" fmla="*/ 87 w 183"/>
                  <a:gd name="T63" fmla="*/ 137 h 269"/>
                  <a:gd name="T64" fmla="*/ 87 w 183"/>
                  <a:gd name="T65" fmla="*/ 153 h 269"/>
                  <a:gd name="T66" fmla="*/ 88 w 183"/>
                  <a:gd name="T67" fmla="*/ 167 h 269"/>
                  <a:gd name="T68" fmla="*/ 95 w 183"/>
                  <a:gd name="T69" fmla="*/ 129 h 269"/>
                  <a:gd name="T70" fmla="*/ 112 w 183"/>
                  <a:gd name="T71" fmla="*/ 96 h 269"/>
                  <a:gd name="T72" fmla="*/ 122 w 183"/>
                  <a:gd name="T73" fmla="*/ 87 h 269"/>
                  <a:gd name="T74" fmla="*/ 126 w 183"/>
                  <a:gd name="T75" fmla="*/ 104 h 269"/>
                  <a:gd name="T76" fmla="*/ 131 w 183"/>
                  <a:gd name="T77" fmla="*/ 93 h 269"/>
                  <a:gd name="T78" fmla="*/ 146 w 183"/>
                  <a:gd name="T79" fmla="*/ 58 h 269"/>
                  <a:gd name="T80" fmla="*/ 183 w 183"/>
                  <a:gd name="T81" fmla="*/ 23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83" h="269">
                    <a:moveTo>
                      <a:pt x="172" y="0"/>
                    </a:moveTo>
                    <a:lnTo>
                      <a:pt x="164" y="22"/>
                    </a:lnTo>
                    <a:lnTo>
                      <a:pt x="153" y="40"/>
                    </a:lnTo>
                    <a:lnTo>
                      <a:pt x="139" y="54"/>
                    </a:lnTo>
                    <a:lnTo>
                      <a:pt x="120" y="65"/>
                    </a:lnTo>
                    <a:lnTo>
                      <a:pt x="99" y="72"/>
                    </a:lnTo>
                    <a:lnTo>
                      <a:pt x="89" y="73"/>
                    </a:lnTo>
                    <a:lnTo>
                      <a:pt x="78" y="73"/>
                    </a:lnTo>
                    <a:lnTo>
                      <a:pt x="81" y="84"/>
                    </a:lnTo>
                    <a:lnTo>
                      <a:pt x="110" y="76"/>
                    </a:lnTo>
                    <a:lnTo>
                      <a:pt x="103" y="86"/>
                    </a:lnTo>
                    <a:lnTo>
                      <a:pt x="99" y="96"/>
                    </a:lnTo>
                    <a:lnTo>
                      <a:pt x="94" y="105"/>
                    </a:lnTo>
                    <a:lnTo>
                      <a:pt x="89" y="112"/>
                    </a:lnTo>
                    <a:lnTo>
                      <a:pt x="81" y="118"/>
                    </a:lnTo>
                    <a:lnTo>
                      <a:pt x="70" y="123"/>
                    </a:lnTo>
                    <a:lnTo>
                      <a:pt x="56" y="126"/>
                    </a:lnTo>
                    <a:lnTo>
                      <a:pt x="42" y="130"/>
                    </a:lnTo>
                    <a:lnTo>
                      <a:pt x="29" y="135"/>
                    </a:lnTo>
                    <a:lnTo>
                      <a:pt x="20" y="140"/>
                    </a:lnTo>
                    <a:lnTo>
                      <a:pt x="24" y="141"/>
                    </a:lnTo>
                    <a:lnTo>
                      <a:pt x="30" y="141"/>
                    </a:lnTo>
                    <a:lnTo>
                      <a:pt x="38" y="137"/>
                    </a:lnTo>
                    <a:lnTo>
                      <a:pt x="48" y="134"/>
                    </a:lnTo>
                    <a:lnTo>
                      <a:pt x="58" y="131"/>
                    </a:lnTo>
                    <a:lnTo>
                      <a:pt x="68" y="129"/>
                    </a:lnTo>
                    <a:lnTo>
                      <a:pt x="76" y="130"/>
                    </a:lnTo>
                    <a:lnTo>
                      <a:pt x="72" y="142"/>
                    </a:lnTo>
                    <a:lnTo>
                      <a:pt x="68" y="154"/>
                    </a:lnTo>
                    <a:lnTo>
                      <a:pt x="63" y="164"/>
                    </a:lnTo>
                    <a:lnTo>
                      <a:pt x="57" y="175"/>
                    </a:lnTo>
                    <a:lnTo>
                      <a:pt x="50" y="183"/>
                    </a:lnTo>
                    <a:lnTo>
                      <a:pt x="40" y="188"/>
                    </a:lnTo>
                    <a:lnTo>
                      <a:pt x="26" y="192"/>
                    </a:lnTo>
                    <a:lnTo>
                      <a:pt x="14" y="195"/>
                    </a:lnTo>
                    <a:lnTo>
                      <a:pt x="0" y="199"/>
                    </a:lnTo>
                    <a:lnTo>
                      <a:pt x="10" y="204"/>
                    </a:lnTo>
                    <a:lnTo>
                      <a:pt x="20" y="204"/>
                    </a:lnTo>
                    <a:lnTo>
                      <a:pt x="31" y="201"/>
                    </a:lnTo>
                    <a:lnTo>
                      <a:pt x="26" y="217"/>
                    </a:lnTo>
                    <a:lnTo>
                      <a:pt x="20" y="228"/>
                    </a:lnTo>
                    <a:lnTo>
                      <a:pt x="13" y="240"/>
                    </a:lnTo>
                    <a:lnTo>
                      <a:pt x="8" y="253"/>
                    </a:lnTo>
                    <a:lnTo>
                      <a:pt x="6" y="269"/>
                    </a:lnTo>
                    <a:lnTo>
                      <a:pt x="14" y="264"/>
                    </a:lnTo>
                    <a:lnTo>
                      <a:pt x="19" y="257"/>
                    </a:lnTo>
                    <a:lnTo>
                      <a:pt x="23" y="247"/>
                    </a:lnTo>
                    <a:lnTo>
                      <a:pt x="26" y="238"/>
                    </a:lnTo>
                    <a:lnTo>
                      <a:pt x="30" y="227"/>
                    </a:lnTo>
                    <a:lnTo>
                      <a:pt x="33" y="221"/>
                    </a:lnTo>
                    <a:lnTo>
                      <a:pt x="36" y="217"/>
                    </a:lnTo>
                    <a:lnTo>
                      <a:pt x="37" y="213"/>
                    </a:lnTo>
                    <a:lnTo>
                      <a:pt x="39" y="208"/>
                    </a:lnTo>
                    <a:lnTo>
                      <a:pt x="43" y="202"/>
                    </a:lnTo>
                    <a:lnTo>
                      <a:pt x="45" y="214"/>
                    </a:lnTo>
                    <a:lnTo>
                      <a:pt x="48" y="227"/>
                    </a:lnTo>
                    <a:lnTo>
                      <a:pt x="51" y="239"/>
                    </a:lnTo>
                    <a:lnTo>
                      <a:pt x="52" y="218"/>
                    </a:lnTo>
                    <a:lnTo>
                      <a:pt x="56" y="198"/>
                    </a:lnTo>
                    <a:lnTo>
                      <a:pt x="63" y="179"/>
                    </a:lnTo>
                    <a:lnTo>
                      <a:pt x="71" y="161"/>
                    </a:lnTo>
                    <a:lnTo>
                      <a:pt x="78" y="145"/>
                    </a:lnTo>
                    <a:lnTo>
                      <a:pt x="84" y="131"/>
                    </a:lnTo>
                    <a:lnTo>
                      <a:pt x="87" y="137"/>
                    </a:lnTo>
                    <a:lnTo>
                      <a:pt x="87" y="144"/>
                    </a:lnTo>
                    <a:lnTo>
                      <a:pt x="87" y="153"/>
                    </a:lnTo>
                    <a:lnTo>
                      <a:pt x="87" y="161"/>
                    </a:lnTo>
                    <a:lnTo>
                      <a:pt x="88" y="167"/>
                    </a:lnTo>
                    <a:lnTo>
                      <a:pt x="90" y="147"/>
                    </a:lnTo>
                    <a:lnTo>
                      <a:pt x="95" y="129"/>
                    </a:lnTo>
                    <a:lnTo>
                      <a:pt x="103" y="112"/>
                    </a:lnTo>
                    <a:lnTo>
                      <a:pt x="112" y="96"/>
                    </a:lnTo>
                    <a:lnTo>
                      <a:pt x="120" y="79"/>
                    </a:lnTo>
                    <a:lnTo>
                      <a:pt x="122" y="87"/>
                    </a:lnTo>
                    <a:lnTo>
                      <a:pt x="125" y="96"/>
                    </a:lnTo>
                    <a:lnTo>
                      <a:pt x="126" y="104"/>
                    </a:lnTo>
                    <a:lnTo>
                      <a:pt x="129" y="111"/>
                    </a:lnTo>
                    <a:lnTo>
                      <a:pt x="131" y="93"/>
                    </a:lnTo>
                    <a:lnTo>
                      <a:pt x="137" y="76"/>
                    </a:lnTo>
                    <a:lnTo>
                      <a:pt x="146" y="58"/>
                    </a:lnTo>
                    <a:lnTo>
                      <a:pt x="161" y="41"/>
                    </a:lnTo>
                    <a:lnTo>
                      <a:pt x="183" y="23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0" name="Freeform 366"/>
              <p:cNvSpPr>
                <a:spLocks/>
              </p:cNvSpPr>
              <p:nvPr/>
            </p:nvSpPr>
            <p:spPr bwMode="auto">
              <a:xfrm>
                <a:off x="5733791" y="4441834"/>
                <a:ext cx="364069" cy="343024"/>
              </a:xfrm>
              <a:custGeom>
                <a:avLst/>
                <a:gdLst>
                  <a:gd name="T0" fmla="*/ 174 w 346"/>
                  <a:gd name="T1" fmla="*/ 167 h 326"/>
                  <a:gd name="T2" fmla="*/ 171 w 346"/>
                  <a:gd name="T3" fmla="*/ 158 h 326"/>
                  <a:gd name="T4" fmla="*/ 170 w 346"/>
                  <a:gd name="T5" fmla="*/ 142 h 326"/>
                  <a:gd name="T6" fmla="*/ 166 w 346"/>
                  <a:gd name="T7" fmla="*/ 128 h 326"/>
                  <a:gd name="T8" fmla="*/ 154 w 346"/>
                  <a:gd name="T9" fmla="*/ 151 h 326"/>
                  <a:gd name="T10" fmla="*/ 132 w 346"/>
                  <a:gd name="T11" fmla="*/ 188 h 326"/>
                  <a:gd name="T12" fmla="*/ 103 w 346"/>
                  <a:gd name="T13" fmla="*/ 216 h 326"/>
                  <a:gd name="T14" fmla="*/ 68 w 346"/>
                  <a:gd name="T15" fmla="*/ 242 h 326"/>
                  <a:gd name="T16" fmla="*/ 44 w 346"/>
                  <a:gd name="T17" fmla="*/ 254 h 326"/>
                  <a:gd name="T18" fmla="*/ 19 w 346"/>
                  <a:gd name="T19" fmla="*/ 267 h 326"/>
                  <a:gd name="T20" fmla="*/ 3 w 346"/>
                  <a:gd name="T21" fmla="*/ 283 h 326"/>
                  <a:gd name="T22" fmla="*/ 4 w 346"/>
                  <a:gd name="T23" fmla="*/ 302 h 326"/>
                  <a:gd name="T24" fmla="*/ 27 w 346"/>
                  <a:gd name="T25" fmla="*/ 318 h 326"/>
                  <a:gd name="T26" fmla="*/ 56 w 346"/>
                  <a:gd name="T27" fmla="*/ 326 h 326"/>
                  <a:gd name="T28" fmla="*/ 88 w 346"/>
                  <a:gd name="T29" fmla="*/ 321 h 326"/>
                  <a:gd name="T30" fmla="*/ 119 w 346"/>
                  <a:gd name="T31" fmla="*/ 306 h 326"/>
                  <a:gd name="T32" fmla="*/ 138 w 346"/>
                  <a:gd name="T33" fmla="*/ 284 h 326"/>
                  <a:gd name="T34" fmla="*/ 153 w 346"/>
                  <a:gd name="T35" fmla="*/ 261 h 326"/>
                  <a:gd name="T36" fmla="*/ 172 w 346"/>
                  <a:gd name="T37" fmla="*/ 237 h 326"/>
                  <a:gd name="T38" fmla="*/ 205 w 346"/>
                  <a:gd name="T39" fmla="*/ 213 h 326"/>
                  <a:gd name="T40" fmla="*/ 242 w 346"/>
                  <a:gd name="T41" fmla="*/ 197 h 326"/>
                  <a:gd name="T42" fmla="*/ 276 w 346"/>
                  <a:gd name="T43" fmla="*/ 178 h 326"/>
                  <a:gd name="T44" fmla="*/ 281 w 346"/>
                  <a:gd name="T45" fmla="*/ 158 h 326"/>
                  <a:gd name="T46" fmla="*/ 252 w 346"/>
                  <a:gd name="T47" fmla="*/ 154 h 326"/>
                  <a:gd name="T48" fmla="*/ 282 w 346"/>
                  <a:gd name="T49" fmla="*/ 126 h 326"/>
                  <a:gd name="T50" fmla="*/ 313 w 346"/>
                  <a:gd name="T51" fmla="*/ 102 h 326"/>
                  <a:gd name="T52" fmla="*/ 337 w 346"/>
                  <a:gd name="T53" fmla="*/ 76 h 326"/>
                  <a:gd name="T54" fmla="*/ 346 w 346"/>
                  <a:gd name="T55" fmla="*/ 39 h 326"/>
                  <a:gd name="T56" fmla="*/ 344 w 346"/>
                  <a:gd name="T57" fmla="*/ 18 h 326"/>
                  <a:gd name="T58" fmla="*/ 338 w 346"/>
                  <a:gd name="T59" fmla="*/ 1 h 326"/>
                  <a:gd name="T60" fmla="*/ 327 w 346"/>
                  <a:gd name="T61" fmla="*/ 4 h 326"/>
                  <a:gd name="T62" fmla="*/ 312 w 346"/>
                  <a:gd name="T63" fmla="*/ 24 h 326"/>
                  <a:gd name="T64" fmla="*/ 285 w 346"/>
                  <a:gd name="T65" fmla="*/ 56 h 326"/>
                  <a:gd name="T66" fmla="*/ 253 w 346"/>
                  <a:gd name="T67" fmla="*/ 94 h 326"/>
                  <a:gd name="T68" fmla="*/ 220 w 346"/>
                  <a:gd name="T69" fmla="*/ 129 h 326"/>
                  <a:gd name="T70" fmla="*/ 190 w 346"/>
                  <a:gd name="T71" fmla="*/ 158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46" h="326">
                    <a:moveTo>
                      <a:pt x="178" y="166"/>
                    </a:moveTo>
                    <a:lnTo>
                      <a:pt x="174" y="167"/>
                    </a:lnTo>
                    <a:lnTo>
                      <a:pt x="172" y="164"/>
                    </a:lnTo>
                    <a:lnTo>
                      <a:pt x="171" y="158"/>
                    </a:lnTo>
                    <a:lnTo>
                      <a:pt x="170" y="151"/>
                    </a:lnTo>
                    <a:lnTo>
                      <a:pt x="170" y="142"/>
                    </a:lnTo>
                    <a:lnTo>
                      <a:pt x="169" y="135"/>
                    </a:lnTo>
                    <a:lnTo>
                      <a:pt x="166" y="128"/>
                    </a:lnTo>
                    <a:lnTo>
                      <a:pt x="161" y="124"/>
                    </a:lnTo>
                    <a:lnTo>
                      <a:pt x="154" y="151"/>
                    </a:lnTo>
                    <a:lnTo>
                      <a:pt x="145" y="171"/>
                    </a:lnTo>
                    <a:lnTo>
                      <a:pt x="132" y="188"/>
                    </a:lnTo>
                    <a:lnTo>
                      <a:pt x="119" y="203"/>
                    </a:lnTo>
                    <a:lnTo>
                      <a:pt x="103" y="216"/>
                    </a:lnTo>
                    <a:lnTo>
                      <a:pt x="86" y="229"/>
                    </a:lnTo>
                    <a:lnTo>
                      <a:pt x="68" y="242"/>
                    </a:lnTo>
                    <a:lnTo>
                      <a:pt x="56" y="248"/>
                    </a:lnTo>
                    <a:lnTo>
                      <a:pt x="44" y="254"/>
                    </a:lnTo>
                    <a:lnTo>
                      <a:pt x="31" y="260"/>
                    </a:lnTo>
                    <a:lnTo>
                      <a:pt x="19" y="267"/>
                    </a:lnTo>
                    <a:lnTo>
                      <a:pt x="10" y="274"/>
                    </a:lnTo>
                    <a:lnTo>
                      <a:pt x="3" y="283"/>
                    </a:lnTo>
                    <a:lnTo>
                      <a:pt x="0" y="294"/>
                    </a:lnTo>
                    <a:lnTo>
                      <a:pt x="4" y="302"/>
                    </a:lnTo>
                    <a:lnTo>
                      <a:pt x="13" y="311"/>
                    </a:lnTo>
                    <a:lnTo>
                      <a:pt x="27" y="318"/>
                    </a:lnTo>
                    <a:lnTo>
                      <a:pt x="42" y="322"/>
                    </a:lnTo>
                    <a:lnTo>
                      <a:pt x="56" y="326"/>
                    </a:lnTo>
                    <a:lnTo>
                      <a:pt x="67" y="326"/>
                    </a:lnTo>
                    <a:lnTo>
                      <a:pt x="88" y="321"/>
                    </a:lnTo>
                    <a:lnTo>
                      <a:pt x="106" y="314"/>
                    </a:lnTo>
                    <a:lnTo>
                      <a:pt x="119" y="306"/>
                    </a:lnTo>
                    <a:lnTo>
                      <a:pt x="129" y="295"/>
                    </a:lnTo>
                    <a:lnTo>
                      <a:pt x="138" y="284"/>
                    </a:lnTo>
                    <a:lnTo>
                      <a:pt x="146" y="273"/>
                    </a:lnTo>
                    <a:lnTo>
                      <a:pt x="153" y="261"/>
                    </a:lnTo>
                    <a:lnTo>
                      <a:pt x="161" y="249"/>
                    </a:lnTo>
                    <a:lnTo>
                      <a:pt x="172" y="237"/>
                    </a:lnTo>
                    <a:lnTo>
                      <a:pt x="185" y="225"/>
                    </a:lnTo>
                    <a:lnTo>
                      <a:pt x="205" y="213"/>
                    </a:lnTo>
                    <a:lnTo>
                      <a:pt x="224" y="205"/>
                    </a:lnTo>
                    <a:lnTo>
                      <a:pt x="242" y="197"/>
                    </a:lnTo>
                    <a:lnTo>
                      <a:pt x="260" y="188"/>
                    </a:lnTo>
                    <a:lnTo>
                      <a:pt x="276" y="178"/>
                    </a:lnTo>
                    <a:lnTo>
                      <a:pt x="295" y="162"/>
                    </a:lnTo>
                    <a:lnTo>
                      <a:pt x="281" y="158"/>
                    </a:lnTo>
                    <a:lnTo>
                      <a:pt x="267" y="155"/>
                    </a:lnTo>
                    <a:lnTo>
                      <a:pt x="252" y="154"/>
                    </a:lnTo>
                    <a:lnTo>
                      <a:pt x="267" y="139"/>
                    </a:lnTo>
                    <a:lnTo>
                      <a:pt x="282" y="126"/>
                    </a:lnTo>
                    <a:lnTo>
                      <a:pt x="298" y="114"/>
                    </a:lnTo>
                    <a:lnTo>
                      <a:pt x="313" y="102"/>
                    </a:lnTo>
                    <a:lnTo>
                      <a:pt x="326" y="90"/>
                    </a:lnTo>
                    <a:lnTo>
                      <a:pt x="337" y="76"/>
                    </a:lnTo>
                    <a:lnTo>
                      <a:pt x="344" y="59"/>
                    </a:lnTo>
                    <a:lnTo>
                      <a:pt x="346" y="39"/>
                    </a:lnTo>
                    <a:lnTo>
                      <a:pt x="346" y="28"/>
                    </a:lnTo>
                    <a:lnTo>
                      <a:pt x="344" y="18"/>
                    </a:lnTo>
                    <a:lnTo>
                      <a:pt x="342" y="7"/>
                    </a:lnTo>
                    <a:lnTo>
                      <a:pt x="338" y="1"/>
                    </a:lnTo>
                    <a:lnTo>
                      <a:pt x="333" y="0"/>
                    </a:lnTo>
                    <a:lnTo>
                      <a:pt x="327" y="4"/>
                    </a:lnTo>
                    <a:lnTo>
                      <a:pt x="321" y="12"/>
                    </a:lnTo>
                    <a:lnTo>
                      <a:pt x="312" y="24"/>
                    </a:lnTo>
                    <a:lnTo>
                      <a:pt x="299" y="38"/>
                    </a:lnTo>
                    <a:lnTo>
                      <a:pt x="285" y="56"/>
                    </a:lnTo>
                    <a:lnTo>
                      <a:pt x="269" y="73"/>
                    </a:lnTo>
                    <a:lnTo>
                      <a:pt x="253" y="94"/>
                    </a:lnTo>
                    <a:lnTo>
                      <a:pt x="236" y="111"/>
                    </a:lnTo>
                    <a:lnTo>
                      <a:pt x="220" y="129"/>
                    </a:lnTo>
                    <a:lnTo>
                      <a:pt x="204" y="145"/>
                    </a:lnTo>
                    <a:lnTo>
                      <a:pt x="190" y="158"/>
                    </a:lnTo>
                    <a:lnTo>
                      <a:pt x="178" y="166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1" name="Freeform 367"/>
              <p:cNvSpPr>
                <a:spLocks/>
              </p:cNvSpPr>
              <p:nvPr/>
            </p:nvSpPr>
            <p:spPr bwMode="auto">
              <a:xfrm>
                <a:off x="5733791" y="4441834"/>
                <a:ext cx="364069" cy="343024"/>
              </a:xfrm>
              <a:custGeom>
                <a:avLst/>
                <a:gdLst>
                  <a:gd name="T0" fmla="*/ 174 w 346"/>
                  <a:gd name="T1" fmla="*/ 167 h 326"/>
                  <a:gd name="T2" fmla="*/ 171 w 346"/>
                  <a:gd name="T3" fmla="*/ 158 h 326"/>
                  <a:gd name="T4" fmla="*/ 170 w 346"/>
                  <a:gd name="T5" fmla="*/ 142 h 326"/>
                  <a:gd name="T6" fmla="*/ 166 w 346"/>
                  <a:gd name="T7" fmla="*/ 128 h 326"/>
                  <a:gd name="T8" fmla="*/ 154 w 346"/>
                  <a:gd name="T9" fmla="*/ 151 h 326"/>
                  <a:gd name="T10" fmla="*/ 132 w 346"/>
                  <a:gd name="T11" fmla="*/ 188 h 326"/>
                  <a:gd name="T12" fmla="*/ 103 w 346"/>
                  <a:gd name="T13" fmla="*/ 216 h 326"/>
                  <a:gd name="T14" fmla="*/ 68 w 346"/>
                  <a:gd name="T15" fmla="*/ 242 h 326"/>
                  <a:gd name="T16" fmla="*/ 44 w 346"/>
                  <a:gd name="T17" fmla="*/ 254 h 326"/>
                  <a:gd name="T18" fmla="*/ 19 w 346"/>
                  <a:gd name="T19" fmla="*/ 267 h 326"/>
                  <a:gd name="T20" fmla="*/ 3 w 346"/>
                  <a:gd name="T21" fmla="*/ 283 h 326"/>
                  <a:gd name="T22" fmla="*/ 4 w 346"/>
                  <a:gd name="T23" fmla="*/ 302 h 326"/>
                  <a:gd name="T24" fmla="*/ 27 w 346"/>
                  <a:gd name="T25" fmla="*/ 318 h 326"/>
                  <a:gd name="T26" fmla="*/ 56 w 346"/>
                  <a:gd name="T27" fmla="*/ 326 h 326"/>
                  <a:gd name="T28" fmla="*/ 88 w 346"/>
                  <a:gd name="T29" fmla="*/ 321 h 326"/>
                  <a:gd name="T30" fmla="*/ 119 w 346"/>
                  <a:gd name="T31" fmla="*/ 306 h 326"/>
                  <a:gd name="T32" fmla="*/ 138 w 346"/>
                  <a:gd name="T33" fmla="*/ 284 h 326"/>
                  <a:gd name="T34" fmla="*/ 153 w 346"/>
                  <a:gd name="T35" fmla="*/ 261 h 326"/>
                  <a:gd name="T36" fmla="*/ 172 w 346"/>
                  <a:gd name="T37" fmla="*/ 237 h 326"/>
                  <a:gd name="T38" fmla="*/ 205 w 346"/>
                  <a:gd name="T39" fmla="*/ 213 h 326"/>
                  <a:gd name="T40" fmla="*/ 242 w 346"/>
                  <a:gd name="T41" fmla="*/ 197 h 326"/>
                  <a:gd name="T42" fmla="*/ 276 w 346"/>
                  <a:gd name="T43" fmla="*/ 178 h 326"/>
                  <a:gd name="T44" fmla="*/ 281 w 346"/>
                  <a:gd name="T45" fmla="*/ 158 h 326"/>
                  <a:gd name="T46" fmla="*/ 252 w 346"/>
                  <a:gd name="T47" fmla="*/ 154 h 326"/>
                  <a:gd name="T48" fmla="*/ 282 w 346"/>
                  <a:gd name="T49" fmla="*/ 126 h 326"/>
                  <a:gd name="T50" fmla="*/ 313 w 346"/>
                  <a:gd name="T51" fmla="*/ 102 h 326"/>
                  <a:gd name="T52" fmla="*/ 337 w 346"/>
                  <a:gd name="T53" fmla="*/ 76 h 326"/>
                  <a:gd name="T54" fmla="*/ 346 w 346"/>
                  <a:gd name="T55" fmla="*/ 39 h 326"/>
                  <a:gd name="T56" fmla="*/ 344 w 346"/>
                  <a:gd name="T57" fmla="*/ 18 h 326"/>
                  <a:gd name="T58" fmla="*/ 338 w 346"/>
                  <a:gd name="T59" fmla="*/ 1 h 326"/>
                  <a:gd name="T60" fmla="*/ 327 w 346"/>
                  <a:gd name="T61" fmla="*/ 4 h 326"/>
                  <a:gd name="T62" fmla="*/ 312 w 346"/>
                  <a:gd name="T63" fmla="*/ 24 h 326"/>
                  <a:gd name="T64" fmla="*/ 285 w 346"/>
                  <a:gd name="T65" fmla="*/ 56 h 326"/>
                  <a:gd name="T66" fmla="*/ 253 w 346"/>
                  <a:gd name="T67" fmla="*/ 94 h 326"/>
                  <a:gd name="T68" fmla="*/ 220 w 346"/>
                  <a:gd name="T69" fmla="*/ 129 h 326"/>
                  <a:gd name="T70" fmla="*/ 190 w 346"/>
                  <a:gd name="T71" fmla="*/ 158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46" h="326">
                    <a:moveTo>
                      <a:pt x="178" y="166"/>
                    </a:moveTo>
                    <a:lnTo>
                      <a:pt x="174" y="167"/>
                    </a:lnTo>
                    <a:lnTo>
                      <a:pt x="172" y="164"/>
                    </a:lnTo>
                    <a:lnTo>
                      <a:pt x="171" y="158"/>
                    </a:lnTo>
                    <a:lnTo>
                      <a:pt x="170" y="151"/>
                    </a:lnTo>
                    <a:lnTo>
                      <a:pt x="170" y="142"/>
                    </a:lnTo>
                    <a:lnTo>
                      <a:pt x="169" y="135"/>
                    </a:lnTo>
                    <a:lnTo>
                      <a:pt x="166" y="128"/>
                    </a:lnTo>
                    <a:lnTo>
                      <a:pt x="161" y="124"/>
                    </a:lnTo>
                    <a:lnTo>
                      <a:pt x="154" y="151"/>
                    </a:lnTo>
                    <a:lnTo>
                      <a:pt x="145" y="171"/>
                    </a:lnTo>
                    <a:lnTo>
                      <a:pt x="132" y="188"/>
                    </a:lnTo>
                    <a:lnTo>
                      <a:pt x="119" y="203"/>
                    </a:lnTo>
                    <a:lnTo>
                      <a:pt x="103" y="216"/>
                    </a:lnTo>
                    <a:lnTo>
                      <a:pt x="86" y="229"/>
                    </a:lnTo>
                    <a:lnTo>
                      <a:pt x="68" y="242"/>
                    </a:lnTo>
                    <a:lnTo>
                      <a:pt x="56" y="248"/>
                    </a:lnTo>
                    <a:lnTo>
                      <a:pt x="44" y="254"/>
                    </a:lnTo>
                    <a:lnTo>
                      <a:pt x="31" y="260"/>
                    </a:lnTo>
                    <a:lnTo>
                      <a:pt x="19" y="267"/>
                    </a:lnTo>
                    <a:lnTo>
                      <a:pt x="10" y="274"/>
                    </a:lnTo>
                    <a:lnTo>
                      <a:pt x="3" y="283"/>
                    </a:lnTo>
                    <a:lnTo>
                      <a:pt x="0" y="294"/>
                    </a:lnTo>
                    <a:lnTo>
                      <a:pt x="4" y="302"/>
                    </a:lnTo>
                    <a:lnTo>
                      <a:pt x="13" y="311"/>
                    </a:lnTo>
                    <a:lnTo>
                      <a:pt x="27" y="318"/>
                    </a:lnTo>
                    <a:lnTo>
                      <a:pt x="42" y="322"/>
                    </a:lnTo>
                    <a:lnTo>
                      <a:pt x="56" y="326"/>
                    </a:lnTo>
                    <a:lnTo>
                      <a:pt x="67" y="326"/>
                    </a:lnTo>
                    <a:lnTo>
                      <a:pt x="88" y="321"/>
                    </a:lnTo>
                    <a:lnTo>
                      <a:pt x="106" y="314"/>
                    </a:lnTo>
                    <a:lnTo>
                      <a:pt x="119" y="306"/>
                    </a:lnTo>
                    <a:lnTo>
                      <a:pt x="129" y="295"/>
                    </a:lnTo>
                    <a:lnTo>
                      <a:pt x="138" y="284"/>
                    </a:lnTo>
                    <a:lnTo>
                      <a:pt x="146" y="273"/>
                    </a:lnTo>
                    <a:lnTo>
                      <a:pt x="153" y="261"/>
                    </a:lnTo>
                    <a:lnTo>
                      <a:pt x="161" y="249"/>
                    </a:lnTo>
                    <a:lnTo>
                      <a:pt x="172" y="237"/>
                    </a:lnTo>
                    <a:lnTo>
                      <a:pt x="185" y="225"/>
                    </a:lnTo>
                    <a:lnTo>
                      <a:pt x="205" y="213"/>
                    </a:lnTo>
                    <a:lnTo>
                      <a:pt x="224" y="205"/>
                    </a:lnTo>
                    <a:lnTo>
                      <a:pt x="242" y="197"/>
                    </a:lnTo>
                    <a:lnTo>
                      <a:pt x="260" y="188"/>
                    </a:lnTo>
                    <a:lnTo>
                      <a:pt x="276" y="178"/>
                    </a:lnTo>
                    <a:lnTo>
                      <a:pt x="295" y="162"/>
                    </a:lnTo>
                    <a:lnTo>
                      <a:pt x="281" y="158"/>
                    </a:lnTo>
                    <a:lnTo>
                      <a:pt x="267" y="155"/>
                    </a:lnTo>
                    <a:lnTo>
                      <a:pt x="252" y="154"/>
                    </a:lnTo>
                    <a:lnTo>
                      <a:pt x="267" y="139"/>
                    </a:lnTo>
                    <a:lnTo>
                      <a:pt x="282" y="126"/>
                    </a:lnTo>
                    <a:lnTo>
                      <a:pt x="298" y="114"/>
                    </a:lnTo>
                    <a:lnTo>
                      <a:pt x="313" y="102"/>
                    </a:lnTo>
                    <a:lnTo>
                      <a:pt x="326" y="90"/>
                    </a:lnTo>
                    <a:lnTo>
                      <a:pt x="337" y="76"/>
                    </a:lnTo>
                    <a:lnTo>
                      <a:pt x="344" y="59"/>
                    </a:lnTo>
                    <a:lnTo>
                      <a:pt x="346" y="39"/>
                    </a:lnTo>
                    <a:lnTo>
                      <a:pt x="346" y="28"/>
                    </a:lnTo>
                    <a:lnTo>
                      <a:pt x="344" y="18"/>
                    </a:lnTo>
                    <a:lnTo>
                      <a:pt x="342" y="7"/>
                    </a:lnTo>
                    <a:lnTo>
                      <a:pt x="338" y="1"/>
                    </a:lnTo>
                    <a:lnTo>
                      <a:pt x="333" y="0"/>
                    </a:lnTo>
                    <a:lnTo>
                      <a:pt x="327" y="4"/>
                    </a:lnTo>
                    <a:lnTo>
                      <a:pt x="321" y="12"/>
                    </a:lnTo>
                    <a:lnTo>
                      <a:pt x="312" y="24"/>
                    </a:lnTo>
                    <a:lnTo>
                      <a:pt x="299" y="38"/>
                    </a:lnTo>
                    <a:lnTo>
                      <a:pt x="285" y="56"/>
                    </a:lnTo>
                    <a:lnTo>
                      <a:pt x="269" y="73"/>
                    </a:lnTo>
                    <a:lnTo>
                      <a:pt x="253" y="94"/>
                    </a:lnTo>
                    <a:lnTo>
                      <a:pt x="236" y="111"/>
                    </a:lnTo>
                    <a:lnTo>
                      <a:pt x="220" y="129"/>
                    </a:lnTo>
                    <a:lnTo>
                      <a:pt x="204" y="145"/>
                    </a:lnTo>
                    <a:lnTo>
                      <a:pt x="190" y="158"/>
                    </a:lnTo>
                    <a:lnTo>
                      <a:pt x="178" y="166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2" name="Freeform 368"/>
              <p:cNvSpPr>
                <a:spLocks/>
              </p:cNvSpPr>
              <p:nvPr/>
            </p:nvSpPr>
            <p:spPr bwMode="auto">
              <a:xfrm>
                <a:off x="5521243" y="3911514"/>
                <a:ext cx="190452" cy="491388"/>
              </a:xfrm>
              <a:custGeom>
                <a:avLst/>
                <a:gdLst>
                  <a:gd name="T0" fmla="*/ 48 w 181"/>
                  <a:gd name="T1" fmla="*/ 467 h 467"/>
                  <a:gd name="T2" fmla="*/ 47 w 181"/>
                  <a:gd name="T3" fmla="*/ 447 h 467"/>
                  <a:gd name="T4" fmla="*/ 55 w 181"/>
                  <a:gd name="T5" fmla="*/ 441 h 467"/>
                  <a:gd name="T6" fmla="*/ 77 w 181"/>
                  <a:gd name="T7" fmla="*/ 429 h 467"/>
                  <a:gd name="T8" fmla="*/ 88 w 181"/>
                  <a:gd name="T9" fmla="*/ 421 h 467"/>
                  <a:gd name="T10" fmla="*/ 91 w 181"/>
                  <a:gd name="T11" fmla="*/ 393 h 467"/>
                  <a:gd name="T12" fmla="*/ 75 w 181"/>
                  <a:gd name="T13" fmla="*/ 362 h 467"/>
                  <a:gd name="T14" fmla="*/ 42 w 181"/>
                  <a:gd name="T15" fmla="*/ 320 h 467"/>
                  <a:gd name="T16" fmla="*/ 13 w 181"/>
                  <a:gd name="T17" fmla="*/ 276 h 467"/>
                  <a:gd name="T18" fmla="*/ 16 w 181"/>
                  <a:gd name="T19" fmla="*/ 244 h 467"/>
                  <a:gd name="T20" fmla="*/ 27 w 181"/>
                  <a:gd name="T21" fmla="*/ 231 h 467"/>
                  <a:gd name="T22" fmla="*/ 36 w 181"/>
                  <a:gd name="T23" fmla="*/ 219 h 467"/>
                  <a:gd name="T24" fmla="*/ 37 w 181"/>
                  <a:gd name="T25" fmla="*/ 210 h 467"/>
                  <a:gd name="T26" fmla="*/ 27 w 181"/>
                  <a:gd name="T27" fmla="*/ 199 h 467"/>
                  <a:gd name="T28" fmla="*/ 9 w 181"/>
                  <a:gd name="T29" fmla="*/ 186 h 467"/>
                  <a:gd name="T30" fmla="*/ 1 w 181"/>
                  <a:gd name="T31" fmla="*/ 176 h 467"/>
                  <a:gd name="T32" fmla="*/ 1 w 181"/>
                  <a:gd name="T33" fmla="*/ 164 h 467"/>
                  <a:gd name="T34" fmla="*/ 7 w 181"/>
                  <a:gd name="T35" fmla="*/ 154 h 467"/>
                  <a:gd name="T36" fmla="*/ 14 w 181"/>
                  <a:gd name="T37" fmla="*/ 148 h 467"/>
                  <a:gd name="T38" fmla="*/ 20 w 181"/>
                  <a:gd name="T39" fmla="*/ 140 h 467"/>
                  <a:gd name="T40" fmla="*/ 17 w 181"/>
                  <a:gd name="T41" fmla="*/ 128 h 467"/>
                  <a:gd name="T42" fmla="*/ 10 w 181"/>
                  <a:gd name="T43" fmla="*/ 114 h 467"/>
                  <a:gd name="T44" fmla="*/ 10 w 181"/>
                  <a:gd name="T45" fmla="*/ 101 h 467"/>
                  <a:gd name="T46" fmla="*/ 17 w 181"/>
                  <a:gd name="T47" fmla="*/ 93 h 467"/>
                  <a:gd name="T48" fmla="*/ 29 w 181"/>
                  <a:gd name="T49" fmla="*/ 88 h 467"/>
                  <a:gd name="T50" fmla="*/ 28 w 181"/>
                  <a:gd name="T51" fmla="*/ 69 h 467"/>
                  <a:gd name="T52" fmla="*/ 15 w 181"/>
                  <a:gd name="T53" fmla="*/ 36 h 467"/>
                  <a:gd name="T54" fmla="*/ 23 w 181"/>
                  <a:gd name="T55" fmla="*/ 10 h 467"/>
                  <a:gd name="T56" fmla="*/ 61 w 181"/>
                  <a:gd name="T57" fmla="*/ 4 h 467"/>
                  <a:gd name="T58" fmla="*/ 101 w 181"/>
                  <a:gd name="T59" fmla="*/ 37 h 467"/>
                  <a:gd name="T60" fmla="*/ 120 w 181"/>
                  <a:gd name="T61" fmla="*/ 62 h 467"/>
                  <a:gd name="T62" fmla="*/ 136 w 181"/>
                  <a:gd name="T63" fmla="*/ 51 h 467"/>
                  <a:gd name="T64" fmla="*/ 168 w 181"/>
                  <a:gd name="T65" fmla="*/ 70 h 467"/>
                  <a:gd name="T66" fmla="*/ 162 w 181"/>
                  <a:gd name="T67" fmla="*/ 119 h 467"/>
                  <a:gd name="T68" fmla="*/ 167 w 181"/>
                  <a:gd name="T69" fmla="*/ 146 h 467"/>
                  <a:gd name="T70" fmla="*/ 181 w 181"/>
                  <a:gd name="T71" fmla="*/ 164 h 467"/>
                  <a:gd name="T72" fmla="*/ 174 w 181"/>
                  <a:gd name="T73" fmla="*/ 184 h 467"/>
                  <a:gd name="T74" fmla="*/ 158 w 181"/>
                  <a:gd name="T75" fmla="*/ 205 h 467"/>
                  <a:gd name="T76" fmla="*/ 154 w 181"/>
                  <a:gd name="T77" fmla="*/ 219 h 467"/>
                  <a:gd name="T78" fmla="*/ 158 w 181"/>
                  <a:gd name="T79" fmla="*/ 225 h 467"/>
                  <a:gd name="T80" fmla="*/ 171 w 181"/>
                  <a:gd name="T81" fmla="*/ 234 h 467"/>
                  <a:gd name="T82" fmla="*/ 180 w 181"/>
                  <a:gd name="T83" fmla="*/ 242 h 467"/>
                  <a:gd name="T84" fmla="*/ 180 w 181"/>
                  <a:gd name="T85" fmla="*/ 255 h 467"/>
                  <a:gd name="T86" fmla="*/ 156 w 181"/>
                  <a:gd name="T87" fmla="*/ 285 h 467"/>
                  <a:gd name="T88" fmla="*/ 152 w 181"/>
                  <a:gd name="T89" fmla="*/ 298 h 467"/>
                  <a:gd name="T90" fmla="*/ 149 w 181"/>
                  <a:gd name="T91" fmla="*/ 313 h 467"/>
                  <a:gd name="T92" fmla="*/ 141 w 181"/>
                  <a:gd name="T93" fmla="*/ 334 h 467"/>
                  <a:gd name="T94" fmla="*/ 136 w 181"/>
                  <a:gd name="T95" fmla="*/ 346 h 467"/>
                  <a:gd name="T96" fmla="*/ 74 w 181"/>
                  <a:gd name="T97" fmla="*/ 460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1" h="467">
                    <a:moveTo>
                      <a:pt x="74" y="460"/>
                    </a:moveTo>
                    <a:lnTo>
                      <a:pt x="62" y="466"/>
                    </a:lnTo>
                    <a:lnTo>
                      <a:pt x="48" y="467"/>
                    </a:lnTo>
                    <a:lnTo>
                      <a:pt x="45" y="466"/>
                    </a:lnTo>
                    <a:lnTo>
                      <a:pt x="46" y="451"/>
                    </a:lnTo>
                    <a:lnTo>
                      <a:pt x="47" y="447"/>
                    </a:lnTo>
                    <a:lnTo>
                      <a:pt x="49" y="445"/>
                    </a:lnTo>
                    <a:lnTo>
                      <a:pt x="53" y="442"/>
                    </a:lnTo>
                    <a:lnTo>
                      <a:pt x="55" y="441"/>
                    </a:lnTo>
                    <a:lnTo>
                      <a:pt x="62" y="436"/>
                    </a:lnTo>
                    <a:lnTo>
                      <a:pt x="69" y="433"/>
                    </a:lnTo>
                    <a:lnTo>
                      <a:pt x="77" y="429"/>
                    </a:lnTo>
                    <a:lnTo>
                      <a:pt x="84" y="426"/>
                    </a:lnTo>
                    <a:lnTo>
                      <a:pt x="86" y="423"/>
                    </a:lnTo>
                    <a:lnTo>
                      <a:pt x="88" y="421"/>
                    </a:lnTo>
                    <a:lnTo>
                      <a:pt x="90" y="420"/>
                    </a:lnTo>
                    <a:lnTo>
                      <a:pt x="92" y="406"/>
                    </a:lnTo>
                    <a:lnTo>
                      <a:pt x="91" y="393"/>
                    </a:lnTo>
                    <a:lnTo>
                      <a:pt x="87" y="381"/>
                    </a:lnTo>
                    <a:lnTo>
                      <a:pt x="81" y="371"/>
                    </a:lnTo>
                    <a:lnTo>
                      <a:pt x="75" y="362"/>
                    </a:lnTo>
                    <a:lnTo>
                      <a:pt x="61" y="343"/>
                    </a:lnTo>
                    <a:lnTo>
                      <a:pt x="53" y="331"/>
                    </a:lnTo>
                    <a:lnTo>
                      <a:pt x="42" y="320"/>
                    </a:lnTo>
                    <a:lnTo>
                      <a:pt x="24" y="299"/>
                    </a:lnTo>
                    <a:lnTo>
                      <a:pt x="17" y="288"/>
                    </a:lnTo>
                    <a:lnTo>
                      <a:pt x="13" y="276"/>
                    </a:lnTo>
                    <a:lnTo>
                      <a:pt x="11" y="263"/>
                    </a:lnTo>
                    <a:lnTo>
                      <a:pt x="15" y="248"/>
                    </a:lnTo>
                    <a:lnTo>
                      <a:pt x="16" y="244"/>
                    </a:lnTo>
                    <a:lnTo>
                      <a:pt x="20" y="240"/>
                    </a:lnTo>
                    <a:lnTo>
                      <a:pt x="23" y="236"/>
                    </a:lnTo>
                    <a:lnTo>
                      <a:pt x="27" y="231"/>
                    </a:lnTo>
                    <a:lnTo>
                      <a:pt x="30" y="228"/>
                    </a:lnTo>
                    <a:lnTo>
                      <a:pt x="34" y="223"/>
                    </a:lnTo>
                    <a:lnTo>
                      <a:pt x="36" y="219"/>
                    </a:lnTo>
                    <a:lnTo>
                      <a:pt x="39" y="217"/>
                    </a:lnTo>
                    <a:lnTo>
                      <a:pt x="39" y="214"/>
                    </a:lnTo>
                    <a:lnTo>
                      <a:pt x="37" y="210"/>
                    </a:lnTo>
                    <a:lnTo>
                      <a:pt x="35" y="206"/>
                    </a:lnTo>
                    <a:lnTo>
                      <a:pt x="32" y="203"/>
                    </a:lnTo>
                    <a:lnTo>
                      <a:pt x="27" y="199"/>
                    </a:lnTo>
                    <a:lnTo>
                      <a:pt x="21" y="195"/>
                    </a:lnTo>
                    <a:lnTo>
                      <a:pt x="13" y="189"/>
                    </a:lnTo>
                    <a:lnTo>
                      <a:pt x="9" y="186"/>
                    </a:lnTo>
                    <a:lnTo>
                      <a:pt x="5" y="183"/>
                    </a:lnTo>
                    <a:lnTo>
                      <a:pt x="3" y="179"/>
                    </a:lnTo>
                    <a:lnTo>
                      <a:pt x="1" y="176"/>
                    </a:lnTo>
                    <a:lnTo>
                      <a:pt x="0" y="172"/>
                    </a:lnTo>
                    <a:lnTo>
                      <a:pt x="0" y="168"/>
                    </a:lnTo>
                    <a:lnTo>
                      <a:pt x="1" y="164"/>
                    </a:lnTo>
                    <a:lnTo>
                      <a:pt x="2" y="160"/>
                    </a:lnTo>
                    <a:lnTo>
                      <a:pt x="4" y="157"/>
                    </a:lnTo>
                    <a:lnTo>
                      <a:pt x="7" y="154"/>
                    </a:lnTo>
                    <a:lnTo>
                      <a:pt x="9" y="152"/>
                    </a:lnTo>
                    <a:lnTo>
                      <a:pt x="11" y="151"/>
                    </a:lnTo>
                    <a:lnTo>
                      <a:pt x="14" y="148"/>
                    </a:lnTo>
                    <a:lnTo>
                      <a:pt x="16" y="146"/>
                    </a:lnTo>
                    <a:lnTo>
                      <a:pt x="17" y="144"/>
                    </a:lnTo>
                    <a:lnTo>
                      <a:pt x="20" y="140"/>
                    </a:lnTo>
                    <a:lnTo>
                      <a:pt x="20" y="136"/>
                    </a:lnTo>
                    <a:lnTo>
                      <a:pt x="18" y="133"/>
                    </a:lnTo>
                    <a:lnTo>
                      <a:pt x="17" y="128"/>
                    </a:lnTo>
                    <a:lnTo>
                      <a:pt x="15" y="123"/>
                    </a:lnTo>
                    <a:lnTo>
                      <a:pt x="13" y="119"/>
                    </a:lnTo>
                    <a:lnTo>
                      <a:pt x="10" y="114"/>
                    </a:lnTo>
                    <a:lnTo>
                      <a:pt x="10" y="109"/>
                    </a:lnTo>
                    <a:lnTo>
                      <a:pt x="9" y="106"/>
                    </a:lnTo>
                    <a:lnTo>
                      <a:pt x="10" y="101"/>
                    </a:lnTo>
                    <a:lnTo>
                      <a:pt x="13" y="97"/>
                    </a:lnTo>
                    <a:lnTo>
                      <a:pt x="15" y="95"/>
                    </a:lnTo>
                    <a:lnTo>
                      <a:pt x="17" y="93"/>
                    </a:lnTo>
                    <a:lnTo>
                      <a:pt x="21" y="90"/>
                    </a:lnTo>
                    <a:lnTo>
                      <a:pt x="23" y="89"/>
                    </a:lnTo>
                    <a:lnTo>
                      <a:pt x="29" y="88"/>
                    </a:lnTo>
                    <a:lnTo>
                      <a:pt x="36" y="87"/>
                    </a:lnTo>
                    <a:lnTo>
                      <a:pt x="33" y="81"/>
                    </a:lnTo>
                    <a:lnTo>
                      <a:pt x="28" y="69"/>
                    </a:lnTo>
                    <a:lnTo>
                      <a:pt x="22" y="58"/>
                    </a:lnTo>
                    <a:lnTo>
                      <a:pt x="17" y="46"/>
                    </a:lnTo>
                    <a:lnTo>
                      <a:pt x="15" y="36"/>
                    </a:lnTo>
                    <a:lnTo>
                      <a:pt x="15" y="26"/>
                    </a:lnTo>
                    <a:lnTo>
                      <a:pt x="17" y="18"/>
                    </a:lnTo>
                    <a:lnTo>
                      <a:pt x="23" y="10"/>
                    </a:lnTo>
                    <a:lnTo>
                      <a:pt x="34" y="3"/>
                    </a:lnTo>
                    <a:lnTo>
                      <a:pt x="47" y="0"/>
                    </a:lnTo>
                    <a:lnTo>
                      <a:pt x="61" y="4"/>
                    </a:lnTo>
                    <a:lnTo>
                      <a:pt x="75" y="12"/>
                    </a:lnTo>
                    <a:lnTo>
                      <a:pt x="90" y="24"/>
                    </a:lnTo>
                    <a:lnTo>
                      <a:pt x="101" y="37"/>
                    </a:lnTo>
                    <a:lnTo>
                      <a:pt x="112" y="51"/>
                    </a:lnTo>
                    <a:lnTo>
                      <a:pt x="119" y="64"/>
                    </a:lnTo>
                    <a:lnTo>
                      <a:pt x="120" y="62"/>
                    </a:lnTo>
                    <a:lnTo>
                      <a:pt x="124" y="57"/>
                    </a:lnTo>
                    <a:lnTo>
                      <a:pt x="128" y="55"/>
                    </a:lnTo>
                    <a:lnTo>
                      <a:pt x="136" y="51"/>
                    </a:lnTo>
                    <a:lnTo>
                      <a:pt x="147" y="52"/>
                    </a:lnTo>
                    <a:lnTo>
                      <a:pt x="160" y="59"/>
                    </a:lnTo>
                    <a:lnTo>
                      <a:pt x="168" y="70"/>
                    </a:lnTo>
                    <a:lnTo>
                      <a:pt x="171" y="83"/>
                    </a:lnTo>
                    <a:lnTo>
                      <a:pt x="170" y="97"/>
                    </a:lnTo>
                    <a:lnTo>
                      <a:pt x="162" y="119"/>
                    </a:lnTo>
                    <a:lnTo>
                      <a:pt x="154" y="140"/>
                    </a:lnTo>
                    <a:lnTo>
                      <a:pt x="161" y="142"/>
                    </a:lnTo>
                    <a:lnTo>
                      <a:pt x="167" y="146"/>
                    </a:lnTo>
                    <a:lnTo>
                      <a:pt x="173" y="151"/>
                    </a:lnTo>
                    <a:lnTo>
                      <a:pt x="179" y="157"/>
                    </a:lnTo>
                    <a:lnTo>
                      <a:pt x="181" y="164"/>
                    </a:lnTo>
                    <a:lnTo>
                      <a:pt x="180" y="173"/>
                    </a:lnTo>
                    <a:lnTo>
                      <a:pt x="177" y="178"/>
                    </a:lnTo>
                    <a:lnTo>
                      <a:pt x="174" y="184"/>
                    </a:lnTo>
                    <a:lnTo>
                      <a:pt x="170" y="189"/>
                    </a:lnTo>
                    <a:lnTo>
                      <a:pt x="167" y="195"/>
                    </a:lnTo>
                    <a:lnTo>
                      <a:pt x="158" y="205"/>
                    </a:lnTo>
                    <a:lnTo>
                      <a:pt x="154" y="214"/>
                    </a:lnTo>
                    <a:lnTo>
                      <a:pt x="154" y="217"/>
                    </a:lnTo>
                    <a:lnTo>
                      <a:pt x="154" y="219"/>
                    </a:lnTo>
                    <a:lnTo>
                      <a:pt x="155" y="221"/>
                    </a:lnTo>
                    <a:lnTo>
                      <a:pt x="156" y="223"/>
                    </a:lnTo>
                    <a:lnTo>
                      <a:pt x="158" y="225"/>
                    </a:lnTo>
                    <a:lnTo>
                      <a:pt x="162" y="228"/>
                    </a:lnTo>
                    <a:lnTo>
                      <a:pt x="165" y="230"/>
                    </a:lnTo>
                    <a:lnTo>
                      <a:pt x="171" y="234"/>
                    </a:lnTo>
                    <a:lnTo>
                      <a:pt x="175" y="236"/>
                    </a:lnTo>
                    <a:lnTo>
                      <a:pt x="177" y="238"/>
                    </a:lnTo>
                    <a:lnTo>
                      <a:pt x="180" y="242"/>
                    </a:lnTo>
                    <a:lnTo>
                      <a:pt x="181" y="246"/>
                    </a:lnTo>
                    <a:lnTo>
                      <a:pt x="181" y="250"/>
                    </a:lnTo>
                    <a:lnTo>
                      <a:pt x="180" y="255"/>
                    </a:lnTo>
                    <a:lnTo>
                      <a:pt x="174" y="267"/>
                    </a:lnTo>
                    <a:lnTo>
                      <a:pt x="165" y="276"/>
                    </a:lnTo>
                    <a:lnTo>
                      <a:pt x="156" y="285"/>
                    </a:lnTo>
                    <a:lnTo>
                      <a:pt x="150" y="291"/>
                    </a:lnTo>
                    <a:lnTo>
                      <a:pt x="151" y="294"/>
                    </a:lnTo>
                    <a:lnTo>
                      <a:pt x="152" y="298"/>
                    </a:lnTo>
                    <a:lnTo>
                      <a:pt x="151" y="302"/>
                    </a:lnTo>
                    <a:lnTo>
                      <a:pt x="151" y="307"/>
                    </a:lnTo>
                    <a:lnTo>
                      <a:pt x="149" y="313"/>
                    </a:lnTo>
                    <a:lnTo>
                      <a:pt x="148" y="318"/>
                    </a:lnTo>
                    <a:lnTo>
                      <a:pt x="144" y="326"/>
                    </a:lnTo>
                    <a:lnTo>
                      <a:pt x="141" y="334"/>
                    </a:lnTo>
                    <a:lnTo>
                      <a:pt x="138" y="339"/>
                    </a:lnTo>
                    <a:lnTo>
                      <a:pt x="137" y="343"/>
                    </a:lnTo>
                    <a:lnTo>
                      <a:pt x="136" y="346"/>
                    </a:lnTo>
                    <a:lnTo>
                      <a:pt x="154" y="415"/>
                    </a:lnTo>
                    <a:lnTo>
                      <a:pt x="81" y="455"/>
                    </a:lnTo>
                    <a:lnTo>
                      <a:pt x="74" y="460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3" name="Freeform 369"/>
              <p:cNvSpPr>
                <a:spLocks/>
              </p:cNvSpPr>
              <p:nvPr/>
            </p:nvSpPr>
            <p:spPr bwMode="auto">
              <a:xfrm>
                <a:off x="5579115" y="3992535"/>
                <a:ext cx="74708" cy="307249"/>
              </a:xfrm>
              <a:custGeom>
                <a:avLst/>
                <a:gdLst>
                  <a:gd name="T0" fmla="*/ 58 w 71"/>
                  <a:gd name="T1" fmla="*/ 248 h 292"/>
                  <a:gd name="T2" fmla="*/ 62 w 71"/>
                  <a:gd name="T3" fmla="*/ 199 h 292"/>
                  <a:gd name="T4" fmla="*/ 70 w 71"/>
                  <a:gd name="T5" fmla="*/ 171 h 292"/>
                  <a:gd name="T6" fmla="*/ 67 w 71"/>
                  <a:gd name="T7" fmla="*/ 173 h 292"/>
                  <a:gd name="T8" fmla="*/ 61 w 71"/>
                  <a:gd name="T9" fmla="*/ 182 h 292"/>
                  <a:gd name="T10" fmla="*/ 57 w 71"/>
                  <a:gd name="T11" fmla="*/ 188 h 292"/>
                  <a:gd name="T12" fmla="*/ 54 w 71"/>
                  <a:gd name="T13" fmla="*/ 182 h 292"/>
                  <a:gd name="T14" fmla="*/ 52 w 71"/>
                  <a:gd name="T15" fmla="*/ 153 h 292"/>
                  <a:gd name="T16" fmla="*/ 56 w 71"/>
                  <a:gd name="T17" fmla="*/ 135 h 292"/>
                  <a:gd name="T18" fmla="*/ 68 w 71"/>
                  <a:gd name="T19" fmla="*/ 116 h 292"/>
                  <a:gd name="T20" fmla="*/ 67 w 71"/>
                  <a:gd name="T21" fmla="*/ 113 h 292"/>
                  <a:gd name="T22" fmla="*/ 62 w 71"/>
                  <a:gd name="T23" fmla="*/ 118 h 292"/>
                  <a:gd name="T24" fmla="*/ 56 w 71"/>
                  <a:gd name="T25" fmla="*/ 124 h 292"/>
                  <a:gd name="T26" fmla="*/ 51 w 71"/>
                  <a:gd name="T27" fmla="*/ 126 h 292"/>
                  <a:gd name="T28" fmla="*/ 49 w 71"/>
                  <a:gd name="T29" fmla="*/ 113 h 292"/>
                  <a:gd name="T30" fmla="*/ 52 w 71"/>
                  <a:gd name="T31" fmla="*/ 87 h 292"/>
                  <a:gd name="T32" fmla="*/ 65 w 71"/>
                  <a:gd name="T33" fmla="*/ 56 h 292"/>
                  <a:gd name="T34" fmla="*/ 61 w 71"/>
                  <a:gd name="T35" fmla="*/ 56 h 292"/>
                  <a:gd name="T36" fmla="*/ 49 w 71"/>
                  <a:gd name="T37" fmla="*/ 82 h 292"/>
                  <a:gd name="T38" fmla="*/ 42 w 71"/>
                  <a:gd name="T39" fmla="*/ 93 h 292"/>
                  <a:gd name="T40" fmla="*/ 37 w 71"/>
                  <a:gd name="T41" fmla="*/ 68 h 292"/>
                  <a:gd name="T42" fmla="*/ 43 w 71"/>
                  <a:gd name="T43" fmla="*/ 36 h 292"/>
                  <a:gd name="T44" fmla="*/ 51 w 71"/>
                  <a:gd name="T45" fmla="*/ 19 h 292"/>
                  <a:gd name="T46" fmla="*/ 44 w 71"/>
                  <a:gd name="T47" fmla="*/ 20 h 292"/>
                  <a:gd name="T48" fmla="*/ 39 w 71"/>
                  <a:gd name="T49" fmla="*/ 29 h 292"/>
                  <a:gd name="T50" fmla="*/ 36 w 71"/>
                  <a:gd name="T51" fmla="*/ 36 h 292"/>
                  <a:gd name="T52" fmla="*/ 27 w 71"/>
                  <a:gd name="T53" fmla="*/ 17 h 292"/>
                  <a:gd name="T54" fmla="*/ 19 w 71"/>
                  <a:gd name="T55" fmla="*/ 10 h 292"/>
                  <a:gd name="T56" fmla="*/ 25 w 71"/>
                  <a:gd name="T57" fmla="*/ 33 h 292"/>
                  <a:gd name="T58" fmla="*/ 24 w 71"/>
                  <a:gd name="T59" fmla="*/ 39 h 292"/>
                  <a:gd name="T60" fmla="*/ 7 w 71"/>
                  <a:gd name="T61" fmla="*/ 26 h 292"/>
                  <a:gd name="T62" fmla="*/ 1 w 71"/>
                  <a:gd name="T63" fmla="*/ 29 h 292"/>
                  <a:gd name="T64" fmla="*/ 13 w 71"/>
                  <a:gd name="T65" fmla="*/ 38 h 292"/>
                  <a:gd name="T66" fmla="*/ 30 w 71"/>
                  <a:gd name="T67" fmla="*/ 65 h 292"/>
                  <a:gd name="T68" fmla="*/ 26 w 71"/>
                  <a:gd name="T69" fmla="*/ 83 h 292"/>
                  <a:gd name="T70" fmla="*/ 9 w 71"/>
                  <a:gd name="T71" fmla="*/ 74 h 292"/>
                  <a:gd name="T72" fmla="*/ 4 w 71"/>
                  <a:gd name="T73" fmla="*/ 80 h 292"/>
                  <a:gd name="T74" fmla="*/ 30 w 71"/>
                  <a:gd name="T75" fmla="*/ 99 h 292"/>
                  <a:gd name="T76" fmla="*/ 41 w 71"/>
                  <a:gd name="T77" fmla="*/ 124 h 292"/>
                  <a:gd name="T78" fmla="*/ 44 w 71"/>
                  <a:gd name="T79" fmla="*/ 152 h 292"/>
                  <a:gd name="T80" fmla="*/ 35 w 71"/>
                  <a:gd name="T81" fmla="*/ 150 h 292"/>
                  <a:gd name="T82" fmla="*/ 22 w 71"/>
                  <a:gd name="T83" fmla="*/ 142 h 292"/>
                  <a:gd name="T84" fmla="*/ 30 w 71"/>
                  <a:gd name="T85" fmla="*/ 152 h 292"/>
                  <a:gd name="T86" fmla="*/ 46 w 71"/>
                  <a:gd name="T87" fmla="*/ 173 h 292"/>
                  <a:gd name="T88" fmla="*/ 45 w 71"/>
                  <a:gd name="T89" fmla="*/ 198 h 292"/>
                  <a:gd name="T90" fmla="*/ 39 w 71"/>
                  <a:gd name="T91" fmla="*/ 197 h 292"/>
                  <a:gd name="T92" fmla="*/ 32 w 71"/>
                  <a:gd name="T93" fmla="*/ 191 h 292"/>
                  <a:gd name="T94" fmla="*/ 27 w 71"/>
                  <a:gd name="T95" fmla="*/ 189 h 292"/>
                  <a:gd name="T96" fmla="*/ 36 w 71"/>
                  <a:gd name="T97" fmla="*/ 199 h 292"/>
                  <a:gd name="T98" fmla="*/ 49 w 71"/>
                  <a:gd name="T99" fmla="*/ 221 h 292"/>
                  <a:gd name="T100" fmla="*/ 51 w 71"/>
                  <a:gd name="T101" fmla="*/ 265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1" h="292">
                    <a:moveTo>
                      <a:pt x="57" y="292"/>
                    </a:moveTo>
                    <a:lnTo>
                      <a:pt x="57" y="267"/>
                    </a:lnTo>
                    <a:lnTo>
                      <a:pt x="58" y="248"/>
                    </a:lnTo>
                    <a:lnTo>
                      <a:pt x="59" y="230"/>
                    </a:lnTo>
                    <a:lnTo>
                      <a:pt x="59" y="212"/>
                    </a:lnTo>
                    <a:lnTo>
                      <a:pt x="62" y="199"/>
                    </a:lnTo>
                    <a:lnTo>
                      <a:pt x="65" y="188"/>
                    </a:lnTo>
                    <a:lnTo>
                      <a:pt x="71" y="173"/>
                    </a:lnTo>
                    <a:lnTo>
                      <a:pt x="70" y="171"/>
                    </a:lnTo>
                    <a:lnTo>
                      <a:pt x="69" y="171"/>
                    </a:lnTo>
                    <a:lnTo>
                      <a:pt x="68" y="171"/>
                    </a:lnTo>
                    <a:lnTo>
                      <a:pt x="67" y="173"/>
                    </a:lnTo>
                    <a:lnTo>
                      <a:pt x="64" y="176"/>
                    </a:lnTo>
                    <a:lnTo>
                      <a:pt x="63" y="178"/>
                    </a:lnTo>
                    <a:lnTo>
                      <a:pt x="61" y="182"/>
                    </a:lnTo>
                    <a:lnTo>
                      <a:pt x="59" y="184"/>
                    </a:lnTo>
                    <a:lnTo>
                      <a:pt x="58" y="186"/>
                    </a:lnTo>
                    <a:lnTo>
                      <a:pt x="57" y="188"/>
                    </a:lnTo>
                    <a:lnTo>
                      <a:pt x="56" y="188"/>
                    </a:lnTo>
                    <a:lnTo>
                      <a:pt x="55" y="185"/>
                    </a:lnTo>
                    <a:lnTo>
                      <a:pt x="54" y="182"/>
                    </a:lnTo>
                    <a:lnTo>
                      <a:pt x="54" y="173"/>
                    </a:lnTo>
                    <a:lnTo>
                      <a:pt x="52" y="163"/>
                    </a:lnTo>
                    <a:lnTo>
                      <a:pt x="52" y="153"/>
                    </a:lnTo>
                    <a:lnTo>
                      <a:pt x="52" y="145"/>
                    </a:lnTo>
                    <a:lnTo>
                      <a:pt x="54" y="140"/>
                    </a:lnTo>
                    <a:lnTo>
                      <a:pt x="56" y="135"/>
                    </a:lnTo>
                    <a:lnTo>
                      <a:pt x="59" y="129"/>
                    </a:lnTo>
                    <a:lnTo>
                      <a:pt x="64" y="122"/>
                    </a:lnTo>
                    <a:lnTo>
                      <a:pt x="68" y="116"/>
                    </a:lnTo>
                    <a:lnTo>
                      <a:pt x="68" y="113"/>
                    </a:lnTo>
                    <a:lnTo>
                      <a:pt x="68" y="112"/>
                    </a:lnTo>
                    <a:lnTo>
                      <a:pt x="67" y="113"/>
                    </a:lnTo>
                    <a:lnTo>
                      <a:pt x="65" y="114"/>
                    </a:lnTo>
                    <a:lnTo>
                      <a:pt x="63" y="115"/>
                    </a:lnTo>
                    <a:lnTo>
                      <a:pt x="62" y="118"/>
                    </a:lnTo>
                    <a:lnTo>
                      <a:pt x="59" y="120"/>
                    </a:lnTo>
                    <a:lnTo>
                      <a:pt x="58" y="122"/>
                    </a:lnTo>
                    <a:lnTo>
                      <a:pt x="56" y="124"/>
                    </a:lnTo>
                    <a:lnTo>
                      <a:pt x="54" y="126"/>
                    </a:lnTo>
                    <a:lnTo>
                      <a:pt x="52" y="126"/>
                    </a:lnTo>
                    <a:lnTo>
                      <a:pt x="51" y="126"/>
                    </a:lnTo>
                    <a:lnTo>
                      <a:pt x="50" y="125"/>
                    </a:lnTo>
                    <a:lnTo>
                      <a:pt x="49" y="122"/>
                    </a:lnTo>
                    <a:lnTo>
                      <a:pt x="49" y="113"/>
                    </a:lnTo>
                    <a:lnTo>
                      <a:pt x="49" y="105"/>
                    </a:lnTo>
                    <a:lnTo>
                      <a:pt x="50" y="96"/>
                    </a:lnTo>
                    <a:lnTo>
                      <a:pt x="52" y="87"/>
                    </a:lnTo>
                    <a:lnTo>
                      <a:pt x="57" y="75"/>
                    </a:lnTo>
                    <a:lnTo>
                      <a:pt x="62" y="64"/>
                    </a:lnTo>
                    <a:lnTo>
                      <a:pt x="65" y="56"/>
                    </a:lnTo>
                    <a:lnTo>
                      <a:pt x="67" y="51"/>
                    </a:lnTo>
                    <a:lnTo>
                      <a:pt x="63" y="51"/>
                    </a:lnTo>
                    <a:lnTo>
                      <a:pt x="61" y="56"/>
                    </a:lnTo>
                    <a:lnTo>
                      <a:pt x="56" y="63"/>
                    </a:lnTo>
                    <a:lnTo>
                      <a:pt x="52" y="73"/>
                    </a:lnTo>
                    <a:lnTo>
                      <a:pt x="49" y="82"/>
                    </a:lnTo>
                    <a:lnTo>
                      <a:pt x="45" y="90"/>
                    </a:lnTo>
                    <a:lnTo>
                      <a:pt x="43" y="95"/>
                    </a:lnTo>
                    <a:lnTo>
                      <a:pt x="42" y="93"/>
                    </a:lnTo>
                    <a:lnTo>
                      <a:pt x="41" y="87"/>
                    </a:lnTo>
                    <a:lnTo>
                      <a:pt x="38" y="77"/>
                    </a:lnTo>
                    <a:lnTo>
                      <a:pt x="37" y="68"/>
                    </a:lnTo>
                    <a:lnTo>
                      <a:pt x="37" y="56"/>
                    </a:lnTo>
                    <a:lnTo>
                      <a:pt x="39" y="45"/>
                    </a:lnTo>
                    <a:lnTo>
                      <a:pt x="43" y="36"/>
                    </a:lnTo>
                    <a:lnTo>
                      <a:pt x="46" y="27"/>
                    </a:lnTo>
                    <a:lnTo>
                      <a:pt x="50" y="23"/>
                    </a:lnTo>
                    <a:lnTo>
                      <a:pt x="51" y="19"/>
                    </a:lnTo>
                    <a:lnTo>
                      <a:pt x="49" y="19"/>
                    </a:lnTo>
                    <a:lnTo>
                      <a:pt x="46" y="19"/>
                    </a:lnTo>
                    <a:lnTo>
                      <a:pt x="44" y="20"/>
                    </a:lnTo>
                    <a:lnTo>
                      <a:pt x="43" y="23"/>
                    </a:lnTo>
                    <a:lnTo>
                      <a:pt x="41" y="25"/>
                    </a:lnTo>
                    <a:lnTo>
                      <a:pt x="39" y="29"/>
                    </a:lnTo>
                    <a:lnTo>
                      <a:pt x="38" y="32"/>
                    </a:lnTo>
                    <a:lnTo>
                      <a:pt x="37" y="35"/>
                    </a:lnTo>
                    <a:lnTo>
                      <a:pt x="36" y="36"/>
                    </a:lnTo>
                    <a:lnTo>
                      <a:pt x="35" y="36"/>
                    </a:lnTo>
                    <a:lnTo>
                      <a:pt x="33" y="33"/>
                    </a:lnTo>
                    <a:lnTo>
                      <a:pt x="27" y="17"/>
                    </a:lnTo>
                    <a:lnTo>
                      <a:pt x="22" y="0"/>
                    </a:lnTo>
                    <a:lnTo>
                      <a:pt x="19" y="3"/>
                    </a:lnTo>
                    <a:lnTo>
                      <a:pt x="19" y="10"/>
                    </a:lnTo>
                    <a:lnTo>
                      <a:pt x="20" y="18"/>
                    </a:lnTo>
                    <a:lnTo>
                      <a:pt x="23" y="26"/>
                    </a:lnTo>
                    <a:lnTo>
                      <a:pt x="25" y="33"/>
                    </a:lnTo>
                    <a:lnTo>
                      <a:pt x="27" y="39"/>
                    </a:lnTo>
                    <a:lnTo>
                      <a:pt x="27" y="42"/>
                    </a:lnTo>
                    <a:lnTo>
                      <a:pt x="24" y="39"/>
                    </a:lnTo>
                    <a:lnTo>
                      <a:pt x="18" y="35"/>
                    </a:lnTo>
                    <a:lnTo>
                      <a:pt x="13" y="30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3" y="26"/>
                    </a:lnTo>
                    <a:lnTo>
                      <a:pt x="1" y="29"/>
                    </a:lnTo>
                    <a:lnTo>
                      <a:pt x="4" y="31"/>
                    </a:lnTo>
                    <a:lnTo>
                      <a:pt x="9" y="33"/>
                    </a:lnTo>
                    <a:lnTo>
                      <a:pt x="13" y="38"/>
                    </a:lnTo>
                    <a:lnTo>
                      <a:pt x="19" y="44"/>
                    </a:lnTo>
                    <a:lnTo>
                      <a:pt x="25" y="52"/>
                    </a:lnTo>
                    <a:lnTo>
                      <a:pt x="30" y="65"/>
                    </a:lnTo>
                    <a:lnTo>
                      <a:pt x="31" y="84"/>
                    </a:lnTo>
                    <a:lnTo>
                      <a:pt x="30" y="86"/>
                    </a:lnTo>
                    <a:lnTo>
                      <a:pt x="26" y="83"/>
                    </a:lnTo>
                    <a:lnTo>
                      <a:pt x="20" y="80"/>
                    </a:lnTo>
                    <a:lnTo>
                      <a:pt x="14" y="76"/>
                    </a:lnTo>
                    <a:lnTo>
                      <a:pt x="9" y="74"/>
                    </a:lnTo>
                    <a:lnTo>
                      <a:pt x="3" y="74"/>
                    </a:lnTo>
                    <a:lnTo>
                      <a:pt x="0" y="77"/>
                    </a:lnTo>
                    <a:lnTo>
                      <a:pt x="4" y="80"/>
                    </a:lnTo>
                    <a:lnTo>
                      <a:pt x="11" y="84"/>
                    </a:lnTo>
                    <a:lnTo>
                      <a:pt x="20" y="90"/>
                    </a:lnTo>
                    <a:lnTo>
                      <a:pt x="30" y="99"/>
                    </a:lnTo>
                    <a:lnTo>
                      <a:pt x="33" y="103"/>
                    </a:lnTo>
                    <a:lnTo>
                      <a:pt x="37" y="113"/>
                    </a:lnTo>
                    <a:lnTo>
                      <a:pt x="41" y="124"/>
                    </a:lnTo>
                    <a:lnTo>
                      <a:pt x="43" y="134"/>
                    </a:lnTo>
                    <a:lnTo>
                      <a:pt x="44" y="145"/>
                    </a:lnTo>
                    <a:lnTo>
                      <a:pt x="44" y="152"/>
                    </a:lnTo>
                    <a:lnTo>
                      <a:pt x="42" y="154"/>
                    </a:lnTo>
                    <a:lnTo>
                      <a:pt x="38" y="153"/>
                    </a:lnTo>
                    <a:lnTo>
                      <a:pt x="35" y="150"/>
                    </a:lnTo>
                    <a:lnTo>
                      <a:pt x="30" y="146"/>
                    </a:lnTo>
                    <a:lnTo>
                      <a:pt x="25" y="144"/>
                    </a:lnTo>
                    <a:lnTo>
                      <a:pt x="22" y="142"/>
                    </a:lnTo>
                    <a:lnTo>
                      <a:pt x="20" y="142"/>
                    </a:lnTo>
                    <a:lnTo>
                      <a:pt x="20" y="147"/>
                    </a:lnTo>
                    <a:lnTo>
                      <a:pt x="30" y="152"/>
                    </a:lnTo>
                    <a:lnTo>
                      <a:pt x="38" y="158"/>
                    </a:lnTo>
                    <a:lnTo>
                      <a:pt x="43" y="166"/>
                    </a:lnTo>
                    <a:lnTo>
                      <a:pt x="46" y="173"/>
                    </a:lnTo>
                    <a:lnTo>
                      <a:pt x="48" y="184"/>
                    </a:lnTo>
                    <a:lnTo>
                      <a:pt x="48" y="193"/>
                    </a:lnTo>
                    <a:lnTo>
                      <a:pt x="45" y="198"/>
                    </a:lnTo>
                    <a:lnTo>
                      <a:pt x="44" y="198"/>
                    </a:lnTo>
                    <a:lnTo>
                      <a:pt x="42" y="198"/>
                    </a:lnTo>
                    <a:lnTo>
                      <a:pt x="39" y="197"/>
                    </a:lnTo>
                    <a:lnTo>
                      <a:pt x="37" y="195"/>
                    </a:lnTo>
                    <a:lnTo>
                      <a:pt x="35" y="192"/>
                    </a:lnTo>
                    <a:lnTo>
                      <a:pt x="32" y="191"/>
                    </a:lnTo>
                    <a:lnTo>
                      <a:pt x="31" y="189"/>
                    </a:lnTo>
                    <a:lnTo>
                      <a:pt x="29" y="189"/>
                    </a:lnTo>
                    <a:lnTo>
                      <a:pt x="27" y="189"/>
                    </a:lnTo>
                    <a:lnTo>
                      <a:pt x="27" y="191"/>
                    </a:lnTo>
                    <a:lnTo>
                      <a:pt x="31" y="195"/>
                    </a:lnTo>
                    <a:lnTo>
                      <a:pt x="36" y="199"/>
                    </a:lnTo>
                    <a:lnTo>
                      <a:pt x="43" y="206"/>
                    </a:lnTo>
                    <a:lnTo>
                      <a:pt x="48" y="215"/>
                    </a:lnTo>
                    <a:lnTo>
                      <a:pt x="49" y="221"/>
                    </a:lnTo>
                    <a:lnTo>
                      <a:pt x="51" y="233"/>
                    </a:lnTo>
                    <a:lnTo>
                      <a:pt x="51" y="248"/>
                    </a:lnTo>
                    <a:lnTo>
                      <a:pt x="51" y="265"/>
                    </a:lnTo>
                    <a:lnTo>
                      <a:pt x="50" y="282"/>
                    </a:lnTo>
                    <a:lnTo>
                      <a:pt x="57" y="29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4" name="Freeform 370"/>
              <p:cNvSpPr>
                <a:spLocks/>
              </p:cNvSpPr>
              <p:nvPr/>
            </p:nvSpPr>
            <p:spPr bwMode="auto">
              <a:xfrm>
                <a:off x="4491117" y="4171413"/>
                <a:ext cx="517693" cy="311458"/>
              </a:xfrm>
              <a:custGeom>
                <a:avLst/>
                <a:gdLst>
                  <a:gd name="T0" fmla="*/ 24 w 492"/>
                  <a:gd name="T1" fmla="*/ 169 h 296"/>
                  <a:gd name="T2" fmla="*/ 34 w 492"/>
                  <a:gd name="T3" fmla="*/ 188 h 296"/>
                  <a:gd name="T4" fmla="*/ 34 w 492"/>
                  <a:gd name="T5" fmla="*/ 205 h 296"/>
                  <a:gd name="T6" fmla="*/ 23 w 492"/>
                  <a:gd name="T7" fmla="*/ 215 h 296"/>
                  <a:gd name="T8" fmla="*/ 9 w 492"/>
                  <a:gd name="T9" fmla="*/ 224 h 296"/>
                  <a:gd name="T10" fmla="*/ 0 w 492"/>
                  <a:gd name="T11" fmla="*/ 239 h 296"/>
                  <a:gd name="T12" fmla="*/ 2 w 492"/>
                  <a:gd name="T13" fmla="*/ 256 h 296"/>
                  <a:gd name="T14" fmla="*/ 12 w 492"/>
                  <a:gd name="T15" fmla="*/ 270 h 296"/>
                  <a:gd name="T16" fmla="*/ 36 w 492"/>
                  <a:gd name="T17" fmla="*/ 277 h 296"/>
                  <a:gd name="T18" fmla="*/ 62 w 492"/>
                  <a:gd name="T19" fmla="*/ 276 h 296"/>
                  <a:gd name="T20" fmla="*/ 73 w 492"/>
                  <a:gd name="T21" fmla="*/ 284 h 296"/>
                  <a:gd name="T22" fmla="*/ 83 w 492"/>
                  <a:gd name="T23" fmla="*/ 294 h 296"/>
                  <a:gd name="T24" fmla="*/ 100 w 492"/>
                  <a:gd name="T25" fmla="*/ 294 h 296"/>
                  <a:gd name="T26" fmla="*/ 118 w 492"/>
                  <a:gd name="T27" fmla="*/ 281 h 296"/>
                  <a:gd name="T28" fmla="*/ 137 w 492"/>
                  <a:gd name="T29" fmla="*/ 272 h 296"/>
                  <a:gd name="T30" fmla="*/ 152 w 492"/>
                  <a:gd name="T31" fmla="*/ 280 h 296"/>
                  <a:gd name="T32" fmla="*/ 170 w 492"/>
                  <a:gd name="T33" fmla="*/ 287 h 296"/>
                  <a:gd name="T34" fmla="*/ 208 w 492"/>
                  <a:gd name="T35" fmla="*/ 276 h 296"/>
                  <a:gd name="T36" fmla="*/ 233 w 492"/>
                  <a:gd name="T37" fmla="*/ 252 h 296"/>
                  <a:gd name="T38" fmla="*/ 248 w 492"/>
                  <a:gd name="T39" fmla="*/ 223 h 296"/>
                  <a:gd name="T40" fmla="*/ 258 w 492"/>
                  <a:gd name="T41" fmla="*/ 210 h 296"/>
                  <a:gd name="T42" fmla="*/ 274 w 492"/>
                  <a:gd name="T43" fmla="*/ 204 h 296"/>
                  <a:gd name="T44" fmla="*/ 294 w 492"/>
                  <a:gd name="T45" fmla="*/ 188 h 296"/>
                  <a:gd name="T46" fmla="*/ 309 w 492"/>
                  <a:gd name="T47" fmla="*/ 163 h 296"/>
                  <a:gd name="T48" fmla="*/ 321 w 492"/>
                  <a:gd name="T49" fmla="*/ 134 h 296"/>
                  <a:gd name="T50" fmla="*/ 348 w 492"/>
                  <a:gd name="T51" fmla="*/ 96 h 296"/>
                  <a:gd name="T52" fmla="*/ 383 w 492"/>
                  <a:gd name="T53" fmla="*/ 71 h 296"/>
                  <a:gd name="T54" fmla="*/ 426 w 492"/>
                  <a:gd name="T55" fmla="*/ 45 h 296"/>
                  <a:gd name="T56" fmla="*/ 451 w 492"/>
                  <a:gd name="T57" fmla="*/ 33 h 296"/>
                  <a:gd name="T58" fmla="*/ 473 w 492"/>
                  <a:gd name="T59" fmla="*/ 25 h 296"/>
                  <a:gd name="T60" fmla="*/ 492 w 492"/>
                  <a:gd name="T61" fmla="*/ 8 h 296"/>
                  <a:gd name="T62" fmla="*/ 489 w 492"/>
                  <a:gd name="T63" fmla="*/ 3 h 296"/>
                  <a:gd name="T64" fmla="*/ 483 w 492"/>
                  <a:gd name="T65" fmla="*/ 0 h 296"/>
                  <a:gd name="T66" fmla="*/ 458 w 492"/>
                  <a:gd name="T67" fmla="*/ 1 h 296"/>
                  <a:gd name="T68" fmla="*/ 423 w 492"/>
                  <a:gd name="T69" fmla="*/ 14 h 296"/>
                  <a:gd name="T70" fmla="*/ 387 w 492"/>
                  <a:gd name="T71" fmla="*/ 33 h 296"/>
                  <a:gd name="T72" fmla="*/ 335 w 492"/>
                  <a:gd name="T73" fmla="*/ 54 h 296"/>
                  <a:gd name="T74" fmla="*/ 277 w 492"/>
                  <a:gd name="T75" fmla="*/ 84 h 296"/>
                  <a:gd name="T76" fmla="*/ 221 w 492"/>
                  <a:gd name="T77" fmla="*/ 109 h 296"/>
                  <a:gd name="T78" fmla="*/ 162 w 492"/>
                  <a:gd name="T79" fmla="*/ 125 h 296"/>
                  <a:gd name="T80" fmla="*/ 125 w 492"/>
                  <a:gd name="T81" fmla="*/ 127 h 296"/>
                  <a:gd name="T82" fmla="*/ 108 w 492"/>
                  <a:gd name="T83" fmla="*/ 124 h 296"/>
                  <a:gd name="T84" fmla="*/ 83 w 492"/>
                  <a:gd name="T85" fmla="*/ 122 h 296"/>
                  <a:gd name="T86" fmla="*/ 56 w 492"/>
                  <a:gd name="T87" fmla="*/ 124 h 296"/>
                  <a:gd name="T88" fmla="*/ 35 w 492"/>
                  <a:gd name="T89" fmla="*/ 136 h 296"/>
                  <a:gd name="T90" fmla="*/ 23 w 492"/>
                  <a:gd name="T91" fmla="*/ 161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92" h="296">
                    <a:moveTo>
                      <a:pt x="23" y="161"/>
                    </a:moveTo>
                    <a:lnTo>
                      <a:pt x="24" y="169"/>
                    </a:lnTo>
                    <a:lnTo>
                      <a:pt x="29" y="179"/>
                    </a:lnTo>
                    <a:lnTo>
                      <a:pt x="34" y="188"/>
                    </a:lnTo>
                    <a:lnTo>
                      <a:pt x="36" y="197"/>
                    </a:lnTo>
                    <a:lnTo>
                      <a:pt x="34" y="205"/>
                    </a:lnTo>
                    <a:lnTo>
                      <a:pt x="29" y="211"/>
                    </a:lnTo>
                    <a:lnTo>
                      <a:pt x="23" y="215"/>
                    </a:lnTo>
                    <a:lnTo>
                      <a:pt x="16" y="219"/>
                    </a:lnTo>
                    <a:lnTo>
                      <a:pt x="9" y="224"/>
                    </a:lnTo>
                    <a:lnTo>
                      <a:pt x="3" y="232"/>
                    </a:lnTo>
                    <a:lnTo>
                      <a:pt x="0" y="239"/>
                    </a:lnTo>
                    <a:lnTo>
                      <a:pt x="0" y="247"/>
                    </a:lnTo>
                    <a:lnTo>
                      <a:pt x="2" y="256"/>
                    </a:lnTo>
                    <a:lnTo>
                      <a:pt x="5" y="263"/>
                    </a:lnTo>
                    <a:lnTo>
                      <a:pt x="12" y="270"/>
                    </a:lnTo>
                    <a:lnTo>
                      <a:pt x="23" y="275"/>
                    </a:lnTo>
                    <a:lnTo>
                      <a:pt x="36" y="277"/>
                    </a:lnTo>
                    <a:lnTo>
                      <a:pt x="55" y="276"/>
                    </a:lnTo>
                    <a:lnTo>
                      <a:pt x="62" y="276"/>
                    </a:lnTo>
                    <a:lnTo>
                      <a:pt x="68" y="280"/>
                    </a:lnTo>
                    <a:lnTo>
                      <a:pt x="73" y="284"/>
                    </a:lnTo>
                    <a:lnTo>
                      <a:pt x="78" y="290"/>
                    </a:lnTo>
                    <a:lnTo>
                      <a:pt x="83" y="294"/>
                    </a:lnTo>
                    <a:lnTo>
                      <a:pt x="91" y="296"/>
                    </a:lnTo>
                    <a:lnTo>
                      <a:pt x="100" y="294"/>
                    </a:lnTo>
                    <a:lnTo>
                      <a:pt x="110" y="288"/>
                    </a:lnTo>
                    <a:lnTo>
                      <a:pt x="118" y="281"/>
                    </a:lnTo>
                    <a:lnTo>
                      <a:pt x="127" y="275"/>
                    </a:lnTo>
                    <a:lnTo>
                      <a:pt x="137" y="272"/>
                    </a:lnTo>
                    <a:lnTo>
                      <a:pt x="145" y="275"/>
                    </a:lnTo>
                    <a:lnTo>
                      <a:pt x="152" y="280"/>
                    </a:lnTo>
                    <a:lnTo>
                      <a:pt x="161" y="284"/>
                    </a:lnTo>
                    <a:lnTo>
                      <a:pt x="170" y="287"/>
                    </a:lnTo>
                    <a:lnTo>
                      <a:pt x="190" y="283"/>
                    </a:lnTo>
                    <a:lnTo>
                      <a:pt x="208" y="276"/>
                    </a:lnTo>
                    <a:lnTo>
                      <a:pt x="221" y="265"/>
                    </a:lnTo>
                    <a:lnTo>
                      <a:pt x="233" y="252"/>
                    </a:lnTo>
                    <a:lnTo>
                      <a:pt x="241" y="237"/>
                    </a:lnTo>
                    <a:lnTo>
                      <a:pt x="248" y="223"/>
                    </a:lnTo>
                    <a:lnTo>
                      <a:pt x="252" y="214"/>
                    </a:lnTo>
                    <a:lnTo>
                      <a:pt x="258" y="210"/>
                    </a:lnTo>
                    <a:lnTo>
                      <a:pt x="266" y="207"/>
                    </a:lnTo>
                    <a:lnTo>
                      <a:pt x="274" y="204"/>
                    </a:lnTo>
                    <a:lnTo>
                      <a:pt x="281" y="199"/>
                    </a:lnTo>
                    <a:lnTo>
                      <a:pt x="294" y="188"/>
                    </a:lnTo>
                    <a:lnTo>
                      <a:pt x="303" y="176"/>
                    </a:lnTo>
                    <a:lnTo>
                      <a:pt x="309" y="163"/>
                    </a:lnTo>
                    <a:lnTo>
                      <a:pt x="315" y="149"/>
                    </a:lnTo>
                    <a:lnTo>
                      <a:pt x="321" y="134"/>
                    </a:lnTo>
                    <a:lnTo>
                      <a:pt x="334" y="112"/>
                    </a:lnTo>
                    <a:lnTo>
                      <a:pt x="348" y="96"/>
                    </a:lnTo>
                    <a:lnTo>
                      <a:pt x="366" y="83"/>
                    </a:lnTo>
                    <a:lnTo>
                      <a:pt x="383" y="71"/>
                    </a:lnTo>
                    <a:lnTo>
                      <a:pt x="404" y="58"/>
                    </a:lnTo>
                    <a:lnTo>
                      <a:pt x="426" y="45"/>
                    </a:lnTo>
                    <a:lnTo>
                      <a:pt x="438" y="38"/>
                    </a:lnTo>
                    <a:lnTo>
                      <a:pt x="451" y="33"/>
                    </a:lnTo>
                    <a:lnTo>
                      <a:pt x="463" y="29"/>
                    </a:lnTo>
                    <a:lnTo>
                      <a:pt x="473" y="25"/>
                    </a:lnTo>
                    <a:lnTo>
                      <a:pt x="484" y="18"/>
                    </a:lnTo>
                    <a:lnTo>
                      <a:pt x="492" y="8"/>
                    </a:lnTo>
                    <a:lnTo>
                      <a:pt x="490" y="6"/>
                    </a:lnTo>
                    <a:lnTo>
                      <a:pt x="489" y="3"/>
                    </a:lnTo>
                    <a:lnTo>
                      <a:pt x="487" y="1"/>
                    </a:lnTo>
                    <a:lnTo>
                      <a:pt x="483" y="0"/>
                    </a:lnTo>
                    <a:lnTo>
                      <a:pt x="481" y="0"/>
                    </a:lnTo>
                    <a:lnTo>
                      <a:pt x="458" y="1"/>
                    </a:lnTo>
                    <a:lnTo>
                      <a:pt x="439" y="7"/>
                    </a:lnTo>
                    <a:lnTo>
                      <a:pt x="423" y="14"/>
                    </a:lnTo>
                    <a:lnTo>
                      <a:pt x="405" y="23"/>
                    </a:lnTo>
                    <a:lnTo>
                      <a:pt x="387" y="33"/>
                    </a:lnTo>
                    <a:lnTo>
                      <a:pt x="366" y="41"/>
                    </a:lnTo>
                    <a:lnTo>
                      <a:pt x="335" y="54"/>
                    </a:lnTo>
                    <a:lnTo>
                      <a:pt x="305" y="68"/>
                    </a:lnTo>
                    <a:lnTo>
                      <a:pt x="277" y="84"/>
                    </a:lnTo>
                    <a:lnTo>
                      <a:pt x="249" y="97"/>
                    </a:lnTo>
                    <a:lnTo>
                      <a:pt x="221" y="109"/>
                    </a:lnTo>
                    <a:lnTo>
                      <a:pt x="193" y="118"/>
                    </a:lnTo>
                    <a:lnTo>
                      <a:pt x="162" y="125"/>
                    </a:lnTo>
                    <a:lnTo>
                      <a:pt x="128" y="128"/>
                    </a:lnTo>
                    <a:lnTo>
                      <a:pt x="125" y="127"/>
                    </a:lnTo>
                    <a:lnTo>
                      <a:pt x="118" y="125"/>
                    </a:lnTo>
                    <a:lnTo>
                      <a:pt x="108" y="124"/>
                    </a:lnTo>
                    <a:lnTo>
                      <a:pt x="96" y="122"/>
                    </a:lnTo>
                    <a:lnTo>
                      <a:pt x="83" y="122"/>
                    </a:lnTo>
                    <a:lnTo>
                      <a:pt x="69" y="122"/>
                    </a:lnTo>
                    <a:lnTo>
                      <a:pt x="56" y="124"/>
                    </a:lnTo>
                    <a:lnTo>
                      <a:pt x="44" y="129"/>
                    </a:lnTo>
                    <a:lnTo>
                      <a:pt x="35" y="136"/>
                    </a:lnTo>
                    <a:lnTo>
                      <a:pt x="27" y="147"/>
                    </a:lnTo>
                    <a:lnTo>
                      <a:pt x="23" y="161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5" name="Freeform 371"/>
              <p:cNvSpPr>
                <a:spLocks/>
              </p:cNvSpPr>
              <p:nvPr/>
            </p:nvSpPr>
            <p:spPr bwMode="auto">
              <a:xfrm>
                <a:off x="4542676" y="4199823"/>
                <a:ext cx="417732" cy="231489"/>
              </a:xfrm>
              <a:custGeom>
                <a:avLst/>
                <a:gdLst>
                  <a:gd name="T0" fmla="*/ 321 w 397"/>
                  <a:gd name="T1" fmla="*/ 34 h 220"/>
                  <a:gd name="T2" fmla="*/ 243 w 397"/>
                  <a:gd name="T3" fmla="*/ 65 h 220"/>
                  <a:gd name="T4" fmla="*/ 164 w 397"/>
                  <a:gd name="T5" fmla="*/ 66 h 220"/>
                  <a:gd name="T6" fmla="*/ 215 w 397"/>
                  <a:gd name="T7" fmla="*/ 78 h 220"/>
                  <a:gd name="T8" fmla="*/ 164 w 397"/>
                  <a:gd name="T9" fmla="*/ 94 h 220"/>
                  <a:gd name="T10" fmla="*/ 98 w 397"/>
                  <a:gd name="T11" fmla="*/ 91 h 220"/>
                  <a:gd name="T12" fmla="*/ 75 w 397"/>
                  <a:gd name="T13" fmla="*/ 94 h 220"/>
                  <a:gd name="T14" fmla="*/ 97 w 397"/>
                  <a:gd name="T15" fmla="*/ 100 h 220"/>
                  <a:gd name="T16" fmla="*/ 180 w 397"/>
                  <a:gd name="T17" fmla="*/ 100 h 220"/>
                  <a:gd name="T18" fmla="*/ 107 w 397"/>
                  <a:gd name="T19" fmla="*/ 113 h 220"/>
                  <a:gd name="T20" fmla="*/ 53 w 397"/>
                  <a:gd name="T21" fmla="*/ 113 h 220"/>
                  <a:gd name="T22" fmla="*/ 66 w 397"/>
                  <a:gd name="T23" fmla="*/ 120 h 220"/>
                  <a:gd name="T24" fmla="*/ 116 w 397"/>
                  <a:gd name="T25" fmla="*/ 122 h 220"/>
                  <a:gd name="T26" fmla="*/ 133 w 397"/>
                  <a:gd name="T27" fmla="*/ 128 h 220"/>
                  <a:gd name="T28" fmla="*/ 70 w 397"/>
                  <a:gd name="T29" fmla="*/ 136 h 220"/>
                  <a:gd name="T30" fmla="*/ 43 w 397"/>
                  <a:gd name="T31" fmla="*/ 143 h 220"/>
                  <a:gd name="T32" fmla="*/ 104 w 397"/>
                  <a:gd name="T33" fmla="*/ 143 h 220"/>
                  <a:gd name="T34" fmla="*/ 68 w 397"/>
                  <a:gd name="T35" fmla="*/ 155 h 220"/>
                  <a:gd name="T36" fmla="*/ 25 w 397"/>
                  <a:gd name="T37" fmla="*/ 161 h 220"/>
                  <a:gd name="T38" fmla="*/ 11 w 397"/>
                  <a:gd name="T39" fmla="*/ 167 h 220"/>
                  <a:gd name="T40" fmla="*/ 55 w 397"/>
                  <a:gd name="T41" fmla="*/ 164 h 220"/>
                  <a:gd name="T42" fmla="*/ 42 w 397"/>
                  <a:gd name="T43" fmla="*/ 184 h 220"/>
                  <a:gd name="T44" fmla="*/ 0 w 397"/>
                  <a:gd name="T45" fmla="*/ 217 h 220"/>
                  <a:gd name="T46" fmla="*/ 8 w 397"/>
                  <a:gd name="T47" fmla="*/ 219 h 220"/>
                  <a:gd name="T48" fmla="*/ 68 w 397"/>
                  <a:gd name="T49" fmla="*/ 175 h 220"/>
                  <a:gd name="T50" fmla="*/ 50 w 397"/>
                  <a:gd name="T51" fmla="*/ 218 h 220"/>
                  <a:gd name="T52" fmla="*/ 75 w 397"/>
                  <a:gd name="T53" fmla="*/ 181 h 220"/>
                  <a:gd name="T54" fmla="*/ 127 w 397"/>
                  <a:gd name="T55" fmla="*/ 142 h 220"/>
                  <a:gd name="T56" fmla="*/ 149 w 397"/>
                  <a:gd name="T57" fmla="*/ 128 h 220"/>
                  <a:gd name="T58" fmla="*/ 148 w 397"/>
                  <a:gd name="T59" fmla="*/ 142 h 220"/>
                  <a:gd name="T60" fmla="*/ 127 w 397"/>
                  <a:gd name="T61" fmla="*/ 192 h 220"/>
                  <a:gd name="T62" fmla="*/ 122 w 397"/>
                  <a:gd name="T63" fmla="*/ 212 h 220"/>
                  <a:gd name="T64" fmla="*/ 134 w 397"/>
                  <a:gd name="T65" fmla="*/ 196 h 220"/>
                  <a:gd name="T66" fmla="*/ 164 w 397"/>
                  <a:gd name="T67" fmla="*/ 136 h 220"/>
                  <a:gd name="T68" fmla="*/ 191 w 397"/>
                  <a:gd name="T69" fmla="*/ 116 h 220"/>
                  <a:gd name="T70" fmla="*/ 171 w 397"/>
                  <a:gd name="T71" fmla="*/ 160 h 220"/>
                  <a:gd name="T72" fmla="*/ 170 w 397"/>
                  <a:gd name="T73" fmla="*/ 191 h 220"/>
                  <a:gd name="T74" fmla="*/ 185 w 397"/>
                  <a:gd name="T75" fmla="*/ 158 h 220"/>
                  <a:gd name="T76" fmla="*/ 208 w 397"/>
                  <a:gd name="T77" fmla="*/ 109 h 220"/>
                  <a:gd name="T78" fmla="*/ 221 w 397"/>
                  <a:gd name="T79" fmla="*/ 97 h 220"/>
                  <a:gd name="T80" fmla="*/ 230 w 397"/>
                  <a:gd name="T81" fmla="*/ 91 h 220"/>
                  <a:gd name="T82" fmla="*/ 235 w 397"/>
                  <a:gd name="T83" fmla="*/ 89 h 220"/>
                  <a:gd name="T84" fmla="*/ 219 w 397"/>
                  <a:gd name="T85" fmla="*/ 123 h 220"/>
                  <a:gd name="T86" fmla="*/ 198 w 397"/>
                  <a:gd name="T87" fmla="*/ 164 h 220"/>
                  <a:gd name="T88" fmla="*/ 202 w 397"/>
                  <a:gd name="T89" fmla="*/ 170 h 220"/>
                  <a:gd name="T90" fmla="*/ 261 w 397"/>
                  <a:gd name="T91" fmla="*/ 82 h 220"/>
                  <a:gd name="T92" fmla="*/ 266 w 397"/>
                  <a:gd name="T93" fmla="*/ 78 h 220"/>
                  <a:gd name="T94" fmla="*/ 248 w 397"/>
                  <a:gd name="T95" fmla="*/ 114 h 220"/>
                  <a:gd name="T96" fmla="*/ 261 w 397"/>
                  <a:gd name="T97" fmla="*/ 107 h 220"/>
                  <a:gd name="T98" fmla="*/ 288 w 397"/>
                  <a:gd name="T99" fmla="*/ 71 h 220"/>
                  <a:gd name="T100" fmla="*/ 358 w 397"/>
                  <a:gd name="T101" fmla="*/ 26 h 220"/>
                  <a:gd name="T102" fmla="*/ 395 w 397"/>
                  <a:gd name="T103" fmla="*/ 2 h 220"/>
                  <a:gd name="T104" fmla="*/ 397 w 397"/>
                  <a:gd name="T105" fmla="*/ 8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97" h="220">
                    <a:moveTo>
                      <a:pt x="374" y="0"/>
                    </a:moveTo>
                    <a:lnTo>
                      <a:pt x="356" y="12"/>
                    </a:lnTo>
                    <a:lnTo>
                      <a:pt x="340" y="24"/>
                    </a:lnTo>
                    <a:lnTo>
                      <a:pt x="321" y="34"/>
                    </a:lnTo>
                    <a:lnTo>
                      <a:pt x="301" y="44"/>
                    </a:lnTo>
                    <a:lnTo>
                      <a:pt x="283" y="52"/>
                    </a:lnTo>
                    <a:lnTo>
                      <a:pt x="264" y="59"/>
                    </a:lnTo>
                    <a:lnTo>
                      <a:pt x="243" y="65"/>
                    </a:lnTo>
                    <a:lnTo>
                      <a:pt x="218" y="70"/>
                    </a:lnTo>
                    <a:lnTo>
                      <a:pt x="199" y="72"/>
                    </a:lnTo>
                    <a:lnTo>
                      <a:pt x="181" y="71"/>
                    </a:lnTo>
                    <a:lnTo>
                      <a:pt x="164" y="66"/>
                    </a:lnTo>
                    <a:lnTo>
                      <a:pt x="161" y="71"/>
                    </a:lnTo>
                    <a:lnTo>
                      <a:pt x="179" y="77"/>
                    </a:lnTo>
                    <a:lnTo>
                      <a:pt x="196" y="79"/>
                    </a:lnTo>
                    <a:lnTo>
                      <a:pt x="215" y="78"/>
                    </a:lnTo>
                    <a:lnTo>
                      <a:pt x="218" y="78"/>
                    </a:lnTo>
                    <a:lnTo>
                      <a:pt x="200" y="88"/>
                    </a:lnTo>
                    <a:lnTo>
                      <a:pt x="183" y="92"/>
                    </a:lnTo>
                    <a:lnTo>
                      <a:pt x="164" y="94"/>
                    </a:lnTo>
                    <a:lnTo>
                      <a:pt x="145" y="94"/>
                    </a:lnTo>
                    <a:lnTo>
                      <a:pt x="123" y="94"/>
                    </a:lnTo>
                    <a:lnTo>
                      <a:pt x="110" y="92"/>
                    </a:lnTo>
                    <a:lnTo>
                      <a:pt x="98" y="91"/>
                    </a:lnTo>
                    <a:lnTo>
                      <a:pt x="88" y="90"/>
                    </a:lnTo>
                    <a:lnTo>
                      <a:pt x="75" y="91"/>
                    </a:lnTo>
                    <a:lnTo>
                      <a:pt x="75" y="92"/>
                    </a:lnTo>
                    <a:lnTo>
                      <a:pt x="75" y="94"/>
                    </a:lnTo>
                    <a:lnTo>
                      <a:pt x="75" y="95"/>
                    </a:lnTo>
                    <a:lnTo>
                      <a:pt x="81" y="98"/>
                    </a:lnTo>
                    <a:lnTo>
                      <a:pt x="89" y="100"/>
                    </a:lnTo>
                    <a:lnTo>
                      <a:pt x="97" y="100"/>
                    </a:lnTo>
                    <a:lnTo>
                      <a:pt x="106" y="100"/>
                    </a:lnTo>
                    <a:lnTo>
                      <a:pt x="130" y="101"/>
                    </a:lnTo>
                    <a:lnTo>
                      <a:pt x="155" y="100"/>
                    </a:lnTo>
                    <a:lnTo>
                      <a:pt x="180" y="100"/>
                    </a:lnTo>
                    <a:lnTo>
                      <a:pt x="164" y="107"/>
                    </a:lnTo>
                    <a:lnTo>
                      <a:pt x="145" y="111"/>
                    </a:lnTo>
                    <a:lnTo>
                      <a:pt x="126" y="113"/>
                    </a:lnTo>
                    <a:lnTo>
                      <a:pt x="107" y="113"/>
                    </a:lnTo>
                    <a:lnTo>
                      <a:pt x="90" y="110"/>
                    </a:lnTo>
                    <a:lnTo>
                      <a:pt x="74" y="110"/>
                    </a:lnTo>
                    <a:lnTo>
                      <a:pt x="53" y="110"/>
                    </a:lnTo>
                    <a:lnTo>
                      <a:pt x="53" y="113"/>
                    </a:lnTo>
                    <a:lnTo>
                      <a:pt x="53" y="114"/>
                    </a:lnTo>
                    <a:lnTo>
                      <a:pt x="55" y="116"/>
                    </a:lnTo>
                    <a:lnTo>
                      <a:pt x="61" y="119"/>
                    </a:lnTo>
                    <a:lnTo>
                      <a:pt x="66" y="120"/>
                    </a:lnTo>
                    <a:lnTo>
                      <a:pt x="74" y="119"/>
                    </a:lnTo>
                    <a:lnTo>
                      <a:pt x="82" y="120"/>
                    </a:lnTo>
                    <a:lnTo>
                      <a:pt x="100" y="122"/>
                    </a:lnTo>
                    <a:lnTo>
                      <a:pt x="116" y="122"/>
                    </a:lnTo>
                    <a:lnTo>
                      <a:pt x="135" y="121"/>
                    </a:lnTo>
                    <a:lnTo>
                      <a:pt x="135" y="123"/>
                    </a:lnTo>
                    <a:lnTo>
                      <a:pt x="135" y="126"/>
                    </a:lnTo>
                    <a:lnTo>
                      <a:pt x="133" y="128"/>
                    </a:lnTo>
                    <a:lnTo>
                      <a:pt x="117" y="135"/>
                    </a:lnTo>
                    <a:lnTo>
                      <a:pt x="102" y="138"/>
                    </a:lnTo>
                    <a:lnTo>
                      <a:pt x="87" y="138"/>
                    </a:lnTo>
                    <a:lnTo>
                      <a:pt x="70" y="136"/>
                    </a:lnTo>
                    <a:lnTo>
                      <a:pt x="53" y="136"/>
                    </a:lnTo>
                    <a:lnTo>
                      <a:pt x="34" y="139"/>
                    </a:lnTo>
                    <a:lnTo>
                      <a:pt x="33" y="141"/>
                    </a:lnTo>
                    <a:lnTo>
                      <a:pt x="43" y="143"/>
                    </a:lnTo>
                    <a:lnTo>
                      <a:pt x="61" y="145"/>
                    </a:lnTo>
                    <a:lnTo>
                      <a:pt x="82" y="145"/>
                    </a:lnTo>
                    <a:lnTo>
                      <a:pt x="106" y="143"/>
                    </a:lnTo>
                    <a:lnTo>
                      <a:pt x="104" y="143"/>
                    </a:lnTo>
                    <a:lnTo>
                      <a:pt x="97" y="146"/>
                    </a:lnTo>
                    <a:lnTo>
                      <a:pt x="89" y="149"/>
                    </a:lnTo>
                    <a:lnTo>
                      <a:pt x="78" y="152"/>
                    </a:lnTo>
                    <a:lnTo>
                      <a:pt x="68" y="155"/>
                    </a:lnTo>
                    <a:lnTo>
                      <a:pt x="58" y="158"/>
                    </a:lnTo>
                    <a:lnTo>
                      <a:pt x="51" y="159"/>
                    </a:lnTo>
                    <a:lnTo>
                      <a:pt x="37" y="160"/>
                    </a:lnTo>
                    <a:lnTo>
                      <a:pt x="25" y="161"/>
                    </a:lnTo>
                    <a:lnTo>
                      <a:pt x="11" y="164"/>
                    </a:lnTo>
                    <a:lnTo>
                      <a:pt x="11" y="165"/>
                    </a:lnTo>
                    <a:lnTo>
                      <a:pt x="11" y="167"/>
                    </a:lnTo>
                    <a:lnTo>
                      <a:pt x="11" y="167"/>
                    </a:lnTo>
                    <a:lnTo>
                      <a:pt x="12" y="168"/>
                    </a:lnTo>
                    <a:lnTo>
                      <a:pt x="25" y="168"/>
                    </a:lnTo>
                    <a:lnTo>
                      <a:pt x="39" y="166"/>
                    </a:lnTo>
                    <a:lnTo>
                      <a:pt x="55" y="164"/>
                    </a:lnTo>
                    <a:lnTo>
                      <a:pt x="68" y="161"/>
                    </a:lnTo>
                    <a:lnTo>
                      <a:pt x="77" y="162"/>
                    </a:lnTo>
                    <a:lnTo>
                      <a:pt x="62" y="171"/>
                    </a:lnTo>
                    <a:lnTo>
                      <a:pt x="42" y="184"/>
                    </a:lnTo>
                    <a:lnTo>
                      <a:pt x="20" y="200"/>
                    </a:lnTo>
                    <a:lnTo>
                      <a:pt x="1" y="213"/>
                    </a:lnTo>
                    <a:lnTo>
                      <a:pt x="0" y="216"/>
                    </a:lnTo>
                    <a:lnTo>
                      <a:pt x="0" y="217"/>
                    </a:lnTo>
                    <a:lnTo>
                      <a:pt x="0" y="218"/>
                    </a:lnTo>
                    <a:lnTo>
                      <a:pt x="2" y="219"/>
                    </a:lnTo>
                    <a:lnTo>
                      <a:pt x="5" y="220"/>
                    </a:lnTo>
                    <a:lnTo>
                      <a:pt x="8" y="219"/>
                    </a:lnTo>
                    <a:lnTo>
                      <a:pt x="11" y="218"/>
                    </a:lnTo>
                    <a:lnTo>
                      <a:pt x="31" y="204"/>
                    </a:lnTo>
                    <a:lnTo>
                      <a:pt x="49" y="190"/>
                    </a:lnTo>
                    <a:lnTo>
                      <a:pt x="68" y="175"/>
                    </a:lnTo>
                    <a:lnTo>
                      <a:pt x="62" y="186"/>
                    </a:lnTo>
                    <a:lnTo>
                      <a:pt x="56" y="198"/>
                    </a:lnTo>
                    <a:lnTo>
                      <a:pt x="51" y="209"/>
                    </a:lnTo>
                    <a:lnTo>
                      <a:pt x="50" y="218"/>
                    </a:lnTo>
                    <a:lnTo>
                      <a:pt x="58" y="212"/>
                    </a:lnTo>
                    <a:lnTo>
                      <a:pt x="65" y="202"/>
                    </a:lnTo>
                    <a:lnTo>
                      <a:pt x="70" y="191"/>
                    </a:lnTo>
                    <a:lnTo>
                      <a:pt x="75" y="181"/>
                    </a:lnTo>
                    <a:lnTo>
                      <a:pt x="85" y="168"/>
                    </a:lnTo>
                    <a:lnTo>
                      <a:pt x="97" y="160"/>
                    </a:lnTo>
                    <a:lnTo>
                      <a:pt x="112" y="152"/>
                    </a:lnTo>
                    <a:lnTo>
                      <a:pt x="127" y="142"/>
                    </a:lnTo>
                    <a:lnTo>
                      <a:pt x="130" y="140"/>
                    </a:lnTo>
                    <a:lnTo>
                      <a:pt x="136" y="136"/>
                    </a:lnTo>
                    <a:lnTo>
                      <a:pt x="144" y="132"/>
                    </a:lnTo>
                    <a:lnTo>
                      <a:pt x="149" y="128"/>
                    </a:lnTo>
                    <a:lnTo>
                      <a:pt x="154" y="127"/>
                    </a:lnTo>
                    <a:lnTo>
                      <a:pt x="157" y="127"/>
                    </a:lnTo>
                    <a:lnTo>
                      <a:pt x="155" y="129"/>
                    </a:lnTo>
                    <a:lnTo>
                      <a:pt x="148" y="142"/>
                    </a:lnTo>
                    <a:lnTo>
                      <a:pt x="142" y="155"/>
                    </a:lnTo>
                    <a:lnTo>
                      <a:pt x="138" y="167"/>
                    </a:lnTo>
                    <a:lnTo>
                      <a:pt x="132" y="180"/>
                    </a:lnTo>
                    <a:lnTo>
                      <a:pt x="127" y="192"/>
                    </a:lnTo>
                    <a:lnTo>
                      <a:pt x="123" y="203"/>
                    </a:lnTo>
                    <a:lnTo>
                      <a:pt x="121" y="210"/>
                    </a:lnTo>
                    <a:lnTo>
                      <a:pt x="120" y="212"/>
                    </a:lnTo>
                    <a:lnTo>
                      <a:pt x="122" y="212"/>
                    </a:lnTo>
                    <a:lnTo>
                      <a:pt x="125" y="211"/>
                    </a:lnTo>
                    <a:lnTo>
                      <a:pt x="126" y="210"/>
                    </a:lnTo>
                    <a:lnTo>
                      <a:pt x="132" y="203"/>
                    </a:lnTo>
                    <a:lnTo>
                      <a:pt x="134" y="196"/>
                    </a:lnTo>
                    <a:lnTo>
                      <a:pt x="136" y="187"/>
                    </a:lnTo>
                    <a:lnTo>
                      <a:pt x="145" y="171"/>
                    </a:lnTo>
                    <a:lnTo>
                      <a:pt x="154" y="154"/>
                    </a:lnTo>
                    <a:lnTo>
                      <a:pt x="164" y="136"/>
                    </a:lnTo>
                    <a:lnTo>
                      <a:pt x="177" y="122"/>
                    </a:lnTo>
                    <a:lnTo>
                      <a:pt x="192" y="110"/>
                    </a:lnTo>
                    <a:lnTo>
                      <a:pt x="192" y="111"/>
                    </a:lnTo>
                    <a:lnTo>
                      <a:pt x="191" y="116"/>
                    </a:lnTo>
                    <a:lnTo>
                      <a:pt x="187" y="124"/>
                    </a:lnTo>
                    <a:lnTo>
                      <a:pt x="181" y="135"/>
                    </a:lnTo>
                    <a:lnTo>
                      <a:pt x="177" y="147"/>
                    </a:lnTo>
                    <a:lnTo>
                      <a:pt x="171" y="160"/>
                    </a:lnTo>
                    <a:lnTo>
                      <a:pt x="166" y="172"/>
                    </a:lnTo>
                    <a:lnTo>
                      <a:pt x="164" y="185"/>
                    </a:lnTo>
                    <a:lnTo>
                      <a:pt x="164" y="196"/>
                    </a:lnTo>
                    <a:lnTo>
                      <a:pt x="170" y="191"/>
                    </a:lnTo>
                    <a:lnTo>
                      <a:pt x="174" y="184"/>
                    </a:lnTo>
                    <a:lnTo>
                      <a:pt x="177" y="177"/>
                    </a:lnTo>
                    <a:lnTo>
                      <a:pt x="180" y="170"/>
                    </a:lnTo>
                    <a:lnTo>
                      <a:pt x="185" y="158"/>
                    </a:lnTo>
                    <a:lnTo>
                      <a:pt x="190" y="145"/>
                    </a:lnTo>
                    <a:lnTo>
                      <a:pt x="196" y="132"/>
                    </a:lnTo>
                    <a:lnTo>
                      <a:pt x="202" y="119"/>
                    </a:lnTo>
                    <a:lnTo>
                      <a:pt x="208" y="109"/>
                    </a:lnTo>
                    <a:lnTo>
                      <a:pt x="211" y="103"/>
                    </a:lnTo>
                    <a:lnTo>
                      <a:pt x="213" y="102"/>
                    </a:lnTo>
                    <a:lnTo>
                      <a:pt x="217" y="100"/>
                    </a:lnTo>
                    <a:lnTo>
                      <a:pt x="221" y="97"/>
                    </a:lnTo>
                    <a:lnTo>
                      <a:pt x="224" y="95"/>
                    </a:lnTo>
                    <a:lnTo>
                      <a:pt x="226" y="92"/>
                    </a:lnTo>
                    <a:lnTo>
                      <a:pt x="229" y="91"/>
                    </a:lnTo>
                    <a:lnTo>
                      <a:pt x="230" y="91"/>
                    </a:lnTo>
                    <a:lnTo>
                      <a:pt x="231" y="90"/>
                    </a:lnTo>
                    <a:lnTo>
                      <a:pt x="232" y="90"/>
                    </a:lnTo>
                    <a:lnTo>
                      <a:pt x="234" y="89"/>
                    </a:lnTo>
                    <a:lnTo>
                      <a:pt x="235" y="89"/>
                    </a:lnTo>
                    <a:lnTo>
                      <a:pt x="235" y="89"/>
                    </a:lnTo>
                    <a:lnTo>
                      <a:pt x="232" y="101"/>
                    </a:lnTo>
                    <a:lnTo>
                      <a:pt x="226" y="114"/>
                    </a:lnTo>
                    <a:lnTo>
                      <a:pt x="219" y="123"/>
                    </a:lnTo>
                    <a:lnTo>
                      <a:pt x="210" y="139"/>
                    </a:lnTo>
                    <a:lnTo>
                      <a:pt x="204" y="149"/>
                    </a:lnTo>
                    <a:lnTo>
                      <a:pt x="200" y="158"/>
                    </a:lnTo>
                    <a:lnTo>
                      <a:pt x="198" y="164"/>
                    </a:lnTo>
                    <a:lnTo>
                      <a:pt x="198" y="167"/>
                    </a:lnTo>
                    <a:lnTo>
                      <a:pt x="199" y="168"/>
                    </a:lnTo>
                    <a:lnTo>
                      <a:pt x="200" y="170"/>
                    </a:lnTo>
                    <a:lnTo>
                      <a:pt x="202" y="170"/>
                    </a:lnTo>
                    <a:lnTo>
                      <a:pt x="255" y="85"/>
                    </a:lnTo>
                    <a:lnTo>
                      <a:pt x="256" y="84"/>
                    </a:lnTo>
                    <a:lnTo>
                      <a:pt x="259" y="83"/>
                    </a:lnTo>
                    <a:lnTo>
                      <a:pt x="261" y="82"/>
                    </a:lnTo>
                    <a:lnTo>
                      <a:pt x="262" y="79"/>
                    </a:lnTo>
                    <a:lnTo>
                      <a:pt x="264" y="78"/>
                    </a:lnTo>
                    <a:lnTo>
                      <a:pt x="266" y="78"/>
                    </a:lnTo>
                    <a:lnTo>
                      <a:pt x="266" y="78"/>
                    </a:lnTo>
                    <a:lnTo>
                      <a:pt x="263" y="88"/>
                    </a:lnTo>
                    <a:lnTo>
                      <a:pt x="257" y="97"/>
                    </a:lnTo>
                    <a:lnTo>
                      <a:pt x="251" y="106"/>
                    </a:lnTo>
                    <a:lnTo>
                      <a:pt x="248" y="114"/>
                    </a:lnTo>
                    <a:lnTo>
                      <a:pt x="248" y="123"/>
                    </a:lnTo>
                    <a:lnTo>
                      <a:pt x="251" y="121"/>
                    </a:lnTo>
                    <a:lnTo>
                      <a:pt x="255" y="115"/>
                    </a:lnTo>
                    <a:lnTo>
                      <a:pt x="261" y="107"/>
                    </a:lnTo>
                    <a:lnTo>
                      <a:pt x="267" y="98"/>
                    </a:lnTo>
                    <a:lnTo>
                      <a:pt x="273" y="90"/>
                    </a:lnTo>
                    <a:lnTo>
                      <a:pt x="277" y="83"/>
                    </a:lnTo>
                    <a:lnTo>
                      <a:pt x="288" y="71"/>
                    </a:lnTo>
                    <a:lnTo>
                      <a:pt x="299" y="63"/>
                    </a:lnTo>
                    <a:lnTo>
                      <a:pt x="311" y="57"/>
                    </a:lnTo>
                    <a:lnTo>
                      <a:pt x="326" y="47"/>
                    </a:lnTo>
                    <a:lnTo>
                      <a:pt x="358" y="26"/>
                    </a:lnTo>
                    <a:lnTo>
                      <a:pt x="390" y="5"/>
                    </a:lnTo>
                    <a:lnTo>
                      <a:pt x="392" y="4"/>
                    </a:lnTo>
                    <a:lnTo>
                      <a:pt x="394" y="2"/>
                    </a:lnTo>
                    <a:lnTo>
                      <a:pt x="395" y="2"/>
                    </a:lnTo>
                    <a:lnTo>
                      <a:pt x="396" y="2"/>
                    </a:lnTo>
                    <a:lnTo>
                      <a:pt x="397" y="4"/>
                    </a:lnTo>
                    <a:lnTo>
                      <a:pt x="397" y="5"/>
                    </a:lnTo>
                    <a:lnTo>
                      <a:pt x="397" y="8"/>
                    </a:lnTo>
                    <a:lnTo>
                      <a:pt x="37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6" name="Freeform 372"/>
              <p:cNvSpPr>
                <a:spLocks/>
              </p:cNvSpPr>
              <p:nvPr/>
            </p:nvSpPr>
            <p:spPr bwMode="auto">
              <a:xfrm>
                <a:off x="4427984" y="4147211"/>
                <a:ext cx="572409" cy="194661"/>
              </a:xfrm>
              <a:custGeom>
                <a:avLst/>
                <a:gdLst>
                  <a:gd name="T0" fmla="*/ 70 w 544"/>
                  <a:gd name="T1" fmla="*/ 44 h 185"/>
                  <a:gd name="T2" fmla="*/ 71 w 544"/>
                  <a:gd name="T3" fmla="*/ 31 h 185"/>
                  <a:gd name="T4" fmla="*/ 78 w 544"/>
                  <a:gd name="T5" fmla="*/ 11 h 185"/>
                  <a:gd name="T6" fmla="*/ 96 w 544"/>
                  <a:gd name="T7" fmla="*/ 3 h 185"/>
                  <a:gd name="T8" fmla="*/ 126 w 544"/>
                  <a:gd name="T9" fmla="*/ 6 h 185"/>
                  <a:gd name="T10" fmla="*/ 153 w 544"/>
                  <a:gd name="T11" fmla="*/ 19 h 185"/>
                  <a:gd name="T12" fmla="*/ 171 w 544"/>
                  <a:gd name="T13" fmla="*/ 18 h 185"/>
                  <a:gd name="T14" fmla="*/ 174 w 544"/>
                  <a:gd name="T15" fmla="*/ 9 h 185"/>
                  <a:gd name="T16" fmla="*/ 188 w 544"/>
                  <a:gd name="T17" fmla="*/ 0 h 185"/>
                  <a:gd name="T18" fmla="*/ 213 w 544"/>
                  <a:gd name="T19" fmla="*/ 5 h 185"/>
                  <a:gd name="T20" fmla="*/ 234 w 544"/>
                  <a:gd name="T21" fmla="*/ 13 h 185"/>
                  <a:gd name="T22" fmla="*/ 248 w 544"/>
                  <a:gd name="T23" fmla="*/ 20 h 185"/>
                  <a:gd name="T24" fmla="*/ 262 w 544"/>
                  <a:gd name="T25" fmla="*/ 26 h 185"/>
                  <a:gd name="T26" fmla="*/ 276 w 544"/>
                  <a:gd name="T27" fmla="*/ 12 h 185"/>
                  <a:gd name="T28" fmla="*/ 295 w 544"/>
                  <a:gd name="T29" fmla="*/ 11 h 185"/>
                  <a:gd name="T30" fmla="*/ 311 w 544"/>
                  <a:gd name="T31" fmla="*/ 19 h 185"/>
                  <a:gd name="T32" fmla="*/ 325 w 544"/>
                  <a:gd name="T33" fmla="*/ 31 h 185"/>
                  <a:gd name="T34" fmla="*/ 346 w 544"/>
                  <a:gd name="T35" fmla="*/ 42 h 185"/>
                  <a:gd name="T36" fmla="*/ 379 w 544"/>
                  <a:gd name="T37" fmla="*/ 46 h 185"/>
                  <a:gd name="T38" fmla="*/ 426 w 544"/>
                  <a:gd name="T39" fmla="*/ 46 h 185"/>
                  <a:gd name="T40" fmla="*/ 473 w 544"/>
                  <a:gd name="T41" fmla="*/ 38 h 185"/>
                  <a:gd name="T42" fmla="*/ 544 w 544"/>
                  <a:gd name="T43" fmla="*/ 43 h 185"/>
                  <a:gd name="T44" fmla="*/ 512 w 544"/>
                  <a:gd name="T45" fmla="*/ 55 h 185"/>
                  <a:gd name="T46" fmla="*/ 473 w 544"/>
                  <a:gd name="T47" fmla="*/ 65 h 185"/>
                  <a:gd name="T48" fmla="*/ 434 w 544"/>
                  <a:gd name="T49" fmla="*/ 77 h 185"/>
                  <a:gd name="T50" fmla="*/ 396 w 544"/>
                  <a:gd name="T51" fmla="*/ 97 h 185"/>
                  <a:gd name="T52" fmla="*/ 352 w 544"/>
                  <a:gd name="T53" fmla="*/ 138 h 185"/>
                  <a:gd name="T54" fmla="*/ 328 w 544"/>
                  <a:gd name="T55" fmla="*/ 156 h 185"/>
                  <a:gd name="T56" fmla="*/ 300 w 544"/>
                  <a:gd name="T57" fmla="*/ 167 h 185"/>
                  <a:gd name="T58" fmla="*/ 280 w 544"/>
                  <a:gd name="T59" fmla="*/ 169 h 185"/>
                  <a:gd name="T60" fmla="*/ 274 w 544"/>
                  <a:gd name="T61" fmla="*/ 166 h 185"/>
                  <a:gd name="T62" fmla="*/ 270 w 544"/>
                  <a:gd name="T63" fmla="*/ 160 h 185"/>
                  <a:gd name="T64" fmla="*/ 269 w 544"/>
                  <a:gd name="T65" fmla="*/ 157 h 185"/>
                  <a:gd name="T66" fmla="*/ 266 w 544"/>
                  <a:gd name="T67" fmla="*/ 156 h 185"/>
                  <a:gd name="T68" fmla="*/ 256 w 544"/>
                  <a:gd name="T69" fmla="*/ 158 h 185"/>
                  <a:gd name="T70" fmla="*/ 241 w 544"/>
                  <a:gd name="T71" fmla="*/ 165 h 185"/>
                  <a:gd name="T72" fmla="*/ 219 w 544"/>
                  <a:gd name="T73" fmla="*/ 178 h 185"/>
                  <a:gd name="T74" fmla="*/ 193 w 544"/>
                  <a:gd name="T75" fmla="*/ 185 h 185"/>
                  <a:gd name="T76" fmla="*/ 170 w 544"/>
                  <a:gd name="T77" fmla="*/ 177 h 185"/>
                  <a:gd name="T78" fmla="*/ 162 w 544"/>
                  <a:gd name="T79" fmla="*/ 165 h 185"/>
                  <a:gd name="T80" fmla="*/ 162 w 544"/>
                  <a:gd name="T81" fmla="*/ 158 h 185"/>
                  <a:gd name="T82" fmla="*/ 161 w 544"/>
                  <a:gd name="T83" fmla="*/ 157 h 185"/>
                  <a:gd name="T84" fmla="*/ 148 w 544"/>
                  <a:gd name="T85" fmla="*/ 158 h 185"/>
                  <a:gd name="T86" fmla="*/ 132 w 544"/>
                  <a:gd name="T87" fmla="*/ 164 h 185"/>
                  <a:gd name="T88" fmla="*/ 121 w 544"/>
                  <a:gd name="T89" fmla="*/ 167 h 185"/>
                  <a:gd name="T90" fmla="*/ 103 w 544"/>
                  <a:gd name="T91" fmla="*/ 167 h 185"/>
                  <a:gd name="T92" fmla="*/ 82 w 544"/>
                  <a:gd name="T93" fmla="*/ 161 h 185"/>
                  <a:gd name="T94" fmla="*/ 69 w 544"/>
                  <a:gd name="T95" fmla="*/ 147 h 185"/>
                  <a:gd name="T96" fmla="*/ 68 w 544"/>
                  <a:gd name="T97" fmla="*/ 131 h 185"/>
                  <a:gd name="T98" fmla="*/ 55 w 544"/>
                  <a:gd name="T99" fmla="*/ 126 h 185"/>
                  <a:gd name="T100" fmla="*/ 28 w 544"/>
                  <a:gd name="T101" fmla="*/ 119 h 185"/>
                  <a:gd name="T102" fmla="*/ 8 w 544"/>
                  <a:gd name="T103" fmla="*/ 106 h 185"/>
                  <a:gd name="T104" fmla="*/ 0 w 544"/>
                  <a:gd name="T105" fmla="*/ 82 h 185"/>
                  <a:gd name="T106" fmla="*/ 8 w 544"/>
                  <a:gd name="T107" fmla="*/ 61 h 185"/>
                  <a:gd name="T108" fmla="*/ 28 w 544"/>
                  <a:gd name="T109" fmla="*/ 50 h 185"/>
                  <a:gd name="T110" fmla="*/ 53 w 544"/>
                  <a:gd name="T111" fmla="*/ 45 h 185"/>
                  <a:gd name="T112" fmla="*/ 68 w 544"/>
                  <a:gd name="T113" fmla="*/ 4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4" h="185">
                    <a:moveTo>
                      <a:pt x="71" y="46"/>
                    </a:moveTo>
                    <a:lnTo>
                      <a:pt x="70" y="44"/>
                    </a:lnTo>
                    <a:lnTo>
                      <a:pt x="70" y="41"/>
                    </a:lnTo>
                    <a:lnTo>
                      <a:pt x="71" y="31"/>
                    </a:lnTo>
                    <a:lnTo>
                      <a:pt x="74" y="20"/>
                    </a:lnTo>
                    <a:lnTo>
                      <a:pt x="78" y="11"/>
                    </a:lnTo>
                    <a:lnTo>
                      <a:pt x="85" y="5"/>
                    </a:lnTo>
                    <a:lnTo>
                      <a:pt x="96" y="3"/>
                    </a:lnTo>
                    <a:lnTo>
                      <a:pt x="111" y="4"/>
                    </a:lnTo>
                    <a:lnTo>
                      <a:pt x="126" y="6"/>
                    </a:lnTo>
                    <a:lnTo>
                      <a:pt x="138" y="11"/>
                    </a:lnTo>
                    <a:lnTo>
                      <a:pt x="153" y="19"/>
                    </a:lnTo>
                    <a:lnTo>
                      <a:pt x="170" y="27"/>
                    </a:lnTo>
                    <a:lnTo>
                      <a:pt x="171" y="18"/>
                    </a:lnTo>
                    <a:lnTo>
                      <a:pt x="172" y="13"/>
                    </a:lnTo>
                    <a:lnTo>
                      <a:pt x="174" y="9"/>
                    </a:lnTo>
                    <a:lnTo>
                      <a:pt x="180" y="4"/>
                    </a:lnTo>
                    <a:lnTo>
                      <a:pt x="188" y="0"/>
                    </a:lnTo>
                    <a:lnTo>
                      <a:pt x="200" y="1"/>
                    </a:lnTo>
                    <a:lnTo>
                      <a:pt x="213" y="5"/>
                    </a:lnTo>
                    <a:lnTo>
                      <a:pt x="224" y="9"/>
                    </a:lnTo>
                    <a:lnTo>
                      <a:pt x="234" y="13"/>
                    </a:lnTo>
                    <a:lnTo>
                      <a:pt x="241" y="17"/>
                    </a:lnTo>
                    <a:lnTo>
                      <a:pt x="248" y="20"/>
                    </a:lnTo>
                    <a:lnTo>
                      <a:pt x="255" y="24"/>
                    </a:lnTo>
                    <a:lnTo>
                      <a:pt x="262" y="26"/>
                    </a:lnTo>
                    <a:lnTo>
                      <a:pt x="268" y="18"/>
                    </a:lnTo>
                    <a:lnTo>
                      <a:pt x="276" y="12"/>
                    </a:lnTo>
                    <a:lnTo>
                      <a:pt x="286" y="9"/>
                    </a:lnTo>
                    <a:lnTo>
                      <a:pt x="295" y="11"/>
                    </a:lnTo>
                    <a:lnTo>
                      <a:pt x="303" y="14"/>
                    </a:lnTo>
                    <a:lnTo>
                      <a:pt x="311" y="19"/>
                    </a:lnTo>
                    <a:lnTo>
                      <a:pt x="320" y="27"/>
                    </a:lnTo>
                    <a:lnTo>
                      <a:pt x="325" y="31"/>
                    </a:lnTo>
                    <a:lnTo>
                      <a:pt x="331" y="35"/>
                    </a:lnTo>
                    <a:lnTo>
                      <a:pt x="346" y="42"/>
                    </a:lnTo>
                    <a:lnTo>
                      <a:pt x="363" y="45"/>
                    </a:lnTo>
                    <a:lnTo>
                      <a:pt x="379" y="46"/>
                    </a:lnTo>
                    <a:lnTo>
                      <a:pt x="398" y="46"/>
                    </a:lnTo>
                    <a:lnTo>
                      <a:pt x="426" y="46"/>
                    </a:lnTo>
                    <a:lnTo>
                      <a:pt x="449" y="43"/>
                    </a:lnTo>
                    <a:lnTo>
                      <a:pt x="473" y="38"/>
                    </a:lnTo>
                    <a:lnTo>
                      <a:pt x="500" y="31"/>
                    </a:lnTo>
                    <a:lnTo>
                      <a:pt x="544" y="43"/>
                    </a:lnTo>
                    <a:lnTo>
                      <a:pt x="533" y="48"/>
                    </a:lnTo>
                    <a:lnTo>
                      <a:pt x="512" y="55"/>
                    </a:lnTo>
                    <a:lnTo>
                      <a:pt x="492" y="61"/>
                    </a:lnTo>
                    <a:lnTo>
                      <a:pt x="473" y="65"/>
                    </a:lnTo>
                    <a:lnTo>
                      <a:pt x="454" y="71"/>
                    </a:lnTo>
                    <a:lnTo>
                      <a:pt x="434" y="77"/>
                    </a:lnTo>
                    <a:lnTo>
                      <a:pt x="414" y="87"/>
                    </a:lnTo>
                    <a:lnTo>
                      <a:pt x="396" y="97"/>
                    </a:lnTo>
                    <a:lnTo>
                      <a:pt x="379" y="110"/>
                    </a:lnTo>
                    <a:lnTo>
                      <a:pt x="352" y="138"/>
                    </a:lnTo>
                    <a:lnTo>
                      <a:pt x="340" y="147"/>
                    </a:lnTo>
                    <a:lnTo>
                      <a:pt x="328" y="156"/>
                    </a:lnTo>
                    <a:lnTo>
                      <a:pt x="315" y="163"/>
                    </a:lnTo>
                    <a:lnTo>
                      <a:pt x="300" y="167"/>
                    </a:lnTo>
                    <a:lnTo>
                      <a:pt x="282" y="169"/>
                    </a:lnTo>
                    <a:lnTo>
                      <a:pt x="280" y="169"/>
                    </a:lnTo>
                    <a:lnTo>
                      <a:pt x="276" y="167"/>
                    </a:lnTo>
                    <a:lnTo>
                      <a:pt x="274" y="166"/>
                    </a:lnTo>
                    <a:lnTo>
                      <a:pt x="271" y="163"/>
                    </a:lnTo>
                    <a:lnTo>
                      <a:pt x="270" y="160"/>
                    </a:lnTo>
                    <a:lnTo>
                      <a:pt x="270" y="158"/>
                    </a:lnTo>
                    <a:lnTo>
                      <a:pt x="269" y="157"/>
                    </a:lnTo>
                    <a:lnTo>
                      <a:pt x="268" y="156"/>
                    </a:lnTo>
                    <a:lnTo>
                      <a:pt x="266" y="156"/>
                    </a:lnTo>
                    <a:lnTo>
                      <a:pt x="261" y="156"/>
                    </a:lnTo>
                    <a:lnTo>
                      <a:pt x="256" y="158"/>
                    </a:lnTo>
                    <a:lnTo>
                      <a:pt x="250" y="160"/>
                    </a:lnTo>
                    <a:lnTo>
                      <a:pt x="241" y="165"/>
                    </a:lnTo>
                    <a:lnTo>
                      <a:pt x="231" y="171"/>
                    </a:lnTo>
                    <a:lnTo>
                      <a:pt x="219" y="178"/>
                    </a:lnTo>
                    <a:lnTo>
                      <a:pt x="206" y="184"/>
                    </a:lnTo>
                    <a:lnTo>
                      <a:pt x="193" y="185"/>
                    </a:lnTo>
                    <a:lnTo>
                      <a:pt x="179" y="182"/>
                    </a:lnTo>
                    <a:lnTo>
                      <a:pt x="170" y="177"/>
                    </a:lnTo>
                    <a:lnTo>
                      <a:pt x="165" y="171"/>
                    </a:lnTo>
                    <a:lnTo>
                      <a:pt x="162" y="165"/>
                    </a:lnTo>
                    <a:lnTo>
                      <a:pt x="162" y="160"/>
                    </a:lnTo>
                    <a:lnTo>
                      <a:pt x="162" y="158"/>
                    </a:lnTo>
                    <a:lnTo>
                      <a:pt x="162" y="158"/>
                    </a:lnTo>
                    <a:lnTo>
                      <a:pt x="161" y="157"/>
                    </a:lnTo>
                    <a:lnTo>
                      <a:pt x="158" y="157"/>
                    </a:lnTo>
                    <a:lnTo>
                      <a:pt x="148" y="158"/>
                    </a:lnTo>
                    <a:lnTo>
                      <a:pt x="138" y="161"/>
                    </a:lnTo>
                    <a:lnTo>
                      <a:pt x="132" y="164"/>
                    </a:lnTo>
                    <a:lnTo>
                      <a:pt x="126" y="166"/>
                    </a:lnTo>
                    <a:lnTo>
                      <a:pt x="121" y="167"/>
                    </a:lnTo>
                    <a:lnTo>
                      <a:pt x="115" y="167"/>
                    </a:lnTo>
                    <a:lnTo>
                      <a:pt x="103" y="167"/>
                    </a:lnTo>
                    <a:lnTo>
                      <a:pt x="91" y="165"/>
                    </a:lnTo>
                    <a:lnTo>
                      <a:pt x="82" y="161"/>
                    </a:lnTo>
                    <a:lnTo>
                      <a:pt x="75" y="156"/>
                    </a:lnTo>
                    <a:lnTo>
                      <a:pt x="69" y="147"/>
                    </a:lnTo>
                    <a:lnTo>
                      <a:pt x="68" y="135"/>
                    </a:lnTo>
                    <a:lnTo>
                      <a:pt x="68" y="131"/>
                    </a:lnTo>
                    <a:lnTo>
                      <a:pt x="68" y="126"/>
                    </a:lnTo>
                    <a:lnTo>
                      <a:pt x="55" y="126"/>
                    </a:lnTo>
                    <a:lnTo>
                      <a:pt x="41" y="123"/>
                    </a:lnTo>
                    <a:lnTo>
                      <a:pt x="28" y="119"/>
                    </a:lnTo>
                    <a:lnTo>
                      <a:pt x="18" y="113"/>
                    </a:lnTo>
                    <a:lnTo>
                      <a:pt x="8" y="106"/>
                    </a:lnTo>
                    <a:lnTo>
                      <a:pt x="2" y="95"/>
                    </a:lnTo>
                    <a:lnTo>
                      <a:pt x="0" y="82"/>
                    </a:lnTo>
                    <a:lnTo>
                      <a:pt x="2" y="70"/>
                    </a:lnTo>
                    <a:lnTo>
                      <a:pt x="8" y="61"/>
                    </a:lnTo>
                    <a:lnTo>
                      <a:pt x="18" y="55"/>
                    </a:lnTo>
                    <a:lnTo>
                      <a:pt x="28" y="50"/>
                    </a:lnTo>
                    <a:lnTo>
                      <a:pt x="40" y="48"/>
                    </a:lnTo>
                    <a:lnTo>
                      <a:pt x="53" y="45"/>
                    </a:lnTo>
                    <a:lnTo>
                      <a:pt x="64" y="45"/>
                    </a:lnTo>
                    <a:lnTo>
                      <a:pt x="68" y="45"/>
                    </a:lnTo>
                    <a:lnTo>
                      <a:pt x="71" y="4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7" name="Freeform 373"/>
              <p:cNvSpPr>
                <a:spLocks/>
              </p:cNvSpPr>
              <p:nvPr/>
            </p:nvSpPr>
            <p:spPr bwMode="auto">
              <a:xfrm>
                <a:off x="4482700" y="4168256"/>
                <a:ext cx="500858" cy="107327"/>
              </a:xfrm>
              <a:custGeom>
                <a:avLst/>
                <a:gdLst>
                  <a:gd name="T0" fmla="*/ 416 w 476"/>
                  <a:gd name="T1" fmla="*/ 25 h 102"/>
                  <a:gd name="T2" fmla="*/ 380 w 476"/>
                  <a:gd name="T3" fmla="*/ 29 h 102"/>
                  <a:gd name="T4" fmla="*/ 350 w 476"/>
                  <a:gd name="T5" fmla="*/ 7 h 102"/>
                  <a:gd name="T6" fmla="*/ 346 w 476"/>
                  <a:gd name="T7" fmla="*/ 12 h 102"/>
                  <a:gd name="T8" fmla="*/ 348 w 476"/>
                  <a:gd name="T9" fmla="*/ 21 h 102"/>
                  <a:gd name="T10" fmla="*/ 356 w 476"/>
                  <a:gd name="T11" fmla="*/ 29 h 102"/>
                  <a:gd name="T12" fmla="*/ 332 w 476"/>
                  <a:gd name="T13" fmla="*/ 42 h 102"/>
                  <a:gd name="T14" fmla="*/ 273 w 476"/>
                  <a:gd name="T15" fmla="*/ 42 h 102"/>
                  <a:gd name="T16" fmla="*/ 243 w 476"/>
                  <a:gd name="T17" fmla="*/ 43 h 102"/>
                  <a:gd name="T18" fmla="*/ 221 w 476"/>
                  <a:gd name="T19" fmla="*/ 29 h 102"/>
                  <a:gd name="T20" fmla="*/ 223 w 476"/>
                  <a:gd name="T21" fmla="*/ 39 h 102"/>
                  <a:gd name="T22" fmla="*/ 235 w 476"/>
                  <a:gd name="T23" fmla="*/ 49 h 102"/>
                  <a:gd name="T24" fmla="*/ 229 w 476"/>
                  <a:gd name="T25" fmla="*/ 50 h 102"/>
                  <a:gd name="T26" fmla="*/ 212 w 476"/>
                  <a:gd name="T27" fmla="*/ 53 h 102"/>
                  <a:gd name="T28" fmla="*/ 176 w 476"/>
                  <a:gd name="T29" fmla="*/ 51 h 102"/>
                  <a:gd name="T30" fmla="*/ 153 w 476"/>
                  <a:gd name="T31" fmla="*/ 31 h 102"/>
                  <a:gd name="T32" fmla="*/ 144 w 476"/>
                  <a:gd name="T33" fmla="*/ 26 h 102"/>
                  <a:gd name="T34" fmla="*/ 152 w 476"/>
                  <a:gd name="T35" fmla="*/ 45 h 102"/>
                  <a:gd name="T36" fmla="*/ 154 w 476"/>
                  <a:gd name="T37" fmla="*/ 61 h 102"/>
                  <a:gd name="T38" fmla="*/ 112 w 476"/>
                  <a:gd name="T39" fmla="*/ 58 h 102"/>
                  <a:gd name="T40" fmla="*/ 83 w 476"/>
                  <a:gd name="T41" fmla="*/ 39 h 102"/>
                  <a:gd name="T42" fmla="*/ 70 w 476"/>
                  <a:gd name="T43" fmla="*/ 34 h 102"/>
                  <a:gd name="T44" fmla="*/ 76 w 476"/>
                  <a:gd name="T45" fmla="*/ 49 h 102"/>
                  <a:gd name="T46" fmla="*/ 70 w 476"/>
                  <a:gd name="T47" fmla="*/ 61 h 102"/>
                  <a:gd name="T48" fmla="*/ 37 w 476"/>
                  <a:gd name="T49" fmla="*/ 61 h 102"/>
                  <a:gd name="T50" fmla="*/ 14 w 476"/>
                  <a:gd name="T51" fmla="*/ 56 h 102"/>
                  <a:gd name="T52" fmla="*/ 5 w 476"/>
                  <a:gd name="T53" fmla="*/ 64 h 102"/>
                  <a:gd name="T54" fmla="*/ 30 w 476"/>
                  <a:gd name="T55" fmla="*/ 70 h 102"/>
                  <a:gd name="T56" fmla="*/ 74 w 476"/>
                  <a:gd name="T57" fmla="*/ 74 h 102"/>
                  <a:gd name="T58" fmla="*/ 75 w 476"/>
                  <a:gd name="T59" fmla="*/ 83 h 102"/>
                  <a:gd name="T60" fmla="*/ 59 w 476"/>
                  <a:gd name="T61" fmla="*/ 94 h 102"/>
                  <a:gd name="T62" fmla="*/ 78 w 476"/>
                  <a:gd name="T63" fmla="*/ 94 h 102"/>
                  <a:gd name="T64" fmla="*/ 118 w 476"/>
                  <a:gd name="T65" fmla="*/ 77 h 102"/>
                  <a:gd name="T66" fmla="*/ 170 w 476"/>
                  <a:gd name="T67" fmla="*/ 71 h 102"/>
                  <a:gd name="T68" fmla="*/ 144 w 476"/>
                  <a:gd name="T69" fmla="*/ 101 h 102"/>
                  <a:gd name="T70" fmla="*/ 160 w 476"/>
                  <a:gd name="T71" fmla="*/ 96 h 102"/>
                  <a:gd name="T72" fmla="*/ 178 w 476"/>
                  <a:gd name="T73" fmla="*/ 81 h 102"/>
                  <a:gd name="T74" fmla="*/ 224 w 476"/>
                  <a:gd name="T75" fmla="*/ 66 h 102"/>
                  <a:gd name="T76" fmla="*/ 247 w 476"/>
                  <a:gd name="T77" fmla="*/ 61 h 102"/>
                  <a:gd name="T78" fmla="*/ 240 w 476"/>
                  <a:gd name="T79" fmla="*/ 76 h 102"/>
                  <a:gd name="T80" fmla="*/ 237 w 476"/>
                  <a:gd name="T81" fmla="*/ 88 h 102"/>
                  <a:gd name="T82" fmla="*/ 248 w 476"/>
                  <a:gd name="T83" fmla="*/ 87 h 102"/>
                  <a:gd name="T84" fmla="*/ 262 w 476"/>
                  <a:gd name="T85" fmla="*/ 70 h 102"/>
                  <a:gd name="T86" fmla="*/ 301 w 476"/>
                  <a:gd name="T87" fmla="*/ 53 h 102"/>
                  <a:gd name="T88" fmla="*/ 342 w 476"/>
                  <a:gd name="T89" fmla="*/ 50 h 102"/>
                  <a:gd name="T90" fmla="*/ 351 w 476"/>
                  <a:gd name="T91" fmla="*/ 49 h 102"/>
                  <a:gd name="T92" fmla="*/ 361 w 476"/>
                  <a:gd name="T93" fmla="*/ 51 h 102"/>
                  <a:gd name="T94" fmla="*/ 395 w 476"/>
                  <a:gd name="T95" fmla="*/ 44 h 102"/>
                  <a:gd name="T96" fmla="*/ 442 w 476"/>
                  <a:gd name="T97" fmla="*/ 32 h 102"/>
                  <a:gd name="T98" fmla="*/ 471 w 476"/>
                  <a:gd name="T99" fmla="*/ 9 h 102"/>
                  <a:gd name="T100" fmla="*/ 449 w 476"/>
                  <a:gd name="T101" fmla="*/ 3 h 102"/>
                  <a:gd name="T102" fmla="*/ 435 w 476"/>
                  <a:gd name="T103" fmla="*/ 16 h 102"/>
                  <a:gd name="T104" fmla="*/ 401 w 476"/>
                  <a:gd name="T105" fmla="*/ 29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76" h="102">
                    <a:moveTo>
                      <a:pt x="439" y="13"/>
                    </a:moveTo>
                    <a:lnTo>
                      <a:pt x="427" y="21"/>
                    </a:lnTo>
                    <a:lnTo>
                      <a:pt x="416" y="25"/>
                    </a:lnTo>
                    <a:lnTo>
                      <a:pt x="406" y="30"/>
                    </a:lnTo>
                    <a:lnTo>
                      <a:pt x="393" y="31"/>
                    </a:lnTo>
                    <a:lnTo>
                      <a:pt x="380" y="29"/>
                    </a:lnTo>
                    <a:lnTo>
                      <a:pt x="369" y="24"/>
                    </a:lnTo>
                    <a:lnTo>
                      <a:pt x="359" y="17"/>
                    </a:lnTo>
                    <a:lnTo>
                      <a:pt x="350" y="7"/>
                    </a:lnTo>
                    <a:lnTo>
                      <a:pt x="349" y="9"/>
                    </a:lnTo>
                    <a:lnTo>
                      <a:pt x="348" y="10"/>
                    </a:lnTo>
                    <a:lnTo>
                      <a:pt x="346" y="12"/>
                    </a:lnTo>
                    <a:lnTo>
                      <a:pt x="346" y="13"/>
                    </a:lnTo>
                    <a:lnTo>
                      <a:pt x="346" y="18"/>
                    </a:lnTo>
                    <a:lnTo>
                      <a:pt x="348" y="21"/>
                    </a:lnTo>
                    <a:lnTo>
                      <a:pt x="350" y="23"/>
                    </a:lnTo>
                    <a:lnTo>
                      <a:pt x="353" y="26"/>
                    </a:lnTo>
                    <a:lnTo>
                      <a:pt x="356" y="29"/>
                    </a:lnTo>
                    <a:lnTo>
                      <a:pt x="359" y="31"/>
                    </a:lnTo>
                    <a:lnTo>
                      <a:pt x="346" y="38"/>
                    </a:lnTo>
                    <a:lnTo>
                      <a:pt x="332" y="42"/>
                    </a:lnTo>
                    <a:lnTo>
                      <a:pt x="318" y="42"/>
                    </a:lnTo>
                    <a:lnTo>
                      <a:pt x="302" y="42"/>
                    </a:lnTo>
                    <a:lnTo>
                      <a:pt x="273" y="42"/>
                    </a:lnTo>
                    <a:lnTo>
                      <a:pt x="262" y="43"/>
                    </a:lnTo>
                    <a:lnTo>
                      <a:pt x="253" y="44"/>
                    </a:lnTo>
                    <a:lnTo>
                      <a:pt x="243" y="43"/>
                    </a:lnTo>
                    <a:lnTo>
                      <a:pt x="236" y="38"/>
                    </a:lnTo>
                    <a:lnTo>
                      <a:pt x="229" y="34"/>
                    </a:lnTo>
                    <a:lnTo>
                      <a:pt x="221" y="29"/>
                    </a:lnTo>
                    <a:lnTo>
                      <a:pt x="218" y="30"/>
                    </a:lnTo>
                    <a:lnTo>
                      <a:pt x="217" y="31"/>
                    </a:lnTo>
                    <a:lnTo>
                      <a:pt x="223" y="39"/>
                    </a:lnTo>
                    <a:lnTo>
                      <a:pt x="229" y="44"/>
                    </a:lnTo>
                    <a:lnTo>
                      <a:pt x="238" y="48"/>
                    </a:lnTo>
                    <a:lnTo>
                      <a:pt x="235" y="49"/>
                    </a:lnTo>
                    <a:lnTo>
                      <a:pt x="233" y="49"/>
                    </a:lnTo>
                    <a:lnTo>
                      <a:pt x="230" y="50"/>
                    </a:lnTo>
                    <a:lnTo>
                      <a:pt x="229" y="50"/>
                    </a:lnTo>
                    <a:lnTo>
                      <a:pt x="227" y="50"/>
                    </a:lnTo>
                    <a:lnTo>
                      <a:pt x="223" y="51"/>
                    </a:lnTo>
                    <a:lnTo>
                      <a:pt x="212" y="53"/>
                    </a:lnTo>
                    <a:lnTo>
                      <a:pt x="203" y="54"/>
                    </a:lnTo>
                    <a:lnTo>
                      <a:pt x="186" y="54"/>
                    </a:lnTo>
                    <a:lnTo>
                      <a:pt x="176" y="51"/>
                    </a:lnTo>
                    <a:lnTo>
                      <a:pt x="169" y="47"/>
                    </a:lnTo>
                    <a:lnTo>
                      <a:pt x="161" y="39"/>
                    </a:lnTo>
                    <a:lnTo>
                      <a:pt x="153" y="31"/>
                    </a:lnTo>
                    <a:lnTo>
                      <a:pt x="145" y="24"/>
                    </a:lnTo>
                    <a:lnTo>
                      <a:pt x="145" y="25"/>
                    </a:lnTo>
                    <a:lnTo>
                      <a:pt x="144" y="26"/>
                    </a:lnTo>
                    <a:lnTo>
                      <a:pt x="142" y="28"/>
                    </a:lnTo>
                    <a:lnTo>
                      <a:pt x="145" y="37"/>
                    </a:lnTo>
                    <a:lnTo>
                      <a:pt x="152" y="45"/>
                    </a:lnTo>
                    <a:lnTo>
                      <a:pt x="160" y="53"/>
                    </a:lnTo>
                    <a:lnTo>
                      <a:pt x="169" y="60"/>
                    </a:lnTo>
                    <a:lnTo>
                      <a:pt x="154" y="61"/>
                    </a:lnTo>
                    <a:lnTo>
                      <a:pt x="140" y="61"/>
                    </a:lnTo>
                    <a:lnTo>
                      <a:pt x="125" y="60"/>
                    </a:lnTo>
                    <a:lnTo>
                      <a:pt x="112" y="58"/>
                    </a:lnTo>
                    <a:lnTo>
                      <a:pt x="101" y="54"/>
                    </a:lnTo>
                    <a:lnTo>
                      <a:pt x="93" y="47"/>
                    </a:lnTo>
                    <a:lnTo>
                      <a:pt x="83" y="39"/>
                    </a:lnTo>
                    <a:lnTo>
                      <a:pt x="74" y="30"/>
                    </a:lnTo>
                    <a:lnTo>
                      <a:pt x="71" y="32"/>
                    </a:lnTo>
                    <a:lnTo>
                      <a:pt x="70" y="34"/>
                    </a:lnTo>
                    <a:lnTo>
                      <a:pt x="70" y="36"/>
                    </a:lnTo>
                    <a:lnTo>
                      <a:pt x="71" y="43"/>
                    </a:lnTo>
                    <a:lnTo>
                      <a:pt x="76" y="49"/>
                    </a:lnTo>
                    <a:lnTo>
                      <a:pt x="83" y="54"/>
                    </a:lnTo>
                    <a:lnTo>
                      <a:pt x="91" y="61"/>
                    </a:lnTo>
                    <a:lnTo>
                      <a:pt x="70" y="61"/>
                    </a:lnTo>
                    <a:lnTo>
                      <a:pt x="49" y="61"/>
                    </a:lnTo>
                    <a:lnTo>
                      <a:pt x="43" y="61"/>
                    </a:lnTo>
                    <a:lnTo>
                      <a:pt x="37" y="61"/>
                    </a:lnTo>
                    <a:lnTo>
                      <a:pt x="31" y="61"/>
                    </a:lnTo>
                    <a:lnTo>
                      <a:pt x="23" y="60"/>
                    </a:lnTo>
                    <a:lnTo>
                      <a:pt x="14" y="56"/>
                    </a:lnTo>
                    <a:lnTo>
                      <a:pt x="7" y="55"/>
                    </a:lnTo>
                    <a:lnTo>
                      <a:pt x="0" y="57"/>
                    </a:lnTo>
                    <a:lnTo>
                      <a:pt x="5" y="64"/>
                    </a:lnTo>
                    <a:lnTo>
                      <a:pt x="12" y="68"/>
                    </a:lnTo>
                    <a:lnTo>
                      <a:pt x="20" y="70"/>
                    </a:lnTo>
                    <a:lnTo>
                      <a:pt x="30" y="70"/>
                    </a:lnTo>
                    <a:lnTo>
                      <a:pt x="46" y="71"/>
                    </a:lnTo>
                    <a:lnTo>
                      <a:pt x="61" y="74"/>
                    </a:lnTo>
                    <a:lnTo>
                      <a:pt x="74" y="74"/>
                    </a:lnTo>
                    <a:lnTo>
                      <a:pt x="89" y="71"/>
                    </a:lnTo>
                    <a:lnTo>
                      <a:pt x="82" y="79"/>
                    </a:lnTo>
                    <a:lnTo>
                      <a:pt x="75" y="83"/>
                    </a:lnTo>
                    <a:lnTo>
                      <a:pt x="67" y="87"/>
                    </a:lnTo>
                    <a:lnTo>
                      <a:pt x="58" y="93"/>
                    </a:lnTo>
                    <a:lnTo>
                      <a:pt x="59" y="94"/>
                    </a:lnTo>
                    <a:lnTo>
                      <a:pt x="61" y="95"/>
                    </a:lnTo>
                    <a:lnTo>
                      <a:pt x="62" y="95"/>
                    </a:lnTo>
                    <a:lnTo>
                      <a:pt x="78" y="94"/>
                    </a:lnTo>
                    <a:lnTo>
                      <a:pt x="91" y="89"/>
                    </a:lnTo>
                    <a:lnTo>
                      <a:pt x="104" y="83"/>
                    </a:lnTo>
                    <a:lnTo>
                      <a:pt x="118" y="77"/>
                    </a:lnTo>
                    <a:lnTo>
                      <a:pt x="132" y="74"/>
                    </a:lnTo>
                    <a:lnTo>
                      <a:pt x="147" y="71"/>
                    </a:lnTo>
                    <a:lnTo>
                      <a:pt x="170" y="71"/>
                    </a:lnTo>
                    <a:lnTo>
                      <a:pt x="141" y="99"/>
                    </a:lnTo>
                    <a:lnTo>
                      <a:pt x="142" y="100"/>
                    </a:lnTo>
                    <a:lnTo>
                      <a:pt x="144" y="101"/>
                    </a:lnTo>
                    <a:lnTo>
                      <a:pt x="146" y="102"/>
                    </a:lnTo>
                    <a:lnTo>
                      <a:pt x="154" y="100"/>
                    </a:lnTo>
                    <a:lnTo>
                      <a:pt x="160" y="96"/>
                    </a:lnTo>
                    <a:lnTo>
                      <a:pt x="165" y="92"/>
                    </a:lnTo>
                    <a:lnTo>
                      <a:pt x="171" y="86"/>
                    </a:lnTo>
                    <a:lnTo>
                      <a:pt x="178" y="81"/>
                    </a:lnTo>
                    <a:lnTo>
                      <a:pt x="195" y="75"/>
                    </a:lnTo>
                    <a:lnTo>
                      <a:pt x="209" y="69"/>
                    </a:lnTo>
                    <a:lnTo>
                      <a:pt x="224" y="66"/>
                    </a:lnTo>
                    <a:lnTo>
                      <a:pt x="242" y="60"/>
                    </a:lnTo>
                    <a:lnTo>
                      <a:pt x="244" y="60"/>
                    </a:lnTo>
                    <a:lnTo>
                      <a:pt x="247" y="61"/>
                    </a:lnTo>
                    <a:lnTo>
                      <a:pt x="249" y="62"/>
                    </a:lnTo>
                    <a:lnTo>
                      <a:pt x="244" y="70"/>
                    </a:lnTo>
                    <a:lnTo>
                      <a:pt x="240" y="76"/>
                    </a:lnTo>
                    <a:lnTo>
                      <a:pt x="235" y="83"/>
                    </a:lnTo>
                    <a:lnTo>
                      <a:pt x="236" y="87"/>
                    </a:lnTo>
                    <a:lnTo>
                      <a:pt x="237" y="88"/>
                    </a:lnTo>
                    <a:lnTo>
                      <a:pt x="240" y="89"/>
                    </a:lnTo>
                    <a:lnTo>
                      <a:pt x="241" y="89"/>
                    </a:lnTo>
                    <a:lnTo>
                      <a:pt x="248" y="87"/>
                    </a:lnTo>
                    <a:lnTo>
                      <a:pt x="251" y="82"/>
                    </a:lnTo>
                    <a:lnTo>
                      <a:pt x="256" y="76"/>
                    </a:lnTo>
                    <a:lnTo>
                      <a:pt x="262" y="70"/>
                    </a:lnTo>
                    <a:lnTo>
                      <a:pt x="275" y="62"/>
                    </a:lnTo>
                    <a:lnTo>
                      <a:pt x="287" y="56"/>
                    </a:lnTo>
                    <a:lnTo>
                      <a:pt x="301" y="53"/>
                    </a:lnTo>
                    <a:lnTo>
                      <a:pt x="317" y="51"/>
                    </a:lnTo>
                    <a:lnTo>
                      <a:pt x="339" y="51"/>
                    </a:lnTo>
                    <a:lnTo>
                      <a:pt x="342" y="50"/>
                    </a:lnTo>
                    <a:lnTo>
                      <a:pt x="346" y="49"/>
                    </a:lnTo>
                    <a:lnTo>
                      <a:pt x="349" y="49"/>
                    </a:lnTo>
                    <a:lnTo>
                      <a:pt x="351" y="49"/>
                    </a:lnTo>
                    <a:lnTo>
                      <a:pt x="355" y="50"/>
                    </a:lnTo>
                    <a:lnTo>
                      <a:pt x="357" y="50"/>
                    </a:lnTo>
                    <a:lnTo>
                      <a:pt x="361" y="51"/>
                    </a:lnTo>
                    <a:lnTo>
                      <a:pt x="374" y="50"/>
                    </a:lnTo>
                    <a:lnTo>
                      <a:pt x="384" y="48"/>
                    </a:lnTo>
                    <a:lnTo>
                      <a:pt x="395" y="44"/>
                    </a:lnTo>
                    <a:lnTo>
                      <a:pt x="408" y="41"/>
                    </a:lnTo>
                    <a:lnTo>
                      <a:pt x="426" y="36"/>
                    </a:lnTo>
                    <a:lnTo>
                      <a:pt x="442" y="32"/>
                    </a:lnTo>
                    <a:lnTo>
                      <a:pt x="459" y="26"/>
                    </a:lnTo>
                    <a:lnTo>
                      <a:pt x="476" y="16"/>
                    </a:lnTo>
                    <a:lnTo>
                      <a:pt x="471" y="9"/>
                    </a:lnTo>
                    <a:lnTo>
                      <a:pt x="464" y="3"/>
                    </a:lnTo>
                    <a:lnTo>
                      <a:pt x="457" y="0"/>
                    </a:lnTo>
                    <a:lnTo>
                      <a:pt x="449" y="3"/>
                    </a:lnTo>
                    <a:lnTo>
                      <a:pt x="445" y="6"/>
                    </a:lnTo>
                    <a:lnTo>
                      <a:pt x="441" y="12"/>
                    </a:lnTo>
                    <a:lnTo>
                      <a:pt x="435" y="16"/>
                    </a:lnTo>
                    <a:lnTo>
                      <a:pt x="423" y="23"/>
                    </a:lnTo>
                    <a:lnTo>
                      <a:pt x="413" y="28"/>
                    </a:lnTo>
                    <a:lnTo>
                      <a:pt x="401" y="29"/>
                    </a:lnTo>
                    <a:lnTo>
                      <a:pt x="388" y="29"/>
                    </a:lnTo>
                    <a:lnTo>
                      <a:pt x="439" y="1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8" name="Freeform 374"/>
              <p:cNvSpPr>
                <a:spLocks/>
              </p:cNvSpPr>
              <p:nvPr/>
            </p:nvSpPr>
            <p:spPr bwMode="auto">
              <a:xfrm>
                <a:off x="4816254" y="3989378"/>
                <a:ext cx="236750" cy="178878"/>
              </a:xfrm>
              <a:custGeom>
                <a:avLst/>
                <a:gdLst>
                  <a:gd name="T0" fmla="*/ 218 w 225"/>
                  <a:gd name="T1" fmla="*/ 119 h 170"/>
                  <a:gd name="T2" fmla="*/ 200 w 225"/>
                  <a:gd name="T3" fmla="*/ 149 h 170"/>
                  <a:gd name="T4" fmla="*/ 175 w 225"/>
                  <a:gd name="T5" fmla="*/ 168 h 170"/>
                  <a:gd name="T6" fmla="*/ 123 w 225"/>
                  <a:gd name="T7" fmla="*/ 170 h 170"/>
                  <a:gd name="T8" fmla="*/ 91 w 225"/>
                  <a:gd name="T9" fmla="*/ 160 h 170"/>
                  <a:gd name="T10" fmla="*/ 73 w 225"/>
                  <a:gd name="T11" fmla="*/ 131 h 170"/>
                  <a:gd name="T12" fmla="*/ 54 w 225"/>
                  <a:gd name="T13" fmla="*/ 130 h 170"/>
                  <a:gd name="T14" fmla="*/ 38 w 225"/>
                  <a:gd name="T15" fmla="*/ 123 h 170"/>
                  <a:gd name="T16" fmla="*/ 31 w 225"/>
                  <a:gd name="T17" fmla="*/ 108 h 170"/>
                  <a:gd name="T18" fmla="*/ 32 w 225"/>
                  <a:gd name="T19" fmla="*/ 99 h 170"/>
                  <a:gd name="T20" fmla="*/ 35 w 225"/>
                  <a:gd name="T21" fmla="*/ 91 h 170"/>
                  <a:gd name="T22" fmla="*/ 15 w 225"/>
                  <a:gd name="T23" fmla="*/ 84 h 170"/>
                  <a:gd name="T24" fmla="*/ 1 w 225"/>
                  <a:gd name="T25" fmla="*/ 70 h 170"/>
                  <a:gd name="T26" fmla="*/ 2 w 225"/>
                  <a:gd name="T27" fmla="*/ 45 h 170"/>
                  <a:gd name="T28" fmla="*/ 22 w 225"/>
                  <a:gd name="T29" fmla="*/ 27 h 170"/>
                  <a:gd name="T30" fmla="*/ 40 w 225"/>
                  <a:gd name="T31" fmla="*/ 23 h 170"/>
                  <a:gd name="T32" fmla="*/ 49 w 225"/>
                  <a:gd name="T33" fmla="*/ 25 h 170"/>
                  <a:gd name="T34" fmla="*/ 55 w 225"/>
                  <a:gd name="T35" fmla="*/ 25 h 170"/>
                  <a:gd name="T36" fmla="*/ 61 w 225"/>
                  <a:gd name="T37" fmla="*/ 20 h 170"/>
                  <a:gd name="T38" fmla="*/ 70 w 225"/>
                  <a:gd name="T39" fmla="*/ 13 h 170"/>
                  <a:gd name="T40" fmla="*/ 80 w 225"/>
                  <a:gd name="T41" fmla="*/ 4 h 170"/>
                  <a:gd name="T42" fmla="*/ 96 w 225"/>
                  <a:gd name="T43" fmla="*/ 0 h 170"/>
                  <a:gd name="T44" fmla="*/ 104 w 225"/>
                  <a:gd name="T45" fmla="*/ 2 h 170"/>
                  <a:gd name="T46" fmla="*/ 111 w 225"/>
                  <a:gd name="T47" fmla="*/ 8 h 170"/>
                  <a:gd name="T48" fmla="*/ 117 w 225"/>
                  <a:gd name="T49" fmla="*/ 16 h 170"/>
                  <a:gd name="T50" fmla="*/ 123 w 225"/>
                  <a:gd name="T51" fmla="*/ 21 h 170"/>
                  <a:gd name="T52" fmla="*/ 131 w 225"/>
                  <a:gd name="T53" fmla="*/ 21 h 170"/>
                  <a:gd name="T54" fmla="*/ 141 w 225"/>
                  <a:gd name="T55" fmla="*/ 17 h 170"/>
                  <a:gd name="T56" fmla="*/ 149 w 225"/>
                  <a:gd name="T57" fmla="*/ 14 h 170"/>
                  <a:gd name="T58" fmla="*/ 159 w 225"/>
                  <a:gd name="T59" fmla="*/ 12 h 170"/>
                  <a:gd name="T60" fmla="*/ 185 w 225"/>
                  <a:gd name="T61" fmla="*/ 20 h 170"/>
                  <a:gd name="T62" fmla="*/ 202 w 225"/>
                  <a:gd name="T63" fmla="*/ 39 h 170"/>
                  <a:gd name="T64" fmla="*/ 214 w 225"/>
                  <a:gd name="T65" fmla="*/ 65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5" h="170">
                    <a:moveTo>
                      <a:pt x="225" y="103"/>
                    </a:moveTo>
                    <a:lnTo>
                      <a:pt x="218" y="119"/>
                    </a:lnTo>
                    <a:lnTo>
                      <a:pt x="210" y="135"/>
                    </a:lnTo>
                    <a:lnTo>
                      <a:pt x="200" y="149"/>
                    </a:lnTo>
                    <a:lnTo>
                      <a:pt x="189" y="161"/>
                    </a:lnTo>
                    <a:lnTo>
                      <a:pt x="175" y="168"/>
                    </a:lnTo>
                    <a:lnTo>
                      <a:pt x="157" y="170"/>
                    </a:lnTo>
                    <a:lnTo>
                      <a:pt x="123" y="170"/>
                    </a:lnTo>
                    <a:lnTo>
                      <a:pt x="105" y="168"/>
                    </a:lnTo>
                    <a:lnTo>
                      <a:pt x="91" y="160"/>
                    </a:lnTo>
                    <a:lnTo>
                      <a:pt x="80" y="147"/>
                    </a:lnTo>
                    <a:lnTo>
                      <a:pt x="73" y="131"/>
                    </a:lnTo>
                    <a:lnTo>
                      <a:pt x="64" y="131"/>
                    </a:lnTo>
                    <a:lnTo>
                      <a:pt x="54" y="130"/>
                    </a:lnTo>
                    <a:lnTo>
                      <a:pt x="46" y="128"/>
                    </a:lnTo>
                    <a:lnTo>
                      <a:pt x="38" y="123"/>
                    </a:lnTo>
                    <a:lnTo>
                      <a:pt x="33" y="116"/>
                    </a:lnTo>
                    <a:lnTo>
                      <a:pt x="31" y="108"/>
                    </a:lnTo>
                    <a:lnTo>
                      <a:pt x="31" y="103"/>
                    </a:lnTo>
                    <a:lnTo>
                      <a:pt x="32" y="99"/>
                    </a:lnTo>
                    <a:lnTo>
                      <a:pt x="33" y="96"/>
                    </a:lnTo>
                    <a:lnTo>
                      <a:pt x="35" y="91"/>
                    </a:lnTo>
                    <a:lnTo>
                      <a:pt x="25" y="89"/>
                    </a:lnTo>
                    <a:lnTo>
                      <a:pt x="15" y="84"/>
                    </a:lnTo>
                    <a:lnTo>
                      <a:pt x="7" y="78"/>
                    </a:lnTo>
                    <a:lnTo>
                      <a:pt x="1" y="70"/>
                    </a:lnTo>
                    <a:lnTo>
                      <a:pt x="0" y="58"/>
                    </a:lnTo>
                    <a:lnTo>
                      <a:pt x="2" y="45"/>
                    </a:lnTo>
                    <a:lnTo>
                      <a:pt x="10" y="34"/>
                    </a:lnTo>
                    <a:lnTo>
                      <a:pt x="22" y="27"/>
                    </a:lnTo>
                    <a:lnTo>
                      <a:pt x="35" y="23"/>
                    </a:lnTo>
                    <a:lnTo>
                      <a:pt x="40" y="23"/>
                    </a:lnTo>
                    <a:lnTo>
                      <a:pt x="44" y="23"/>
                    </a:lnTo>
                    <a:lnTo>
                      <a:pt x="49" y="25"/>
                    </a:lnTo>
                    <a:lnTo>
                      <a:pt x="53" y="26"/>
                    </a:lnTo>
                    <a:lnTo>
                      <a:pt x="55" y="25"/>
                    </a:lnTo>
                    <a:lnTo>
                      <a:pt x="58" y="23"/>
                    </a:lnTo>
                    <a:lnTo>
                      <a:pt x="61" y="20"/>
                    </a:lnTo>
                    <a:lnTo>
                      <a:pt x="66" y="16"/>
                    </a:lnTo>
                    <a:lnTo>
                      <a:pt x="70" y="13"/>
                    </a:lnTo>
                    <a:lnTo>
                      <a:pt x="73" y="9"/>
                    </a:lnTo>
                    <a:lnTo>
                      <a:pt x="80" y="4"/>
                    </a:lnTo>
                    <a:lnTo>
                      <a:pt x="87" y="1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4" y="2"/>
                    </a:lnTo>
                    <a:lnTo>
                      <a:pt x="108" y="4"/>
                    </a:lnTo>
                    <a:lnTo>
                      <a:pt x="111" y="8"/>
                    </a:lnTo>
                    <a:lnTo>
                      <a:pt x="115" y="13"/>
                    </a:lnTo>
                    <a:lnTo>
                      <a:pt x="117" y="16"/>
                    </a:lnTo>
                    <a:lnTo>
                      <a:pt x="121" y="19"/>
                    </a:lnTo>
                    <a:lnTo>
                      <a:pt x="123" y="21"/>
                    </a:lnTo>
                    <a:lnTo>
                      <a:pt x="127" y="21"/>
                    </a:lnTo>
                    <a:lnTo>
                      <a:pt x="131" y="21"/>
                    </a:lnTo>
                    <a:lnTo>
                      <a:pt x="136" y="20"/>
                    </a:lnTo>
                    <a:lnTo>
                      <a:pt x="141" y="17"/>
                    </a:lnTo>
                    <a:lnTo>
                      <a:pt x="146" y="15"/>
                    </a:lnTo>
                    <a:lnTo>
                      <a:pt x="149" y="14"/>
                    </a:lnTo>
                    <a:lnTo>
                      <a:pt x="154" y="13"/>
                    </a:lnTo>
                    <a:lnTo>
                      <a:pt x="159" y="12"/>
                    </a:lnTo>
                    <a:lnTo>
                      <a:pt x="173" y="14"/>
                    </a:lnTo>
                    <a:lnTo>
                      <a:pt x="185" y="20"/>
                    </a:lnTo>
                    <a:lnTo>
                      <a:pt x="194" y="28"/>
                    </a:lnTo>
                    <a:lnTo>
                      <a:pt x="202" y="39"/>
                    </a:lnTo>
                    <a:lnTo>
                      <a:pt x="208" y="52"/>
                    </a:lnTo>
                    <a:lnTo>
                      <a:pt x="214" y="65"/>
                    </a:lnTo>
                    <a:lnTo>
                      <a:pt x="225" y="10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9" name="Freeform 375"/>
              <p:cNvSpPr>
                <a:spLocks/>
              </p:cNvSpPr>
              <p:nvPr/>
            </p:nvSpPr>
            <p:spPr bwMode="auto">
              <a:xfrm>
                <a:off x="4850977" y="4015684"/>
                <a:ext cx="242011" cy="114692"/>
              </a:xfrm>
              <a:custGeom>
                <a:avLst/>
                <a:gdLst>
                  <a:gd name="T0" fmla="*/ 190 w 230"/>
                  <a:gd name="T1" fmla="*/ 87 h 109"/>
                  <a:gd name="T2" fmla="*/ 140 w 230"/>
                  <a:gd name="T3" fmla="*/ 58 h 109"/>
                  <a:gd name="T4" fmla="*/ 120 w 230"/>
                  <a:gd name="T5" fmla="*/ 30 h 109"/>
                  <a:gd name="T6" fmla="*/ 126 w 230"/>
                  <a:gd name="T7" fmla="*/ 59 h 109"/>
                  <a:gd name="T8" fmla="*/ 97 w 230"/>
                  <a:gd name="T9" fmla="*/ 24 h 109"/>
                  <a:gd name="T10" fmla="*/ 81 w 230"/>
                  <a:gd name="T11" fmla="*/ 0 h 109"/>
                  <a:gd name="T12" fmla="*/ 81 w 230"/>
                  <a:gd name="T13" fmla="*/ 8 h 109"/>
                  <a:gd name="T14" fmla="*/ 89 w 230"/>
                  <a:gd name="T15" fmla="*/ 20 h 109"/>
                  <a:gd name="T16" fmla="*/ 104 w 230"/>
                  <a:gd name="T17" fmla="*/ 53 h 109"/>
                  <a:gd name="T18" fmla="*/ 75 w 230"/>
                  <a:gd name="T19" fmla="*/ 13 h 109"/>
                  <a:gd name="T20" fmla="*/ 64 w 230"/>
                  <a:gd name="T21" fmla="*/ 4 h 109"/>
                  <a:gd name="T22" fmla="*/ 67 w 230"/>
                  <a:gd name="T23" fmla="*/ 15 h 109"/>
                  <a:gd name="T24" fmla="*/ 82 w 230"/>
                  <a:gd name="T25" fmla="*/ 39 h 109"/>
                  <a:gd name="T26" fmla="*/ 85 w 230"/>
                  <a:gd name="T27" fmla="*/ 49 h 109"/>
                  <a:gd name="T28" fmla="*/ 60 w 230"/>
                  <a:gd name="T29" fmla="*/ 24 h 109"/>
                  <a:gd name="T30" fmla="*/ 47 w 230"/>
                  <a:gd name="T31" fmla="*/ 15 h 109"/>
                  <a:gd name="T32" fmla="*/ 62 w 230"/>
                  <a:gd name="T33" fmla="*/ 41 h 109"/>
                  <a:gd name="T34" fmla="*/ 40 w 230"/>
                  <a:gd name="T35" fmla="*/ 23 h 109"/>
                  <a:gd name="T36" fmla="*/ 27 w 230"/>
                  <a:gd name="T37" fmla="*/ 13 h 109"/>
                  <a:gd name="T38" fmla="*/ 39 w 230"/>
                  <a:gd name="T39" fmla="*/ 30 h 109"/>
                  <a:gd name="T40" fmla="*/ 30 w 230"/>
                  <a:gd name="T41" fmla="*/ 39 h 109"/>
                  <a:gd name="T42" fmla="*/ 1 w 230"/>
                  <a:gd name="T43" fmla="*/ 37 h 109"/>
                  <a:gd name="T44" fmla="*/ 3 w 230"/>
                  <a:gd name="T45" fmla="*/ 45 h 109"/>
                  <a:gd name="T46" fmla="*/ 24 w 230"/>
                  <a:gd name="T47" fmla="*/ 56 h 109"/>
                  <a:gd name="T48" fmla="*/ 37 w 230"/>
                  <a:gd name="T49" fmla="*/ 58 h 109"/>
                  <a:gd name="T50" fmla="*/ 67 w 230"/>
                  <a:gd name="T51" fmla="*/ 54 h 109"/>
                  <a:gd name="T52" fmla="*/ 84 w 230"/>
                  <a:gd name="T53" fmla="*/ 58 h 109"/>
                  <a:gd name="T54" fmla="*/ 94 w 230"/>
                  <a:gd name="T55" fmla="*/ 60 h 109"/>
                  <a:gd name="T56" fmla="*/ 84 w 230"/>
                  <a:gd name="T57" fmla="*/ 67 h 109"/>
                  <a:gd name="T58" fmla="*/ 59 w 230"/>
                  <a:gd name="T59" fmla="*/ 84 h 109"/>
                  <a:gd name="T60" fmla="*/ 45 w 230"/>
                  <a:gd name="T61" fmla="*/ 96 h 109"/>
                  <a:gd name="T62" fmla="*/ 53 w 230"/>
                  <a:gd name="T63" fmla="*/ 93 h 109"/>
                  <a:gd name="T64" fmla="*/ 73 w 230"/>
                  <a:gd name="T65" fmla="*/ 80 h 109"/>
                  <a:gd name="T66" fmla="*/ 113 w 230"/>
                  <a:gd name="T67" fmla="*/ 71 h 109"/>
                  <a:gd name="T68" fmla="*/ 81 w 230"/>
                  <a:gd name="T69" fmla="*/ 91 h 109"/>
                  <a:gd name="T70" fmla="*/ 71 w 230"/>
                  <a:gd name="T71" fmla="*/ 106 h 109"/>
                  <a:gd name="T72" fmla="*/ 83 w 230"/>
                  <a:gd name="T73" fmla="*/ 98 h 109"/>
                  <a:gd name="T74" fmla="*/ 117 w 230"/>
                  <a:gd name="T75" fmla="*/ 75 h 109"/>
                  <a:gd name="T76" fmla="*/ 131 w 230"/>
                  <a:gd name="T77" fmla="*/ 75 h 109"/>
                  <a:gd name="T78" fmla="*/ 136 w 230"/>
                  <a:gd name="T79" fmla="*/ 78 h 109"/>
                  <a:gd name="T80" fmla="*/ 116 w 230"/>
                  <a:gd name="T81" fmla="*/ 91 h 109"/>
                  <a:gd name="T82" fmla="*/ 90 w 230"/>
                  <a:gd name="T83" fmla="*/ 107 h 109"/>
                  <a:gd name="T84" fmla="*/ 153 w 230"/>
                  <a:gd name="T85" fmla="*/ 84 h 109"/>
                  <a:gd name="T86" fmla="*/ 159 w 230"/>
                  <a:gd name="T87" fmla="*/ 87 h 109"/>
                  <a:gd name="T88" fmla="*/ 127 w 230"/>
                  <a:gd name="T89" fmla="*/ 104 h 109"/>
                  <a:gd name="T90" fmla="*/ 148 w 230"/>
                  <a:gd name="T91" fmla="*/ 97 h 109"/>
                  <a:gd name="T92" fmla="*/ 177 w 230"/>
                  <a:gd name="T93" fmla="*/ 96 h 109"/>
                  <a:gd name="T94" fmla="*/ 228 w 230"/>
                  <a:gd name="T95" fmla="*/ 104 h 109"/>
                  <a:gd name="T96" fmla="*/ 229 w 230"/>
                  <a:gd name="T97" fmla="*/ 106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0" h="109">
                    <a:moveTo>
                      <a:pt x="224" y="92"/>
                    </a:moveTo>
                    <a:lnTo>
                      <a:pt x="212" y="91"/>
                    </a:lnTo>
                    <a:lnTo>
                      <a:pt x="201" y="90"/>
                    </a:lnTo>
                    <a:lnTo>
                      <a:pt x="190" y="87"/>
                    </a:lnTo>
                    <a:lnTo>
                      <a:pt x="177" y="83"/>
                    </a:lnTo>
                    <a:lnTo>
                      <a:pt x="165" y="77"/>
                    </a:lnTo>
                    <a:lnTo>
                      <a:pt x="153" y="69"/>
                    </a:lnTo>
                    <a:lnTo>
                      <a:pt x="140" y="58"/>
                    </a:lnTo>
                    <a:lnTo>
                      <a:pt x="133" y="49"/>
                    </a:lnTo>
                    <a:lnTo>
                      <a:pt x="127" y="40"/>
                    </a:lnTo>
                    <a:lnTo>
                      <a:pt x="123" y="28"/>
                    </a:lnTo>
                    <a:lnTo>
                      <a:pt x="120" y="30"/>
                    </a:lnTo>
                    <a:lnTo>
                      <a:pt x="126" y="48"/>
                    </a:lnTo>
                    <a:lnTo>
                      <a:pt x="135" y="61"/>
                    </a:lnTo>
                    <a:lnTo>
                      <a:pt x="136" y="62"/>
                    </a:lnTo>
                    <a:lnTo>
                      <a:pt x="126" y="59"/>
                    </a:lnTo>
                    <a:lnTo>
                      <a:pt x="117" y="53"/>
                    </a:lnTo>
                    <a:lnTo>
                      <a:pt x="110" y="45"/>
                    </a:lnTo>
                    <a:lnTo>
                      <a:pt x="104" y="35"/>
                    </a:lnTo>
                    <a:lnTo>
                      <a:pt x="97" y="24"/>
                    </a:lnTo>
                    <a:lnTo>
                      <a:pt x="91" y="15"/>
                    </a:lnTo>
                    <a:lnTo>
                      <a:pt x="88" y="7"/>
                    </a:lnTo>
                    <a:lnTo>
                      <a:pt x="82" y="0"/>
                    </a:lnTo>
                    <a:lnTo>
                      <a:pt x="81" y="0"/>
                    </a:lnTo>
                    <a:lnTo>
                      <a:pt x="81" y="1"/>
                    </a:lnTo>
                    <a:lnTo>
                      <a:pt x="79" y="1"/>
                    </a:lnTo>
                    <a:lnTo>
                      <a:pt x="81" y="5"/>
                    </a:lnTo>
                    <a:lnTo>
                      <a:pt x="81" y="8"/>
                    </a:lnTo>
                    <a:lnTo>
                      <a:pt x="83" y="11"/>
                    </a:lnTo>
                    <a:lnTo>
                      <a:pt x="84" y="14"/>
                    </a:lnTo>
                    <a:lnTo>
                      <a:pt x="86" y="16"/>
                    </a:lnTo>
                    <a:lnTo>
                      <a:pt x="89" y="20"/>
                    </a:lnTo>
                    <a:lnTo>
                      <a:pt x="96" y="33"/>
                    </a:lnTo>
                    <a:lnTo>
                      <a:pt x="105" y="45"/>
                    </a:lnTo>
                    <a:lnTo>
                      <a:pt x="114" y="56"/>
                    </a:lnTo>
                    <a:lnTo>
                      <a:pt x="104" y="53"/>
                    </a:lnTo>
                    <a:lnTo>
                      <a:pt x="96" y="46"/>
                    </a:lnTo>
                    <a:lnTo>
                      <a:pt x="89" y="37"/>
                    </a:lnTo>
                    <a:lnTo>
                      <a:pt x="82" y="24"/>
                    </a:lnTo>
                    <a:lnTo>
                      <a:pt x="75" y="13"/>
                    </a:lnTo>
                    <a:lnTo>
                      <a:pt x="66" y="1"/>
                    </a:lnTo>
                    <a:lnTo>
                      <a:pt x="65" y="2"/>
                    </a:lnTo>
                    <a:lnTo>
                      <a:pt x="64" y="3"/>
                    </a:lnTo>
                    <a:lnTo>
                      <a:pt x="64" y="4"/>
                    </a:lnTo>
                    <a:lnTo>
                      <a:pt x="64" y="8"/>
                    </a:lnTo>
                    <a:lnTo>
                      <a:pt x="65" y="10"/>
                    </a:lnTo>
                    <a:lnTo>
                      <a:pt x="66" y="13"/>
                    </a:lnTo>
                    <a:lnTo>
                      <a:pt x="67" y="15"/>
                    </a:lnTo>
                    <a:lnTo>
                      <a:pt x="70" y="16"/>
                    </a:lnTo>
                    <a:lnTo>
                      <a:pt x="71" y="20"/>
                    </a:lnTo>
                    <a:lnTo>
                      <a:pt x="77" y="30"/>
                    </a:lnTo>
                    <a:lnTo>
                      <a:pt x="82" y="39"/>
                    </a:lnTo>
                    <a:lnTo>
                      <a:pt x="89" y="47"/>
                    </a:lnTo>
                    <a:lnTo>
                      <a:pt x="88" y="49"/>
                    </a:lnTo>
                    <a:lnTo>
                      <a:pt x="86" y="49"/>
                    </a:lnTo>
                    <a:lnTo>
                      <a:pt x="85" y="49"/>
                    </a:lnTo>
                    <a:lnTo>
                      <a:pt x="77" y="47"/>
                    </a:lnTo>
                    <a:lnTo>
                      <a:pt x="70" y="41"/>
                    </a:lnTo>
                    <a:lnTo>
                      <a:pt x="65" y="33"/>
                    </a:lnTo>
                    <a:lnTo>
                      <a:pt x="60" y="24"/>
                    </a:lnTo>
                    <a:lnTo>
                      <a:pt x="54" y="15"/>
                    </a:lnTo>
                    <a:lnTo>
                      <a:pt x="47" y="8"/>
                    </a:lnTo>
                    <a:lnTo>
                      <a:pt x="45" y="8"/>
                    </a:lnTo>
                    <a:lnTo>
                      <a:pt x="47" y="15"/>
                    </a:lnTo>
                    <a:lnTo>
                      <a:pt x="57" y="29"/>
                    </a:lnTo>
                    <a:lnTo>
                      <a:pt x="69" y="46"/>
                    </a:lnTo>
                    <a:lnTo>
                      <a:pt x="67" y="45"/>
                    </a:lnTo>
                    <a:lnTo>
                      <a:pt x="62" y="41"/>
                    </a:lnTo>
                    <a:lnTo>
                      <a:pt x="54" y="36"/>
                    </a:lnTo>
                    <a:lnTo>
                      <a:pt x="48" y="32"/>
                    </a:lnTo>
                    <a:lnTo>
                      <a:pt x="44" y="28"/>
                    </a:lnTo>
                    <a:lnTo>
                      <a:pt x="40" y="23"/>
                    </a:lnTo>
                    <a:lnTo>
                      <a:pt x="35" y="20"/>
                    </a:lnTo>
                    <a:lnTo>
                      <a:pt x="32" y="16"/>
                    </a:lnTo>
                    <a:lnTo>
                      <a:pt x="27" y="11"/>
                    </a:lnTo>
                    <a:lnTo>
                      <a:pt x="27" y="13"/>
                    </a:lnTo>
                    <a:lnTo>
                      <a:pt x="26" y="13"/>
                    </a:lnTo>
                    <a:lnTo>
                      <a:pt x="26" y="14"/>
                    </a:lnTo>
                    <a:lnTo>
                      <a:pt x="32" y="22"/>
                    </a:lnTo>
                    <a:lnTo>
                      <a:pt x="39" y="30"/>
                    </a:lnTo>
                    <a:lnTo>
                      <a:pt x="47" y="37"/>
                    </a:lnTo>
                    <a:lnTo>
                      <a:pt x="51" y="43"/>
                    </a:lnTo>
                    <a:lnTo>
                      <a:pt x="43" y="41"/>
                    </a:lnTo>
                    <a:lnTo>
                      <a:pt x="30" y="39"/>
                    </a:lnTo>
                    <a:lnTo>
                      <a:pt x="15" y="39"/>
                    </a:lnTo>
                    <a:lnTo>
                      <a:pt x="2" y="36"/>
                    </a:lnTo>
                    <a:lnTo>
                      <a:pt x="1" y="37"/>
                    </a:lnTo>
                    <a:lnTo>
                      <a:pt x="1" y="37"/>
                    </a:lnTo>
                    <a:lnTo>
                      <a:pt x="0" y="39"/>
                    </a:lnTo>
                    <a:lnTo>
                      <a:pt x="0" y="41"/>
                    </a:lnTo>
                    <a:lnTo>
                      <a:pt x="2" y="43"/>
                    </a:lnTo>
                    <a:lnTo>
                      <a:pt x="3" y="45"/>
                    </a:lnTo>
                    <a:lnTo>
                      <a:pt x="22" y="46"/>
                    </a:lnTo>
                    <a:lnTo>
                      <a:pt x="43" y="47"/>
                    </a:lnTo>
                    <a:lnTo>
                      <a:pt x="33" y="52"/>
                    </a:lnTo>
                    <a:lnTo>
                      <a:pt x="24" y="56"/>
                    </a:lnTo>
                    <a:lnTo>
                      <a:pt x="18" y="64"/>
                    </a:lnTo>
                    <a:lnTo>
                      <a:pt x="22" y="64"/>
                    </a:lnTo>
                    <a:lnTo>
                      <a:pt x="30" y="61"/>
                    </a:lnTo>
                    <a:lnTo>
                      <a:pt x="37" y="58"/>
                    </a:lnTo>
                    <a:lnTo>
                      <a:pt x="41" y="54"/>
                    </a:lnTo>
                    <a:lnTo>
                      <a:pt x="51" y="52"/>
                    </a:lnTo>
                    <a:lnTo>
                      <a:pt x="59" y="52"/>
                    </a:lnTo>
                    <a:lnTo>
                      <a:pt x="67" y="54"/>
                    </a:lnTo>
                    <a:lnTo>
                      <a:pt x="77" y="56"/>
                    </a:lnTo>
                    <a:lnTo>
                      <a:pt x="78" y="56"/>
                    </a:lnTo>
                    <a:lnTo>
                      <a:pt x="81" y="56"/>
                    </a:lnTo>
                    <a:lnTo>
                      <a:pt x="84" y="58"/>
                    </a:lnTo>
                    <a:lnTo>
                      <a:pt x="88" y="58"/>
                    </a:lnTo>
                    <a:lnTo>
                      <a:pt x="90" y="59"/>
                    </a:lnTo>
                    <a:lnTo>
                      <a:pt x="92" y="60"/>
                    </a:lnTo>
                    <a:lnTo>
                      <a:pt x="94" y="60"/>
                    </a:lnTo>
                    <a:lnTo>
                      <a:pt x="94" y="61"/>
                    </a:lnTo>
                    <a:lnTo>
                      <a:pt x="92" y="62"/>
                    </a:lnTo>
                    <a:lnTo>
                      <a:pt x="89" y="65"/>
                    </a:lnTo>
                    <a:lnTo>
                      <a:pt x="84" y="67"/>
                    </a:lnTo>
                    <a:lnTo>
                      <a:pt x="81" y="69"/>
                    </a:lnTo>
                    <a:lnTo>
                      <a:pt x="76" y="72"/>
                    </a:lnTo>
                    <a:lnTo>
                      <a:pt x="67" y="77"/>
                    </a:lnTo>
                    <a:lnTo>
                      <a:pt x="59" y="84"/>
                    </a:lnTo>
                    <a:lnTo>
                      <a:pt x="51" y="88"/>
                    </a:lnTo>
                    <a:lnTo>
                      <a:pt x="45" y="93"/>
                    </a:lnTo>
                    <a:lnTo>
                      <a:pt x="44" y="94"/>
                    </a:lnTo>
                    <a:lnTo>
                      <a:pt x="45" y="96"/>
                    </a:lnTo>
                    <a:lnTo>
                      <a:pt x="47" y="96"/>
                    </a:lnTo>
                    <a:lnTo>
                      <a:pt x="50" y="96"/>
                    </a:lnTo>
                    <a:lnTo>
                      <a:pt x="52" y="96"/>
                    </a:lnTo>
                    <a:lnTo>
                      <a:pt x="53" y="93"/>
                    </a:lnTo>
                    <a:lnTo>
                      <a:pt x="56" y="92"/>
                    </a:lnTo>
                    <a:lnTo>
                      <a:pt x="58" y="90"/>
                    </a:lnTo>
                    <a:lnTo>
                      <a:pt x="60" y="88"/>
                    </a:lnTo>
                    <a:lnTo>
                      <a:pt x="73" y="80"/>
                    </a:lnTo>
                    <a:lnTo>
                      <a:pt x="86" y="73"/>
                    </a:lnTo>
                    <a:lnTo>
                      <a:pt x="99" y="68"/>
                    </a:lnTo>
                    <a:lnTo>
                      <a:pt x="113" y="69"/>
                    </a:lnTo>
                    <a:lnTo>
                      <a:pt x="113" y="71"/>
                    </a:lnTo>
                    <a:lnTo>
                      <a:pt x="108" y="73"/>
                    </a:lnTo>
                    <a:lnTo>
                      <a:pt x="99" y="78"/>
                    </a:lnTo>
                    <a:lnTo>
                      <a:pt x="90" y="84"/>
                    </a:lnTo>
                    <a:lnTo>
                      <a:pt x="81" y="91"/>
                    </a:lnTo>
                    <a:lnTo>
                      <a:pt x="72" y="98"/>
                    </a:lnTo>
                    <a:lnTo>
                      <a:pt x="66" y="106"/>
                    </a:lnTo>
                    <a:lnTo>
                      <a:pt x="69" y="106"/>
                    </a:lnTo>
                    <a:lnTo>
                      <a:pt x="71" y="106"/>
                    </a:lnTo>
                    <a:lnTo>
                      <a:pt x="75" y="104"/>
                    </a:lnTo>
                    <a:lnTo>
                      <a:pt x="77" y="103"/>
                    </a:lnTo>
                    <a:lnTo>
                      <a:pt x="81" y="100"/>
                    </a:lnTo>
                    <a:lnTo>
                      <a:pt x="83" y="98"/>
                    </a:lnTo>
                    <a:lnTo>
                      <a:pt x="91" y="93"/>
                    </a:lnTo>
                    <a:lnTo>
                      <a:pt x="101" y="87"/>
                    </a:lnTo>
                    <a:lnTo>
                      <a:pt x="110" y="80"/>
                    </a:lnTo>
                    <a:lnTo>
                      <a:pt x="117" y="75"/>
                    </a:lnTo>
                    <a:lnTo>
                      <a:pt x="122" y="74"/>
                    </a:lnTo>
                    <a:lnTo>
                      <a:pt x="124" y="74"/>
                    </a:lnTo>
                    <a:lnTo>
                      <a:pt x="128" y="75"/>
                    </a:lnTo>
                    <a:lnTo>
                      <a:pt x="131" y="75"/>
                    </a:lnTo>
                    <a:lnTo>
                      <a:pt x="134" y="75"/>
                    </a:lnTo>
                    <a:lnTo>
                      <a:pt x="135" y="77"/>
                    </a:lnTo>
                    <a:lnTo>
                      <a:pt x="136" y="77"/>
                    </a:lnTo>
                    <a:lnTo>
                      <a:pt x="136" y="78"/>
                    </a:lnTo>
                    <a:lnTo>
                      <a:pt x="137" y="78"/>
                    </a:lnTo>
                    <a:lnTo>
                      <a:pt x="130" y="83"/>
                    </a:lnTo>
                    <a:lnTo>
                      <a:pt x="123" y="87"/>
                    </a:lnTo>
                    <a:lnTo>
                      <a:pt x="116" y="91"/>
                    </a:lnTo>
                    <a:lnTo>
                      <a:pt x="102" y="97"/>
                    </a:lnTo>
                    <a:lnTo>
                      <a:pt x="95" y="103"/>
                    </a:lnTo>
                    <a:lnTo>
                      <a:pt x="90" y="106"/>
                    </a:lnTo>
                    <a:lnTo>
                      <a:pt x="90" y="107"/>
                    </a:lnTo>
                    <a:lnTo>
                      <a:pt x="90" y="109"/>
                    </a:lnTo>
                    <a:lnTo>
                      <a:pt x="146" y="85"/>
                    </a:lnTo>
                    <a:lnTo>
                      <a:pt x="148" y="85"/>
                    </a:lnTo>
                    <a:lnTo>
                      <a:pt x="153" y="84"/>
                    </a:lnTo>
                    <a:lnTo>
                      <a:pt x="159" y="83"/>
                    </a:lnTo>
                    <a:lnTo>
                      <a:pt x="163" y="83"/>
                    </a:lnTo>
                    <a:lnTo>
                      <a:pt x="165" y="83"/>
                    </a:lnTo>
                    <a:lnTo>
                      <a:pt x="159" y="87"/>
                    </a:lnTo>
                    <a:lnTo>
                      <a:pt x="149" y="91"/>
                    </a:lnTo>
                    <a:lnTo>
                      <a:pt x="140" y="94"/>
                    </a:lnTo>
                    <a:lnTo>
                      <a:pt x="131" y="98"/>
                    </a:lnTo>
                    <a:lnTo>
                      <a:pt x="127" y="104"/>
                    </a:lnTo>
                    <a:lnTo>
                      <a:pt x="129" y="104"/>
                    </a:lnTo>
                    <a:lnTo>
                      <a:pt x="135" y="103"/>
                    </a:lnTo>
                    <a:lnTo>
                      <a:pt x="141" y="100"/>
                    </a:lnTo>
                    <a:lnTo>
                      <a:pt x="148" y="97"/>
                    </a:lnTo>
                    <a:lnTo>
                      <a:pt x="154" y="94"/>
                    </a:lnTo>
                    <a:lnTo>
                      <a:pt x="162" y="92"/>
                    </a:lnTo>
                    <a:lnTo>
                      <a:pt x="169" y="93"/>
                    </a:lnTo>
                    <a:lnTo>
                      <a:pt x="177" y="96"/>
                    </a:lnTo>
                    <a:lnTo>
                      <a:pt x="186" y="98"/>
                    </a:lnTo>
                    <a:lnTo>
                      <a:pt x="206" y="100"/>
                    </a:lnTo>
                    <a:lnTo>
                      <a:pt x="228" y="104"/>
                    </a:lnTo>
                    <a:lnTo>
                      <a:pt x="228" y="104"/>
                    </a:lnTo>
                    <a:lnTo>
                      <a:pt x="229" y="104"/>
                    </a:lnTo>
                    <a:lnTo>
                      <a:pt x="230" y="104"/>
                    </a:lnTo>
                    <a:lnTo>
                      <a:pt x="230" y="105"/>
                    </a:lnTo>
                    <a:lnTo>
                      <a:pt x="229" y="106"/>
                    </a:lnTo>
                    <a:lnTo>
                      <a:pt x="228" y="109"/>
                    </a:lnTo>
                    <a:lnTo>
                      <a:pt x="224" y="9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0" name="Freeform 376"/>
              <p:cNvSpPr>
                <a:spLocks/>
              </p:cNvSpPr>
              <p:nvPr/>
            </p:nvSpPr>
            <p:spPr bwMode="auto">
              <a:xfrm>
                <a:off x="5390767" y="4033572"/>
                <a:ext cx="272526" cy="318823"/>
              </a:xfrm>
              <a:custGeom>
                <a:avLst/>
                <a:gdLst>
                  <a:gd name="T0" fmla="*/ 84 w 259"/>
                  <a:gd name="T1" fmla="*/ 30 h 303"/>
                  <a:gd name="T2" fmla="*/ 68 w 259"/>
                  <a:gd name="T3" fmla="*/ 13 h 303"/>
                  <a:gd name="T4" fmla="*/ 49 w 259"/>
                  <a:gd name="T5" fmla="*/ 3 h 303"/>
                  <a:gd name="T6" fmla="*/ 24 w 259"/>
                  <a:gd name="T7" fmla="*/ 4 h 303"/>
                  <a:gd name="T8" fmla="*/ 4 w 259"/>
                  <a:gd name="T9" fmla="*/ 22 h 303"/>
                  <a:gd name="T10" fmla="*/ 3 w 259"/>
                  <a:gd name="T11" fmla="*/ 48 h 303"/>
                  <a:gd name="T12" fmla="*/ 17 w 259"/>
                  <a:gd name="T13" fmla="*/ 67 h 303"/>
                  <a:gd name="T14" fmla="*/ 39 w 259"/>
                  <a:gd name="T15" fmla="*/ 82 h 303"/>
                  <a:gd name="T16" fmla="*/ 36 w 259"/>
                  <a:gd name="T17" fmla="*/ 88 h 303"/>
                  <a:gd name="T18" fmla="*/ 32 w 259"/>
                  <a:gd name="T19" fmla="*/ 93 h 303"/>
                  <a:gd name="T20" fmla="*/ 30 w 259"/>
                  <a:gd name="T21" fmla="*/ 99 h 303"/>
                  <a:gd name="T22" fmla="*/ 38 w 259"/>
                  <a:gd name="T23" fmla="*/ 112 h 303"/>
                  <a:gd name="T24" fmla="*/ 56 w 259"/>
                  <a:gd name="T25" fmla="*/ 119 h 303"/>
                  <a:gd name="T26" fmla="*/ 74 w 259"/>
                  <a:gd name="T27" fmla="*/ 126 h 303"/>
                  <a:gd name="T28" fmla="*/ 82 w 259"/>
                  <a:gd name="T29" fmla="*/ 140 h 303"/>
                  <a:gd name="T30" fmla="*/ 80 w 259"/>
                  <a:gd name="T31" fmla="*/ 145 h 303"/>
                  <a:gd name="T32" fmla="*/ 78 w 259"/>
                  <a:gd name="T33" fmla="*/ 150 h 303"/>
                  <a:gd name="T34" fmla="*/ 80 w 259"/>
                  <a:gd name="T35" fmla="*/ 162 h 303"/>
                  <a:gd name="T36" fmla="*/ 95 w 259"/>
                  <a:gd name="T37" fmla="*/ 170 h 303"/>
                  <a:gd name="T38" fmla="*/ 114 w 259"/>
                  <a:gd name="T39" fmla="*/ 171 h 303"/>
                  <a:gd name="T40" fmla="*/ 114 w 259"/>
                  <a:gd name="T41" fmla="*/ 196 h 303"/>
                  <a:gd name="T42" fmla="*/ 127 w 259"/>
                  <a:gd name="T43" fmla="*/ 216 h 303"/>
                  <a:gd name="T44" fmla="*/ 151 w 259"/>
                  <a:gd name="T45" fmla="*/ 218 h 303"/>
                  <a:gd name="T46" fmla="*/ 177 w 259"/>
                  <a:gd name="T47" fmla="*/ 218 h 303"/>
                  <a:gd name="T48" fmla="*/ 208 w 259"/>
                  <a:gd name="T49" fmla="*/ 230 h 303"/>
                  <a:gd name="T50" fmla="*/ 229 w 259"/>
                  <a:gd name="T51" fmla="*/ 256 h 303"/>
                  <a:gd name="T52" fmla="*/ 240 w 259"/>
                  <a:gd name="T53" fmla="*/ 277 h 303"/>
                  <a:gd name="T54" fmla="*/ 241 w 259"/>
                  <a:gd name="T55" fmla="*/ 282 h 303"/>
                  <a:gd name="T56" fmla="*/ 243 w 259"/>
                  <a:gd name="T57" fmla="*/ 288 h 303"/>
                  <a:gd name="T58" fmla="*/ 247 w 259"/>
                  <a:gd name="T59" fmla="*/ 291 h 303"/>
                  <a:gd name="T60" fmla="*/ 250 w 259"/>
                  <a:gd name="T61" fmla="*/ 292 h 303"/>
                  <a:gd name="T62" fmla="*/ 254 w 259"/>
                  <a:gd name="T63" fmla="*/ 297 h 303"/>
                  <a:gd name="T64" fmla="*/ 256 w 259"/>
                  <a:gd name="T65" fmla="*/ 301 h 303"/>
                  <a:gd name="T66" fmla="*/ 259 w 259"/>
                  <a:gd name="T67" fmla="*/ 303 h 303"/>
                  <a:gd name="T68" fmla="*/ 249 w 259"/>
                  <a:gd name="T69" fmla="*/ 267 h 303"/>
                  <a:gd name="T70" fmla="*/ 235 w 259"/>
                  <a:gd name="T71" fmla="*/ 235 h 303"/>
                  <a:gd name="T72" fmla="*/ 221 w 259"/>
                  <a:gd name="T73" fmla="*/ 222 h 303"/>
                  <a:gd name="T74" fmla="*/ 204 w 259"/>
                  <a:gd name="T75" fmla="*/ 210 h 303"/>
                  <a:gd name="T76" fmla="*/ 197 w 259"/>
                  <a:gd name="T77" fmla="*/ 195 h 303"/>
                  <a:gd name="T78" fmla="*/ 204 w 259"/>
                  <a:gd name="T79" fmla="*/ 176 h 303"/>
                  <a:gd name="T80" fmla="*/ 204 w 259"/>
                  <a:gd name="T81" fmla="*/ 158 h 303"/>
                  <a:gd name="T82" fmla="*/ 192 w 259"/>
                  <a:gd name="T83" fmla="*/ 147 h 303"/>
                  <a:gd name="T84" fmla="*/ 180 w 259"/>
                  <a:gd name="T85" fmla="*/ 137 h 303"/>
                  <a:gd name="T86" fmla="*/ 180 w 259"/>
                  <a:gd name="T87" fmla="*/ 118 h 303"/>
                  <a:gd name="T88" fmla="*/ 186 w 259"/>
                  <a:gd name="T89" fmla="*/ 99 h 303"/>
                  <a:gd name="T90" fmla="*/ 178 w 259"/>
                  <a:gd name="T91" fmla="*/ 77 h 303"/>
                  <a:gd name="T92" fmla="*/ 159 w 259"/>
                  <a:gd name="T93" fmla="*/ 64 h 303"/>
                  <a:gd name="T94" fmla="*/ 142 w 259"/>
                  <a:gd name="T95" fmla="*/ 57 h 303"/>
                  <a:gd name="T96" fmla="*/ 141 w 259"/>
                  <a:gd name="T97" fmla="*/ 45 h 303"/>
                  <a:gd name="T98" fmla="*/ 133 w 259"/>
                  <a:gd name="T99" fmla="*/ 31 h 303"/>
                  <a:gd name="T100" fmla="*/ 113 w 259"/>
                  <a:gd name="T101" fmla="*/ 26 h 303"/>
                  <a:gd name="T102" fmla="*/ 106 w 259"/>
                  <a:gd name="T103" fmla="*/ 29 h 303"/>
                  <a:gd name="T104" fmla="*/ 101 w 259"/>
                  <a:gd name="T105" fmla="*/ 35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9" h="303">
                    <a:moveTo>
                      <a:pt x="95" y="37"/>
                    </a:moveTo>
                    <a:lnTo>
                      <a:pt x="84" y="30"/>
                    </a:lnTo>
                    <a:lnTo>
                      <a:pt x="75" y="22"/>
                    </a:lnTo>
                    <a:lnTo>
                      <a:pt x="68" y="13"/>
                    </a:lnTo>
                    <a:lnTo>
                      <a:pt x="59" y="7"/>
                    </a:lnTo>
                    <a:lnTo>
                      <a:pt x="49" y="3"/>
                    </a:lnTo>
                    <a:lnTo>
                      <a:pt x="37" y="0"/>
                    </a:lnTo>
                    <a:lnTo>
                      <a:pt x="24" y="4"/>
                    </a:lnTo>
                    <a:lnTo>
                      <a:pt x="12" y="11"/>
                    </a:lnTo>
                    <a:lnTo>
                      <a:pt x="4" y="22"/>
                    </a:lnTo>
                    <a:lnTo>
                      <a:pt x="0" y="35"/>
                    </a:lnTo>
                    <a:lnTo>
                      <a:pt x="3" y="48"/>
                    </a:lnTo>
                    <a:lnTo>
                      <a:pt x="7" y="58"/>
                    </a:lnTo>
                    <a:lnTo>
                      <a:pt x="17" y="67"/>
                    </a:lnTo>
                    <a:lnTo>
                      <a:pt x="27" y="75"/>
                    </a:lnTo>
                    <a:lnTo>
                      <a:pt x="39" y="82"/>
                    </a:lnTo>
                    <a:lnTo>
                      <a:pt x="38" y="86"/>
                    </a:lnTo>
                    <a:lnTo>
                      <a:pt x="36" y="88"/>
                    </a:lnTo>
                    <a:lnTo>
                      <a:pt x="33" y="90"/>
                    </a:lnTo>
                    <a:lnTo>
                      <a:pt x="32" y="93"/>
                    </a:lnTo>
                    <a:lnTo>
                      <a:pt x="31" y="95"/>
                    </a:lnTo>
                    <a:lnTo>
                      <a:pt x="30" y="99"/>
                    </a:lnTo>
                    <a:lnTo>
                      <a:pt x="32" y="107"/>
                    </a:lnTo>
                    <a:lnTo>
                      <a:pt x="38" y="112"/>
                    </a:lnTo>
                    <a:lnTo>
                      <a:pt x="46" y="117"/>
                    </a:lnTo>
                    <a:lnTo>
                      <a:pt x="56" y="119"/>
                    </a:lnTo>
                    <a:lnTo>
                      <a:pt x="65" y="122"/>
                    </a:lnTo>
                    <a:lnTo>
                      <a:pt x="74" y="126"/>
                    </a:lnTo>
                    <a:lnTo>
                      <a:pt x="80" y="132"/>
                    </a:lnTo>
                    <a:lnTo>
                      <a:pt x="82" y="140"/>
                    </a:lnTo>
                    <a:lnTo>
                      <a:pt x="81" y="143"/>
                    </a:lnTo>
                    <a:lnTo>
                      <a:pt x="80" y="145"/>
                    </a:lnTo>
                    <a:lnTo>
                      <a:pt x="78" y="147"/>
                    </a:lnTo>
                    <a:lnTo>
                      <a:pt x="78" y="150"/>
                    </a:lnTo>
                    <a:lnTo>
                      <a:pt x="77" y="153"/>
                    </a:lnTo>
                    <a:lnTo>
                      <a:pt x="80" y="162"/>
                    </a:lnTo>
                    <a:lnTo>
                      <a:pt x="86" y="166"/>
                    </a:lnTo>
                    <a:lnTo>
                      <a:pt x="95" y="170"/>
                    </a:lnTo>
                    <a:lnTo>
                      <a:pt x="105" y="171"/>
                    </a:lnTo>
                    <a:lnTo>
                      <a:pt x="114" y="171"/>
                    </a:lnTo>
                    <a:lnTo>
                      <a:pt x="114" y="184"/>
                    </a:lnTo>
                    <a:lnTo>
                      <a:pt x="114" y="196"/>
                    </a:lnTo>
                    <a:lnTo>
                      <a:pt x="119" y="208"/>
                    </a:lnTo>
                    <a:lnTo>
                      <a:pt x="127" y="216"/>
                    </a:lnTo>
                    <a:lnTo>
                      <a:pt x="138" y="218"/>
                    </a:lnTo>
                    <a:lnTo>
                      <a:pt x="151" y="218"/>
                    </a:lnTo>
                    <a:lnTo>
                      <a:pt x="164" y="218"/>
                    </a:lnTo>
                    <a:lnTo>
                      <a:pt x="177" y="218"/>
                    </a:lnTo>
                    <a:lnTo>
                      <a:pt x="195" y="222"/>
                    </a:lnTo>
                    <a:lnTo>
                      <a:pt x="208" y="230"/>
                    </a:lnTo>
                    <a:lnTo>
                      <a:pt x="220" y="242"/>
                    </a:lnTo>
                    <a:lnTo>
                      <a:pt x="229" y="256"/>
                    </a:lnTo>
                    <a:lnTo>
                      <a:pt x="238" y="273"/>
                    </a:lnTo>
                    <a:lnTo>
                      <a:pt x="240" y="277"/>
                    </a:lnTo>
                    <a:lnTo>
                      <a:pt x="241" y="279"/>
                    </a:lnTo>
                    <a:lnTo>
                      <a:pt x="241" y="282"/>
                    </a:lnTo>
                    <a:lnTo>
                      <a:pt x="242" y="285"/>
                    </a:lnTo>
                    <a:lnTo>
                      <a:pt x="243" y="288"/>
                    </a:lnTo>
                    <a:lnTo>
                      <a:pt x="244" y="290"/>
                    </a:lnTo>
                    <a:lnTo>
                      <a:pt x="247" y="291"/>
                    </a:lnTo>
                    <a:lnTo>
                      <a:pt x="249" y="292"/>
                    </a:lnTo>
                    <a:lnTo>
                      <a:pt x="250" y="292"/>
                    </a:lnTo>
                    <a:lnTo>
                      <a:pt x="253" y="294"/>
                    </a:lnTo>
                    <a:lnTo>
                      <a:pt x="254" y="297"/>
                    </a:lnTo>
                    <a:lnTo>
                      <a:pt x="255" y="299"/>
                    </a:lnTo>
                    <a:lnTo>
                      <a:pt x="256" y="301"/>
                    </a:lnTo>
                    <a:lnTo>
                      <a:pt x="257" y="303"/>
                    </a:lnTo>
                    <a:lnTo>
                      <a:pt x="259" y="303"/>
                    </a:lnTo>
                    <a:lnTo>
                      <a:pt x="254" y="286"/>
                    </a:lnTo>
                    <a:lnTo>
                      <a:pt x="249" y="267"/>
                    </a:lnTo>
                    <a:lnTo>
                      <a:pt x="243" y="249"/>
                    </a:lnTo>
                    <a:lnTo>
                      <a:pt x="235" y="235"/>
                    </a:lnTo>
                    <a:lnTo>
                      <a:pt x="229" y="228"/>
                    </a:lnTo>
                    <a:lnTo>
                      <a:pt x="221" y="222"/>
                    </a:lnTo>
                    <a:lnTo>
                      <a:pt x="211" y="216"/>
                    </a:lnTo>
                    <a:lnTo>
                      <a:pt x="204" y="210"/>
                    </a:lnTo>
                    <a:lnTo>
                      <a:pt x="199" y="203"/>
                    </a:lnTo>
                    <a:lnTo>
                      <a:pt x="197" y="195"/>
                    </a:lnTo>
                    <a:lnTo>
                      <a:pt x="199" y="184"/>
                    </a:lnTo>
                    <a:lnTo>
                      <a:pt x="204" y="176"/>
                    </a:lnTo>
                    <a:lnTo>
                      <a:pt x="206" y="166"/>
                    </a:lnTo>
                    <a:lnTo>
                      <a:pt x="204" y="158"/>
                    </a:lnTo>
                    <a:lnTo>
                      <a:pt x="199" y="152"/>
                    </a:lnTo>
                    <a:lnTo>
                      <a:pt x="192" y="147"/>
                    </a:lnTo>
                    <a:lnTo>
                      <a:pt x="185" y="143"/>
                    </a:lnTo>
                    <a:lnTo>
                      <a:pt x="180" y="137"/>
                    </a:lnTo>
                    <a:lnTo>
                      <a:pt x="178" y="128"/>
                    </a:lnTo>
                    <a:lnTo>
                      <a:pt x="180" y="118"/>
                    </a:lnTo>
                    <a:lnTo>
                      <a:pt x="184" y="109"/>
                    </a:lnTo>
                    <a:lnTo>
                      <a:pt x="186" y="99"/>
                    </a:lnTo>
                    <a:lnTo>
                      <a:pt x="184" y="87"/>
                    </a:lnTo>
                    <a:lnTo>
                      <a:pt x="178" y="77"/>
                    </a:lnTo>
                    <a:lnTo>
                      <a:pt x="170" y="70"/>
                    </a:lnTo>
                    <a:lnTo>
                      <a:pt x="159" y="64"/>
                    </a:lnTo>
                    <a:lnTo>
                      <a:pt x="147" y="61"/>
                    </a:lnTo>
                    <a:lnTo>
                      <a:pt x="142" y="57"/>
                    </a:lnTo>
                    <a:lnTo>
                      <a:pt x="141" y="51"/>
                    </a:lnTo>
                    <a:lnTo>
                      <a:pt x="141" y="45"/>
                    </a:lnTo>
                    <a:lnTo>
                      <a:pt x="140" y="39"/>
                    </a:lnTo>
                    <a:lnTo>
                      <a:pt x="133" y="31"/>
                    </a:lnTo>
                    <a:lnTo>
                      <a:pt x="124" y="28"/>
                    </a:lnTo>
                    <a:lnTo>
                      <a:pt x="113" y="26"/>
                    </a:lnTo>
                    <a:lnTo>
                      <a:pt x="109" y="28"/>
                    </a:lnTo>
                    <a:lnTo>
                      <a:pt x="106" y="29"/>
                    </a:lnTo>
                    <a:lnTo>
                      <a:pt x="103" y="31"/>
                    </a:lnTo>
                    <a:lnTo>
                      <a:pt x="101" y="35"/>
                    </a:lnTo>
                    <a:lnTo>
                      <a:pt x="95" y="37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1" name="Freeform 377"/>
              <p:cNvSpPr>
                <a:spLocks/>
              </p:cNvSpPr>
              <p:nvPr/>
            </p:nvSpPr>
            <p:spPr bwMode="auto">
              <a:xfrm>
                <a:off x="5081414" y="3990431"/>
                <a:ext cx="669213" cy="588192"/>
              </a:xfrm>
              <a:custGeom>
                <a:avLst/>
                <a:gdLst>
                  <a:gd name="T0" fmla="*/ 177 w 636"/>
                  <a:gd name="T1" fmla="*/ 513 h 559"/>
                  <a:gd name="T2" fmla="*/ 159 w 636"/>
                  <a:gd name="T3" fmla="*/ 550 h 559"/>
                  <a:gd name="T4" fmla="*/ 131 w 636"/>
                  <a:gd name="T5" fmla="*/ 556 h 559"/>
                  <a:gd name="T6" fmla="*/ 112 w 636"/>
                  <a:gd name="T7" fmla="*/ 555 h 559"/>
                  <a:gd name="T8" fmla="*/ 99 w 636"/>
                  <a:gd name="T9" fmla="*/ 545 h 559"/>
                  <a:gd name="T10" fmla="*/ 90 w 636"/>
                  <a:gd name="T11" fmla="*/ 544 h 559"/>
                  <a:gd name="T12" fmla="*/ 77 w 636"/>
                  <a:gd name="T13" fmla="*/ 553 h 559"/>
                  <a:gd name="T14" fmla="*/ 58 w 636"/>
                  <a:gd name="T15" fmla="*/ 559 h 559"/>
                  <a:gd name="T16" fmla="*/ 16 w 636"/>
                  <a:gd name="T17" fmla="*/ 527 h 559"/>
                  <a:gd name="T18" fmla="*/ 29 w 636"/>
                  <a:gd name="T19" fmla="*/ 476 h 559"/>
                  <a:gd name="T20" fmla="*/ 0 w 636"/>
                  <a:gd name="T21" fmla="*/ 430 h 559"/>
                  <a:gd name="T22" fmla="*/ 37 w 636"/>
                  <a:gd name="T23" fmla="*/ 383 h 559"/>
                  <a:gd name="T24" fmla="*/ 67 w 636"/>
                  <a:gd name="T25" fmla="*/ 371 h 559"/>
                  <a:gd name="T26" fmla="*/ 68 w 636"/>
                  <a:gd name="T27" fmla="*/ 339 h 559"/>
                  <a:gd name="T28" fmla="*/ 119 w 636"/>
                  <a:gd name="T29" fmla="*/ 291 h 559"/>
                  <a:gd name="T30" fmla="*/ 198 w 636"/>
                  <a:gd name="T31" fmla="*/ 276 h 559"/>
                  <a:gd name="T32" fmla="*/ 243 w 636"/>
                  <a:gd name="T33" fmla="*/ 265 h 559"/>
                  <a:gd name="T34" fmla="*/ 272 w 636"/>
                  <a:gd name="T35" fmla="*/ 248 h 559"/>
                  <a:gd name="T36" fmla="*/ 321 w 636"/>
                  <a:gd name="T37" fmla="*/ 240 h 559"/>
                  <a:gd name="T38" fmla="*/ 263 w 636"/>
                  <a:gd name="T39" fmla="*/ 218 h 559"/>
                  <a:gd name="T40" fmla="*/ 240 w 636"/>
                  <a:gd name="T41" fmla="*/ 198 h 559"/>
                  <a:gd name="T42" fmla="*/ 229 w 636"/>
                  <a:gd name="T43" fmla="*/ 176 h 559"/>
                  <a:gd name="T44" fmla="*/ 188 w 636"/>
                  <a:gd name="T45" fmla="*/ 147 h 559"/>
                  <a:gd name="T46" fmla="*/ 131 w 636"/>
                  <a:gd name="T47" fmla="*/ 110 h 559"/>
                  <a:gd name="T48" fmla="*/ 86 w 636"/>
                  <a:gd name="T49" fmla="*/ 59 h 559"/>
                  <a:gd name="T50" fmla="*/ 96 w 636"/>
                  <a:gd name="T51" fmla="*/ 11 h 559"/>
                  <a:gd name="T52" fmla="*/ 152 w 636"/>
                  <a:gd name="T53" fmla="*/ 29 h 559"/>
                  <a:gd name="T54" fmla="*/ 189 w 636"/>
                  <a:gd name="T55" fmla="*/ 76 h 559"/>
                  <a:gd name="T56" fmla="*/ 254 w 636"/>
                  <a:gd name="T57" fmla="*/ 97 h 559"/>
                  <a:gd name="T58" fmla="*/ 284 w 636"/>
                  <a:gd name="T59" fmla="*/ 134 h 559"/>
                  <a:gd name="T60" fmla="*/ 303 w 636"/>
                  <a:gd name="T61" fmla="*/ 172 h 559"/>
                  <a:gd name="T62" fmla="*/ 342 w 636"/>
                  <a:gd name="T63" fmla="*/ 187 h 559"/>
                  <a:gd name="T64" fmla="*/ 381 w 636"/>
                  <a:gd name="T65" fmla="*/ 213 h 559"/>
                  <a:gd name="T66" fmla="*/ 396 w 636"/>
                  <a:gd name="T67" fmla="*/ 250 h 559"/>
                  <a:gd name="T68" fmla="*/ 413 w 636"/>
                  <a:gd name="T69" fmla="*/ 264 h 559"/>
                  <a:gd name="T70" fmla="*/ 441 w 636"/>
                  <a:gd name="T71" fmla="*/ 262 h 559"/>
                  <a:gd name="T72" fmla="*/ 493 w 636"/>
                  <a:gd name="T73" fmla="*/ 281 h 559"/>
                  <a:gd name="T74" fmla="*/ 553 w 636"/>
                  <a:gd name="T75" fmla="*/ 340 h 559"/>
                  <a:gd name="T76" fmla="*/ 636 w 636"/>
                  <a:gd name="T77" fmla="*/ 365 h 559"/>
                  <a:gd name="T78" fmla="*/ 624 w 636"/>
                  <a:gd name="T79" fmla="*/ 411 h 559"/>
                  <a:gd name="T80" fmla="*/ 593 w 636"/>
                  <a:gd name="T81" fmla="*/ 403 h 559"/>
                  <a:gd name="T82" fmla="*/ 569 w 636"/>
                  <a:gd name="T83" fmla="*/ 393 h 559"/>
                  <a:gd name="T84" fmla="*/ 490 w 636"/>
                  <a:gd name="T85" fmla="*/ 372 h 559"/>
                  <a:gd name="T86" fmla="*/ 466 w 636"/>
                  <a:gd name="T87" fmla="*/ 342 h 559"/>
                  <a:gd name="T88" fmla="*/ 454 w 636"/>
                  <a:gd name="T89" fmla="*/ 321 h 559"/>
                  <a:gd name="T90" fmla="*/ 394 w 636"/>
                  <a:gd name="T91" fmla="*/ 306 h 559"/>
                  <a:gd name="T92" fmla="*/ 314 w 636"/>
                  <a:gd name="T93" fmla="*/ 335 h 559"/>
                  <a:gd name="T94" fmla="*/ 303 w 636"/>
                  <a:gd name="T95" fmla="*/ 385 h 559"/>
                  <a:gd name="T96" fmla="*/ 293 w 636"/>
                  <a:gd name="T97" fmla="*/ 427 h 559"/>
                  <a:gd name="T98" fmla="*/ 253 w 636"/>
                  <a:gd name="T99" fmla="*/ 434 h 559"/>
                  <a:gd name="T100" fmla="*/ 240 w 636"/>
                  <a:gd name="T101" fmla="*/ 444 h 559"/>
                  <a:gd name="T102" fmla="*/ 244 w 636"/>
                  <a:gd name="T103" fmla="*/ 460 h 559"/>
                  <a:gd name="T104" fmla="*/ 238 w 636"/>
                  <a:gd name="T105" fmla="*/ 495 h 559"/>
                  <a:gd name="T106" fmla="*/ 203 w 636"/>
                  <a:gd name="T107" fmla="*/ 508 h 559"/>
                  <a:gd name="T108" fmla="*/ 180 w 636"/>
                  <a:gd name="T109" fmla="*/ 492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36" h="559">
                    <a:moveTo>
                      <a:pt x="177" y="484"/>
                    </a:moveTo>
                    <a:lnTo>
                      <a:pt x="177" y="489"/>
                    </a:lnTo>
                    <a:lnTo>
                      <a:pt x="177" y="501"/>
                    </a:lnTo>
                    <a:lnTo>
                      <a:pt x="177" y="513"/>
                    </a:lnTo>
                    <a:lnTo>
                      <a:pt x="177" y="523"/>
                    </a:lnTo>
                    <a:lnTo>
                      <a:pt x="174" y="533"/>
                    </a:lnTo>
                    <a:lnTo>
                      <a:pt x="169" y="543"/>
                    </a:lnTo>
                    <a:lnTo>
                      <a:pt x="159" y="550"/>
                    </a:lnTo>
                    <a:lnTo>
                      <a:pt x="145" y="556"/>
                    </a:lnTo>
                    <a:lnTo>
                      <a:pt x="140" y="556"/>
                    </a:lnTo>
                    <a:lnTo>
                      <a:pt x="135" y="557"/>
                    </a:lnTo>
                    <a:lnTo>
                      <a:pt x="131" y="556"/>
                    </a:lnTo>
                    <a:lnTo>
                      <a:pt x="125" y="556"/>
                    </a:lnTo>
                    <a:lnTo>
                      <a:pt x="119" y="556"/>
                    </a:lnTo>
                    <a:lnTo>
                      <a:pt x="115" y="555"/>
                    </a:lnTo>
                    <a:lnTo>
                      <a:pt x="112" y="555"/>
                    </a:lnTo>
                    <a:lnTo>
                      <a:pt x="108" y="552"/>
                    </a:lnTo>
                    <a:lnTo>
                      <a:pt x="105" y="550"/>
                    </a:lnTo>
                    <a:lnTo>
                      <a:pt x="101" y="548"/>
                    </a:lnTo>
                    <a:lnTo>
                      <a:pt x="99" y="545"/>
                    </a:lnTo>
                    <a:lnTo>
                      <a:pt x="97" y="544"/>
                    </a:lnTo>
                    <a:lnTo>
                      <a:pt x="95" y="544"/>
                    </a:lnTo>
                    <a:lnTo>
                      <a:pt x="94" y="543"/>
                    </a:lnTo>
                    <a:lnTo>
                      <a:pt x="90" y="544"/>
                    </a:lnTo>
                    <a:lnTo>
                      <a:pt x="88" y="545"/>
                    </a:lnTo>
                    <a:lnTo>
                      <a:pt x="84" y="546"/>
                    </a:lnTo>
                    <a:lnTo>
                      <a:pt x="81" y="550"/>
                    </a:lnTo>
                    <a:lnTo>
                      <a:pt x="77" y="553"/>
                    </a:lnTo>
                    <a:lnTo>
                      <a:pt x="73" y="556"/>
                    </a:lnTo>
                    <a:lnTo>
                      <a:pt x="68" y="558"/>
                    </a:lnTo>
                    <a:lnTo>
                      <a:pt x="64" y="559"/>
                    </a:lnTo>
                    <a:lnTo>
                      <a:pt x="58" y="559"/>
                    </a:lnTo>
                    <a:lnTo>
                      <a:pt x="44" y="557"/>
                    </a:lnTo>
                    <a:lnTo>
                      <a:pt x="31" y="551"/>
                    </a:lnTo>
                    <a:lnTo>
                      <a:pt x="22" y="540"/>
                    </a:lnTo>
                    <a:lnTo>
                      <a:pt x="16" y="527"/>
                    </a:lnTo>
                    <a:lnTo>
                      <a:pt x="14" y="513"/>
                    </a:lnTo>
                    <a:lnTo>
                      <a:pt x="16" y="500"/>
                    </a:lnTo>
                    <a:lnTo>
                      <a:pt x="22" y="488"/>
                    </a:lnTo>
                    <a:lnTo>
                      <a:pt x="29" y="476"/>
                    </a:lnTo>
                    <a:lnTo>
                      <a:pt x="17" y="469"/>
                    </a:lnTo>
                    <a:lnTo>
                      <a:pt x="7" y="457"/>
                    </a:lnTo>
                    <a:lnTo>
                      <a:pt x="3" y="444"/>
                    </a:lnTo>
                    <a:lnTo>
                      <a:pt x="0" y="430"/>
                    </a:lnTo>
                    <a:lnTo>
                      <a:pt x="4" y="414"/>
                    </a:lnTo>
                    <a:lnTo>
                      <a:pt x="11" y="401"/>
                    </a:lnTo>
                    <a:lnTo>
                      <a:pt x="23" y="390"/>
                    </a:lnTo>
                    <a:lnTo>
                      <a:pt x="37" y="383"/>
                    </a:lnTo>
                    <a:lnTo>
                      <a:pt x="52" y="378"/>
                    </a:lnTo>
                    <a:lnTo>
                      <a:pt x="68" y="376"/>
                    </a:lnTo>
                    <a:lnTo>
                      <a:pt x="68" y="373"/>
                    </a:lnTo>
                    <a:lnTo>
                      <a:pt x="67" y="371"/>
                    </a:lnTo>
                    <a:lnTo>
                      <a:pt x="65" y="365"/>
                    </a:lnTo>
                    <a:lnTo>
                      <a:pt x="65" y="363"/>
                    </a:lnTo>
                    <a:lnTo>
                      <a:pt x="64" y="359"/>
                    </a:lnTo>
                    <a:lnTo>
                      <a:pt x="68" y="339"/>
                    </a:lnTo>
                    <a:lnTo>
                      <a:pt x="75" y="322"/>
                    </a:lnTo>
                    <a:lnTo>
                      <a:pt x="87" y="309"/>
                    </a:lnTo>
                    <a:lnTo>
                      <a:pt x="101" y="299"/>
                    </a:lnTo>
                    <a:lnTo>
                      <a:pt x="119" y="291"/>
                    </a:lnTo>
                    <a:lnTo>
                      <a:pt x="138" y="286"/>
                    </a:lnTo>
                    <a:lnTo>
                      <a:pt x="158" y="281"/>
                    </a:lnTo>
                    <a:lnTo>
                      <a:pt x="178" y="278"/>
                    </a:lnTo>
                    <a:lnTo>
                      <a:pt x="198" y="276"/>
                    </a:lnTo>
                    <a:lnTo>
                      <a:pt x="217" y="275"/>
                    </a:lnTo>
                    <a:lnTo>
                      <a:pt x="227" y="274"/>
                    </a:lnTo>
                    <a:lnTo>
                      <a:pt x="235" y="270"/>
                    </a:lnTo>
                    <a:lnTo>
                      <a:pt x="243" y="265"/>
                    </a:lnTo>
                    <a:lnTo>
                      <a:pt x="249" y="262"/>
                    </a:lnTo>
                    <a:lnTo>
                      <a:pt x="256" y="257"/>
                    </a:lnTo>
                    <a:lnTo>
                      <a:pt x="263" y="252"/>
                    </a:lnTo>
                    <a:lnTo>
                      <a:pt x="272" y="248"/>
                    </a:lnTo>
                    <a:lnTo>
                      <a:pt x="289" y="243"/>
                    </a:lnTo>
                    <a:lnTo>
                      <a:pt x="305" y="240"/>
                    </a:lnTo>
                    <a:lnTo>
                      <a:pt x="313" y="240"/>
                    </a:lnTo>
                    <a:lnTo>
                      <a:pt x="321" y="240"/>
                    </a:lnTo>
                    <a:lnTo>
                      <a:pt x="311" y="233"/>
                    </a:lnTo>
                    <a:lnTo>
                      <a:pt x="298" y="230"/>
                    </a:lnTo>
                    <a:lnTo>
                      <a:pt x="275" y="224"/>
                    </a:lnTo>
                    <a:lnTo>
                      <a:pt x="263" y="218"/>
                    </a:lnTo>
                    <a:lnTo>
                      <a:pt x="252" y="211"/>
                    </a:lnTo>
                    <a:lnTo>
                      <a:pt x="247" y="206"/>
                    </a:lnTo>
                    <a:lnTo>
                      <a:pt x="243" y="203"/>
                    </a:lnTo>
                    <a:lnTo>
                      <a:pt x="240" y="198"/>
                    </a:lnTo>
                    <a:lnTo>
                      <a:pt x="237" y="193"/>
                    </a:lnTo>
                    <a:lnTo>
                      <a:pt x="234" y="185"/>
                    </a:lnTo>
                    <a:lnTo>
                      <a:pt x="231" y="181"/>
                    </a:lnTo>
                    <a:lnTo>
                      <a:pt x="229" y="176"/>
                    </a:lnTo>
                    <a:lnTo>
                      <a:pt x="217" y="165"/>
                    </a:lnTo>
                    <a:lnTo>
                      <a:pt x="203" y="155"/>
                    </a:lnTo>
                    <a:lnTo>
                      <a:pt x="196" y="150"/>
                    </a:lnTo>
                    <a:lnTo>
                      <a:pt x="188" y="147"/>
                    </a:lnTo>
                    <a:lnTo>
                      <a:pt x="178" y="141"/>
                    </a:lnTo>
                    <a:lnTo>
                      <a:pt x="170" y="135"/>
                    </a:lnTo>
                    <a:lnTo>
                      <a:pt x="150" y="122"/>
                    </a:lnTo>
                    <a:lnTo>
                      <a:pt x="131" y="110"/>
                    </a:lnTo>
                    <a:lnTo>
                      <a:pt x="114" y="97"/>
                    </a:lnTo>
                    <a:lnTo>
                      <a:pt x="102" y="86"/>
                    </a:lnTo>
                    <a:lnTo>
                      <a:pt x="91" y="75"/>
                    </a:lnTo>
                    <a:lnTo>
                      <a:pt x="86" y="59"/>
                    </a:lnTo>
                    <a:lnTo>
                      <a:pt x="83" y="40"/>
                    </a:lnTo>
                    <a:lnTo>
                      <a:pt x="86" y="28"/>
                    </a:lnTo>
                    <a:lnTo>
                      <a:pt x="89" y="19"/>
                    </a:lnTo>
                    <a:lnTo>
                      <a:pt x="96" y="11"/>
                    </a:lnTo>
                    <a:lnTo>
                      <a:pt x="103" y="3"/>
                    </a:lnTo>
                    <a:lnTo>
                      <a:pt x="141" y="0"/>
                    </a:lnTo>
                    <a:lnTo>
                      <a:pt x="144" y="5"/>
                    </a:lnTo>
                    <a:lnTo>
                      <a:pt x="152" y="29"/>
                    </a:lnTo>
                    <a:lnTo>
                      <a:pt x="160" y="50"/>
                    </a:lnTo>
                    <a:lnTo>
                      <a:pt x="167" y="60"/>
                    </a:lnTo>
                    <a:lnTo>
                      <a:pt x="177" y="69"/>
                    </a:lnTo>
                    <a:lnTo>
                      <a:pt x="189" y="76"/>
                    </a:lnTo>
                    <a:lnTo>
                      <a:pt x="205" y="80"/>
                    </a:lnTo>
                    <a:lnTo>
                      <a:pt x="221" y="85"/>
                    </a:lnTo>
                    <a:lnTo>
                      <a:pt x="236" y="90"/>
                    </a:lnTo>
                    <a:lnTo>
                      <a:pt x="254" y="97"/>
                    </a:lnTo>
                    <a:lnTo>
                      <a:pt x="265" y="105"/>
                    </a:lnTo>
                    <a:lnTo>
                      <a:pt x="273" y="114"/>
                    </a:lnTo>
                    <a:lnTo>
                      <a:pt x="280" y="123"/>
                    </a:lnTo>
                    <a:lnTo>
                      <a:pt x="284" y="134"/>
                    </a:lnTo>
                    <a:lnTo>
                      <a:pt x="292" y="154"/>
                    </a:lnTo>
                    <a:lnTo>
                      <a:pt x="294" y="160"/>
                    </a:lnTo>
                    <a:lnTo>
                      <a:pt x="298" y="166"/>
                    </a:lnTo>
                    <a:lnTo>
                      <a:pt x="303" y="172"/>
                    </a:lnTo>
                    <a:lnTo>
                      <a:pt x="312" y="180"/>
                    </a:lnTo>
                    <a:lnTo>
                      <a:pt x="325" y="185"/>
                    </a:lnTo>
                    <a:lnTo>
                      <a:pt x="333" y="186"/>
                    </a:lnTo>
                    <a:lnTo>
                      <a:pt x="342" y="187"/>
                    </a:lnTo>
                    <a:lnTo>
                      <a:pt x="350" y="190"/>
                    </a:lnTo>
                    <a:lnTo>
                      <a:pt x="359" y="194"/>
                    </a:lnTo>
                    <a:lnTo>
                      <a:pt x="372" y="203"/>
                    </a:lnTo>
                    <a:lnTo>
                      <a:pt x="381" y="213"/>
                    </a:lnTo>
                    <a:lnTo>
                      <a:pt x="385" y="225"/>
                    </a:lnTo>
                    <a:lnTo>
                      <a:pt x="389" y="233"/>
                    </a:lnTo>
                    <a:lnTo>
                      <a:pt x="393" y="242"/>
                    </a:lnTo>
                    <a:lnTo>
                      <a:pt x="396" y="250"/>
                    </a:lnTo>
                    <a:lnTo>
                      <a:pt x="401" y="257"/>
                    </a:lnTo>
                    <a:lnTo>
                      <a:pt x="404" y="261"/>
                    </a:lnTo>
                    <a:lnTo>
                      <a:pt x="408" y="263"/>
                    </a:lnTo>
                    <a:lnTo>
                      <a:pt x="413" y="264"/>
                    </a:lnTo>
                    <a:lnTo>
                      <a:pt x="419" y="264"/>
                    </a:lnTo>
                    <a:lnTo>
                      <a:pt x="426" y="263"/>
                    </a:lnTo>
                    <a:lnTo>
                      <a:pt x="433" y="263"/>
                    </a:lnTo>
                    <a:lnTo>
                      <a:pt x="441" y="262"/>
                    </a:lnTo>
                    <a:lnTo>
                      <a:pt x="450" y="263"/>
                    </a:lnTo>
                    <a:lnTo>
                      <a:pt x="467" y="267"/>
                    </a:lnTo>
                    <a:lnTo>
                      <a:pt x="482" y="272"/>
                    </a:lnTo>
                    <a:lnTo>
                      <a:pt x="493" y="281"/>
                    </a:lnTo>
                    <a:lnTo>
                      <a:pt x="505" y="293"/>
                    </a:lnTo>
                    <a:lnTo>
                      <a:pt x="515" y="306"/>
                    </a:lnTo>
                    <a:lnTo>
                      <a:pt x="532" y="326"/>
                    </a:lnTo>
                    <a:lnTo>
                      <a:pt x="553" y="340"/>
                    </a:lnTo>
                    <a:lnTo>
                      <a:pt x="575" y="350"/>
                    </a:lnTo>
                    <a:lnTo>
                      <a:pt x="600" y="357"/>
                    </a:lnTo>
                    <a:lnTo>
                      <a:pt x="629" y="364"/>
                    </a:lnTo>
                    <a:lnTo>
                      <a:pt x="636" y="365"/>
                    </a:lnTo>
                    <a:lnTo>
                      <a:pt x="636" y="410"/>
                    </a:lnTo>
                    <a:lnTo>
                      <a:pt x="629" y="410"/>
                    </a:lnTo>
                    <a:lnTo>
                      <a:pt x="625" y="411"/>
                    </a:lnTo>
                    <a:lnTo>
                      <a:pt x="624" y="411"/>
                    </a:lnTo>
                    <a:lnTo>
                      <a:pt x="623" y="411"/>
                    </a:lnTo>
                    <a:lnTo>
                      <a:pt x="611" y="410"/>
                    </a:lnTo>
                    <a:lnTo>
                      <a:pt x="601" y="408"/>
                    </a:lnTo>
                    <a:lnTo>
                      <a:pt x="593" y="403"/>
                    </a:lnTo>
                    <a:lnTo>
                      <a:pt x="587" y="401"/>
                    </a:lnTo>
                    <a:lnTo>
                      <a:pt x="582" y="398"/>
                    </a:lnTo>
                    <a:lnTo>
                      <a:pt x="576" y="396"/>
                    </a:lnTo>
                    <a:lnTo>
                      <a:pt x="569" y="393"/>
                    </a:lnTo>
                    <a:lnTo>
                      <a:pt x="548" y="390"/>
                    </a:lnTo>
                    <a:lnTo>
                      <a:pt x="530" y="386"/>
                    </a:lnTo>
                    <a:lnTo>
                      <a:pt x="511" y="380"/>
                    </a:lnTo>
                    <a:lnTo>
                      <a:pt x="490" y="372"/>
                    </a:lnTo>
                    <a:lnTo>
                      <a:pt x="482" y="366"/>
                    </a:lnTo>
                    <a:lnTo>
                      <a:pt x="474" y="359"/>
                    </a:lnTo>
                    <a:lnTo>
                      <a:pt x="470" y="351"/>
                    </a:lnTo>
                    <a:lnTo>
                      <a:pt x="466" y="342"/>
                    </a:lnTo>
                    <a:lnTo>
                      <a:pt x="464" y="335"/>
                    </a:lnTo>
                    <a:lnTo>
                      <a:pt x="460" y="328"/>
                    </a:lnTo>
                    <a:lnTo>
                      <a:pt x="457" y="325"/>
                    </a:lnTo>
                    <a:lnTo>
                      <a:pt x="454" y="321"/>
                    </a:lnTo>
                    <a:lnTo>
                      <a:pt x="451" y="318"/>
                    </a:lnTo>
                    <a:lnTo>
                      <a:pt x="433" y="309"/>
                    </a:lnTo>
                    <a:lnTo>
                      <a:pt x="415" y="307"/>
                    </a:lnTo>
                    <a:lnTo>
                      <a:pt x="394" y="306"/>
                    </a:lnTo>
                    <a:lnTo>
                      <a:pt x="371" y="307"/>
                    </a:lnTo>
                    <a:lnTo>
                      <a:pt x="350" y="310"/>
                    </a:lnTo>
                    <a:lnTo>
                      <a:pt x="330" y="320"/>
                    </a:lnTo>
                    <a:lnTo>
                      <a:pt x="314" y="335"/>
                    </a:lnTo>
                    <a:lnTo>
                      <a:pt x="305" y="354"/>
                    </a:lnTo>
                    <a:lnTo>
                      <a:pt x="301" y="376"/>
                    </a:lnTo>
                    <a:lnTo>
                      <a:pt x="301" y="380"/>
                    </a:lnTo>
                    <a:lnTo>
                      <a:pt x="303" y="385"/>
                    </a:lnTo>
                    <a:lnTo>
                      <a:pt x="304" y="395"/>
                    </a:lnTo>
                    <a:lnTo>
                      <a:pt x="304" y="405"/>
                    </a:lnTo>
                    <a:lnTo>
                      <a:pt x="300" y="417"/>
                    </a:lnTo>
                    <a:lnTo>
                      <a:pt x="293" y="427"/>
                    </a:lnTo>
                    <a:lnTo>
                      <a:pt x="284" y="434"/>
                    </a:lnTo>
                    <a:lnTo>
                      <a:pt x="274" y="436"/>
                    </a:lnTo>
                    <a:lnTo>
                      <a:pt x="265" y="436"/>
                    </a:lnTo>
                    <a:lnTo>
                      <a:pt x="253" y="434"/>
                    </a:lnTo>
                    <a:lnTo>
                      <a:pt x="243" y="429"/>
                    </a:lnTo>
                    <a:lnTo>
                      <a:pt x="241" y="434"/>
                    </a:lnTo>
                    <a:lnTo>
                      <a:pt x="241" y="438"/>
                    </a:lnTo>
                    <a:lnTo>
                      <a:pt x="240" y="444"/>
                    </a:lnTo>
                    <a:lnTo>
                      <a:pt x="241" y="448"/>
                    </a:lnTo>
                    <a:lnTo>
                      <a:pt x="242" y="452"/>
                    </a:lnTo>
                    <a:lnTo>
                      <a:pt x="243" y="456"/>
                    </a:lnTo>
                    <a:lnTo>
                      <a:pt x="244" y="460"/>
                    </a:lnTo>
                    <a:lnTo>
                      <a:pt x="247" y="467"/>
                    </a:lnTo>
                    <a:lnTo>
                      <a:pt x="248" y="475"/>
                    </a:lnTo>
                    <a:lnTo>
                      <a:pt x="246" y="485"/>
                    </a:lnTo>
                    <a:lnTo>
                      <a:pt x="238" y="495"/>
                    </a:lnTo>
                    <a:lnTo>
                      <a:pt x="230" y="502"/>
                    </a:lnTo>
                    <a:lnTo>
                      <a:pt x="222" y="506"/>
                    </a:lnTo>
                    <a:lnTo>
                      <a:pt x="212" y="507"/>
                    </a:lnTo>
                    <a:lnTo>
                      <a:pt x="203" y="508"/>
                    </a:lnTo>
                    <a:lnTo>
                      <a:pt x="195" y="506"/>
                    </a:lnTo>
                    <a:lnTo>
                      <a:pt x="189" y="502"/>
                    </a:lnTo>
                    <a:lnTo>
                      <a:pt x="184" y="498"/>
                    </a:lnTo>
                    <a:lnTo>
                      <a:pt x="180" y="492"/>
                    </a:lnTo>
                    <a:lnTo>
                      <a:pt x="177" y="484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2" name="Freeform 378"/>
              <p:cNvSpPr>
                <a:spLocks/>
              </p:cNvSpPr>
              <p:nvPr/>
            </p:nvSpPr>
            <p:spPr bwMode="auto">
              <a:xfrm>
                <a:off x="5142443" y="4271374"/>
                <a:ext cx="364069" cy="257795"/>
              </a:xfrm>
              <a:custGeom>
                <a:avLst/>
                <a:gdLst>
                  <a:gd name="T0" fmla="*/ 279 w 346"/>
                  <a:gd name="T1" fmla="*/ 7 h 245"/>
                  <a:gd name="T2" fmla="*/ 241 w 346"/>
                  <a:gd name="T3" fmla="*/ 21 h 245"/>
                  <a:gd name="T4" fmla="*/ 221 w 346"/>
                  <a:gd name="T5" fmla="*/ 54 h 245"/>
                  <a:gd name="T6" fmla="*/ 160 w 346"/>
                  <a:gd name="T7" fmla="*/ 73 h 245"/>
                  <a:gd name="T8" fmla="*/ 176 w 346"/>
                  <a:gd name="T9" fmla="*/ 79 h 245"/>
                  <a:gd name="T10" fmla="*/ 164 w 346"/>
                  <a:gd name="T11" fmla="*/ 94 h 245"/>
                  <a:gd name="T12" fmla="*/ 93 w 346"/>
                  <a:gd name="T13" fmla="*/ 104 h 245"/>
                  <a:gd name="T14" fmla="*/ 57 w 346"/>
                  <a:gd name="T15" fmla="*/ 109 h 245"/>
                  <a:gd name="T16" fmla="*/ 71 w 346"/>
                  <a:gd name="T17" fmla="*/ 115 h 245"/>
                  <a:gd name="T18" fmla="*/ 138 w 346"/>
                  <a:gd name="T19" fmla="*/ 105 h 245"/>
                  <a:gd name="T20" fmla="*/ 111 w 346"/>
                  <a:gd name="T21" fmla="*/ 123 h 245"/>
                  <a:gd name="T22" fmla="*/ 39 w 346"/>
                  <a:gd name="T23" fmla="*/ 130 h 245"/>
                  <a:gd name="T24" fmla="*/ 47 w 346"/>
                  <a:gd name="T25" fmla="*/ 137 h 245"/>
                  <a:gd name="T26" fmla="*/ 86 w 346"/>
                  <a:gd name="T27" fmla="*/ 135 h 245"/>
                  <a:gd name="T28" fmla="*/ 121 w 346"/>
                  <a:gd name="T29" fmla="*/ 134 h 245"/>
                  <a:gd name="T30" fmla="*/ 75 w 346"/>
                  <a:gd name="T31" fmla="*/ 151 h 245"/>
                  <a:gd name="T32" fmla="*/ 23 w 346"/>
                  <a:gd name="T33" fmla="*/ 163 h 245"/>
                  <a:gd name="T34" fmla="*/ 95 w 346"/>
                  <a:gd name="T35" fmla="*/ 155 h 245"/>
                  <a:gd name="T36" fmla="*/ 69 w 346"/>
                  <a:gd name="T37" fmla="*/ 168 h 245"/>
                  <a:gd name="T38" fmla="*/ 30 w 346"/>
                  <a:gd name="T39" fmla="*/ 181 h 245"/>
                  <a:gd name="T40" fmla="*/ 4 w 346"/>
                  <a:gd name="T41" fmla="*/ 192 h 245"/>
                  <a:gd name="T42" fmla="*/ 32 w 346"/>
                  <a:gd name="T43" fmla="*/ 187 h 245"/>
                  <a:gd name="T44" fmla="*/ 55 w 346"/>
                  <a:gd name="T45" fmla="*/ 188 h 245"/>
                  <a:gd name="T46" fmla="*/ 0 w 346"/>
                  <a:gd name="T47" fmla="*/ 240 h 245"/>
                  <a:gd name="T48" fmla="*/ 3 w 346"/>
                  <a:gd name="T49" fmla="*/ 245 h 245"/>
                  <a:gd name="T50" fmla="*/ 29 w 346"/>
                  <a:gd name="T51" fmla="*/ 226 h 245"/>
                  <a:gd name="T52" fmla="*/ 52 w 346"/>
                  <a:gd name="T53" fmla="*/ 217 h 245"/>
                  <a:gd name="T54" fmla="*/ 61 w 346"/>
                  <a:gd name="T55" fmla="*/ 224 h 245"/>
                  <a:gd name="T56" fmla="*/ 79 w 346"/>
                  <a:gd name="T57" fmla="*/ 183 h 245"/>
                  <a:gd name="T58" fmla="*/ 119 w 346"/>
                  <a:gd name="T59" fmla="*/ 148 h 245"/>
                  <a:gd name="T60" fmla="*/ 141 w 346"/>
                  <a:gd name="T61" fmla="*/ 131 h 245"/>
                  <a:gd name="T62" fmla="*/ 133 w 346"/>
                  <a:gd name="T63" fmla="*/ 162 h 245"/>
                  <a:gd name="T64" fmla="*/ 120 w 346"/>
                  <a:gd name="T65" fmla="*/ 212 h 245"/>
                  <a:gd name="T66" fmla="*/ 122 w 346"/>
                  <a:gd name="T67" fmla="*/ 219 h 245"/>
                  <a:gd name="T68" fmla="*/ 132 w 346"/>
                  <a:gd name="T69" fmla="*/ 195 h 245"/>
                  <a:gd name="T70" fmla="*/ 162 w 346"/>
                  <a:gd name="T71" fmla="*/ 124 h 245"/>
                  <a:gd name="T72" fmla="*/ 172 w 346"/>
                  <a:gd name="T73" fmla="*/ 125 h 245"/>
                  <a:gd name="T74" fmla="*/ 159 w 346"/>
                  <a:gd name="T75" fmla="*/ 175 h 245"/>
                  <a:gd name="T76" fmla="*/ 167 w 346"/>
                  <a:gd name="T77" fmla="*/ 186 h 245"/>
                  <a:gd name="T78" fmla="*/ 179 w 346"/>
                  <a:gd name="T79" fmla="*/ 145 h 245"/>
                  <a:gd name="T80" fmla="*/ 194 w 346"/>
                  <a:gd name="T81" fmla="*/ 102 h 245"/>
                  <a:gd name="T82" fmla="*/ 205 w 346"/>
                  <a:gd name="T83" fmla="*/ 91 h 245"/>
                  <a:gd name="T84" fmla="*/ 211 w 346"/>
                  <a:gd name="T85" fmla="*/ 85 h 245"/>
                  <a:gd name="T86" fmla="*/ 216 w 346"/>
                  <a:gd name="T87" fmla="*/ 84 h 245"/>
                  <a:gd name="T88" fmla="*/ 198 w 346"/>
                  <a:gd name="T89" fmla="*/ 136 h 245"/>
                  <a:gd name="T90" fmla="*/ 190 w 346"/>
                  <a:gd name="T91" fmla="*/ 166 h 245"/>
                  <a:gd name="T92" fmla="*/ 235 w 346"/>
                  <a:gd name="T93" fmla="*/ 77 h 245"/>
                  <a:gd name="T94" fmla="*/ 241 w 346"/>
                  <a:gd name="T95" fmla="*/ 71 h 245"/>
                  <a:gd name="T96" fmla="*/ 242 w 346"/>
                  <a:gd name="T97" fmla="*/ 78 h 245"/>
                  <a:gd name="T98" fmla="*/ 234 w 346"/>
                  <a:gd name="T99" fmla="*/ 115 h 245"/>
                  <a:gd name="T100" fmla="*/ 242 w 346"/>
                  <a:gd name="T101" fmla="*/ 77 h 245"/>
                  <a:gd name="T102" fmla="*/ 254 w 346"/>
                  <a:gd name="T103" fmla="*/ 42 h 245"/>
                  <a:gd name="T104" fmla="*/ 269 w 346"/>
                  <a:gd name="T105" fmla="*/ 24 h 245"/>
                  <a:gd name="T106" fmla="*/ 322 w 346"/>
                  <a:gd name="T107" fmla="*/ 16 h 245"/>
                  <a:gd name="T108" fmla="*/ 345 w 346"/>
                  <a:gd name="T109" fmla="*/ 5 h 245"/>
                  <a:gd name="T110" fmla="*/ 336 w 346"/>
                  <a:gd name="T111" fmla="*/ 1 h 245"/>
                  <a:gd name="T112" fmla="*/ 327 w 346"/>
                  <a:gd name="T113" fmla="*/ 2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46" h="245">
                    <a:moveTo>
                      <a:pt x="303" y="1"/>
                    </a:moveTo>
                    <a:lnTo>
                      <a:pt x="294" y="5"/>
                    </a:lnTo>
                    <a:lnTo>
                      <a:pt x="286" y="8"/>
                    </a:lnTo>
                    <a:lnTo>
                      <a:pt x="279" y="7"/>
                    </a:lnTo>
                    <a:lnTo>
                      <a:pt x="271" y="5"/>
                    </a:lnTo>
                    <a:lnTo>
                      <a:pt x="262" y="7"/>
                    </a:lnTo>
                    <a:lnTo>
                      <a:pt x="252" y="11"/>
                    </a:lnTo>
                    <a:lnTo>
                      <a:pt x="241" y="21"/>
                    </a:lnTo>
                    <a:lnTo>
                      <a:pt x="235" y="29"/>
                    </a:lnTo>
                    <a:lnTo>
                      <a:pt x="230" y="39"/>
                    </a:lnTo>
                    <a:lnTo>
                      <a:pt x="227" y="47"/>
                    </a:lnTo>
                    <a:lnTo>
                      <a:pt x="221" y="54"/>
                    </a:lnTo>
                    <a:lnTo>
                      <a:pt x="211" y="61"/>
                    </a:lnTo>
                    <a:lnTo>
                      <a:pt x="196" y="67"/>
                    </a:lnTo>
                    <a:lnTo>
                      <a:pt x="178" y="72"/>
                    </a:lnTo>
                    <a:lnTo>
                      <a:pt x="160" y="73"/>
                    </a:lnTo>
                    <a:lnTo>
                      <a:pt x="141" y="71"/>
                    </a:lnTo>
                    <a:lnTo>
                      <a:pt x="140" y="75"/>
                    </a:lnTo>
                    <a:lnTo>
                      <a:pt x="158" y="79"/>
                    </a:lnTo>
                    <a:lnTo>
                      <a:pt x="176" y="79"/>
                    </a:lnTo>
                    <a:lnTo>
                      <a:pt x="195" y="75"/>
                    </a:lnTo>
                    <a:lnTo>
                      <a:pt x="197" y="74"/>
                    </a:lnTo>
                    <a:lnTo>
                      <a:pt x="182" y="86"/>
                    </a:lnTo>
                    <a:lnTo>
                      <a:pt x="164" y="94"/>
                    </a:lnTo>
                    <a:lnTo>
                      <a:pt x="146" y="98"/>
                    </a:lnTo>
                    <a:lnTo>
                      <a:pt x="126" y="100"/>
                    </a:lnTo>
                    <a:lnTo>
                      <a:pt x="105" y="104"/>
                    </a:lnTo>
                    <a:lnTo>
                      <a:pt x="93" y="104"/>
                    </a:lnTo>
                    <a:lnTo>
                      <a:pt x="81" y="104"/>
                    </a:lnTo>
                    <a:lnTo>
                      <a:pt x="69" y="105"/>
                    </a:lnTo>
                    <a:lnTo>
                      <a:pt x="57" y="107"/>
                    </a:lnTo>
                    <a:lnTo>
                      <a:pt x="57" y="109"/>
                    </a:lnTo>
                    <a:lnTo>
                      <a:pt x="57" y="110"/>
                    </a:lnTo>
                    <a:lnTo>
                      <a:pt x="57" y="111"/>
                    </a:lnTo>
                    <a:lnTo>
                      <a:pt x="64" y="115"/>
                    </a:lnTo>
                    <a:lnTo>
                      <a:pt x="71" y="115"/>
                    </a:lnTo>
                    <a:lnTo>
                      <a:pt x="80" y="112"/>
                    </a:lnTo>
                    <a:lnTo>
                      <a:pt x="89" y="112"/>
                    </a:lnTo>
                    <a:lnTo>
                      <a:pt x="113" y="110"/>
                    </a:lnTo>
                    <a:lnTo>
                      <a:pt x="138" y="105"/>
                    </a:lnTo>
                    <a:lnTo>
                      <a:pt x="163" y="102"/>
                    </a:lnTo>
                    <a:lnTo>
                      <a:pt x="147" y="111"/>
                    </a:lnTo>
                    <a:lnTo>
                      <a:pt x="128" y="118"/>
                    </a:lnTo>
                    <a:lnTo>
                      <a:pt x="111" y="123"/>
                    </a:lnTo>
                    <a:lnTo>
                      <a:pt x="92" y="124"/>
                    </a:lnTo>
                    <a:lnTo>
                      <a:pt x="75" y="125"/>
                    </a:lnTo>
                    <a:lnTo>
                      <a:pt x="58" y="126"/>
                    </a:lnTo>
                    <a:lnTo>
                      <a:pt x="39" y="130"/>
                    </a:lnTo>
                    <a:lnTo>
                      <a:pt x="39" y="131"/>
                    </a:lnTo>
                    <a:lnTo>
                      <a:pt x="39" y="134"/>
                    </a:lnTo>
                    <a:lnTo>
                      <a:pt x="41" y="135"/>
                    </a:lnTo>
                    <a:lnTo>
                      <a:pt x="47" y="137"/>
                    </a:lnTo>
                    <a:lnTo>
                      <a:pt x="52" y="137"/>
                    </a:lnTo>
                    <a:lnTo>
                      <a:pt x="60" y="136"/>
                    </a:lnTo>
                    <a:lnTo>
                      <a:pt x="68" y="135"/>
                    </a:lnTo>
                    <a:lnTo>
                      <a:pt x="86" y="135"/>
                    </a:lnTo>
                    <a:lnTo>
                      <a:pt x="103" y="134"/>
                    </a:lnTo>
                    <a:lnTo>
                      <a:pt x="121" y="129"/>
                    </a:lnTo>
                    <a:lnTo>
                      <a:pt x="121" y="131"/>
                    </a:lnTo>
                    <a:lnTo>
                      <a:pt x="121" y="134"/>
                    </a:lnTo>
                    <a:lnTo>
                      <a:pt x="120" y="136"/>
                    </a:lnTo>
                    <a:lnTo>
                      <a:pt x="106" y="145"/>
                    </a:lnTo>
                    <a:lnTo>
                      <a:pt x="90" y="150"/>
                    </a:lnTo>
                    <a:lnTo>
                      <a:pt x="75" y="151"/>
                    </a:lnTo>
                    <a:lnTo>
                      <a:pt x="58" y="152"/>
                    </a:lnTo>
                    <a:lnTo>
                      <a:pt x="42" y="155"/>
                    </a:lnTo>
                    <a:lnTo>
                      <a:pt x="24" y="160"/>
                    </a:lnTo>
                    <a:lnTo>
                      <a:pt x="23" y="163"/>
                    </a:lnTo>
                    <a:lnTo>
                      <a:pt x="32" y="164"/>
                    </a:lnTo>
                    <a:lnTo>
                      <a:pt x="50" y="162"/>
                    </a:lnTo>
                    <a:lnTo>
                      <a:pt x="71" y="160"/>
                    </a:lnTo>
                    <a:lnTo>
                      <a:pt x="95" y="155"/>
                    </a:lnTo>
                    <a:lnTo>
                      <a:pt x="93" y="156"/>
                    </a:lnTo>
                    <a:lnTo>
                      <a:pt x="87" y="158"/>
                    </a:lnTo>
                    <a:lnTo>
                      <a:pt x="79" y="163"/>
                    </a:lnTo>
                    <a:lnTo>
                      <a:pt x="69" y="168"/>
                    </a:lnTo>
                    <a:lnTo>
                      <a:pt x="58" y="173"/>
                    </a:lnTo>
                    <a:lnTo>
                      <a:pt x="49" y="176"/>
                    </a:lnTo>
                    <a:lnTo>
                      <a:pt x="43" y="177"/>
                    </a:lnTo>
                    <a:lnTo>
                      <a:pt x="30" y="181"/>
                    </a:lnTo>
                    <a:lnTo>
                      <a:pt x="17" y="185"/>
                    </a:lnTo>
                    <a:lnTo>
                      <a:pt x="4" y="189"/>
                    </a:lnTo>
                    <a:lnTo>
                      <a:pt x="4" y="190"/>
                    </a:lnTo>
                    <a:lnTo>
                      <a:pt x="4" y="192"/>
                    </a:lnTo>
                    <a:lnTo>
                      <a:pt x="4" y="193"/>
                    </a:lnTo>
                    <a:lnTo>
                      <a:pt x="5" y="193"/>
                    </a:lnTo>
                    <a:lnTo>
                      <a:pt x="18" y="192"/>
                    </a:lnTo>
                    <a:lnTo>
                      <a:pt x="32" y="187"/>
                    </a:lnTo>
                    <a:lnTo>
                      <a:pt x="47" y="182"/>
                    </a:lnTo>
                    <a:lnTo>
                      <a:pt x="60" y="179"/>
                    </a:lnTo>
                    <a:lnTo>
                      <a:pt x="69" y="179"/>
                    </a:lnTo>
                    <a:lnTo>
                      <a:pt x="55" y="188"/>
                    </a:lnTo>
                    <a:lnTo>
                      <a:pt x="37" y="205"/>
                    </a:lnTo>
                    <a:lnTo>
                      <a:pt x="19" y="224"/>
                    </a:lnTo>
                    <a:lnTo>
                      <a:pt x="0" y="239"/>
                    </a:lnTo>
                    <a:lnTo>
                      <a:pt x="0" y="240"/>
                    </a:lnTo>
                    <a:lnTo>
                      <a:pt x="0" y="243"/>
                    </a:lnTo>
                    <a:lnTo>
                      <a:pt x="0" y="244"/>
                    </a:lnTo>
                    <a:lnTo>
                      <a:pt x="0" y="244"/>
                    </a:lnTo>
                    <a:lnTo>
                      <a:pt x="3" y="245"/>
                    </a:lnTo>
                    <a:lnTo>
                      <a:pt x="6" y="245"/>
                    </a:lnTo>
                    <a:lnTo>
                      <a:pt x="9" y="244"/>
                    </a:lnTo>
                    <a:lnTo>
                      <a:pt x="11" y="243"/>
                    </a:lnTo>
                    <a:lnTo>
                      <a:pt x="29" y="226"/>
                    </a:lnTo>
                    <a:lnTo>
                      <a:pt x="44" y="209"/>
                    </a:lnTo>
                    <a:lnTo>
                      <a:pt x="62" y="193"/>
                    </a:lnTo>
                    <a:lnTo>
                      <a:pt x="57" y="205"/>
                    </a:lnTo>
                    <a:lnTo>
                      <a:pt x="52" y="217"/>
                    </a:lnTo>
                    <a:lnTo>
                      <a:pt x="49" y="227"/>
                    </a:lnTo>
                    <a:lnTo>
                      <a:pt x="50" y="237"/>
                    </a:lnTo>
                    <a:lnTo>
                      <a:pt x="56" y="231"/>
                    </a:lnTo>
                    <a:lnTo>
                      <a:pt x="61" y="224"/>
                    </a:lnTo>
                    <a:lnTo>
                      <a:pt x="64" y="214"/>
                    </a:lnTo>
                    <a:lnTo>
                      <a:pt x="67" y="205"/>
                    </a:lnTo>
                    <a:lnTo>
                      <a:pt x="69" y="198"/>
                    </a:lnTo>
                    <a:lnTo>
                      <a:pt x="79" y="183"/>
                    </a:lnTo>
                    <a:lnTo>
                      <a:pt x="89" y="173"/>
                    </a:lnTo>
                    <a:lnTo>
                      <a:pt x="101" y="163"/>
                    </a:lnTo>
                    <a:lnTo>
                      <a:pt x="115" y="151"/>
                    </a:lnTo>
                    <a:lnTo>
                      <a:pt x="119" y="148"/>
                    </a:lnTo>
                    <a:lnTo>
                      <a:pt x="125" y="144"/>
                    </a:lnTo>
                    <a:lnTo>
                      <a:pt x="131" y="138"/>
                    </a:lnTo>
                    <a:lnTo>
                      <a:pt x="137" y="135"/>
                    </a:lnTo>
                    <a:lnTo>
                      <a:pt x="141" y="131"/>
                    </a:lnTo>
                    <a:lnTo>
                      <a:pt x="144" y="131"/>
                    </a:lnTo>
                    <a:lnTo>
                      <a:pt x="143" y="135"/>
                    </a:lnTo>
                    <a:lnTo>
                      <a:pt x="138" y="148"/>
                    </a:lnTo>
                    <a:lnTo>
                      <a:pt x="133" y="162"/>
                    </a:lnTo>
                    <a:lnTo>
                      <a:pt x="130" y="174"/>
                    </a:lnTo>
                    <a:lnTo>
                      <a:pt x="126" y="188"/>
                    </a:lnTo>
                    <a:lnTo>
                      <a:pt x="124" y="201"/>
                    </a:lnTo>
                    <a:lnTo>
                      <a:pt x="120" y="212"/>
                    </a:lnTo>
                    <a:lnTo>
                      <a:pt x="119" y="219"/>
                    </a:lnTo>
                    <a:lnTo>
                      <a:pt x="119" y="222"/>
                    </a:lnTo>
                    <a:lnTo>
                      <a:pt x="120" y="220"/>
                    </a:lnTo>
                    <a:lnTo>
                      <a:pt x="122" y="219"/>
                    </a:lnTo>
                    <a:lnTo>
                      <a:pt x="125" y="218"/>
                    </a:lnTo>
                    <a:lnTo>
                      <a:pt x="128" y="211"/>
                    </a:lnTo>
                    <a:lnTo>
                      <a:pt x="130" y="203"/>
                    </a:lnTo>
                    <a:lnTo>
                      <a:pt x="132" y="195"/>
                    </a:lnTo>
                    <a:lnTo>
                      <a:pt x="138" y="177"/>
                    </a:lnTo>
                    <a:lnTo>
                      <a:pt x="144" y="158"/>
                    </a:lnTo>
                    <a:lnTo>
                      <a:pt x="152" y="141"/>
                    </a:lnTo>
                    <a:lnTo>
                      <a:pt x="162" y="124"/>
                    </a:lnTo>
                    <a:lnTo>
                      <a:pt x="176" y="111"/>
                    </a:lnTo>
                    <a:lnTo>
                      <a:pt x="177" y="112"/>
                    </a:lnTo>
                    <a:lnTo>
                      <a:pt x="176" y="117"/>
                    </a:lnTo>
                    <a:lnTo>
                      <a:pt x="172" y="125"/>
                    </a:lnTo>
                    <a:lnTo>
                      <a:pt x="169" y="136"/>
                    </a:lnTo>
                    <a:lnTo>
                      <a:pt x="165" y="149"/>
                    </a:lnTo>
                    <a:lnTo>
                      <a:pt x="162" y="162"/>
                    </a:lnTo>
                    <a:lnTo>
                      <a:pt x="159" y="175"/>
                    </a:lnTo>
                    <a:lnTo>
                      <a:pt x="158" y="188"/>
                    </a:lnTo>
                    <a:lnTo>
                      <a:pt x="159" y="199"/>
                    </a:lnTo>
                    <a:lnTo>
                      <a:pt x="165" y="193"/>
                    </a:lnTo>
                    <a:lnTo>
                      <a:pt x="167" y="186"/>
                    </a:lnTo>
                    <a:lnTo>
                      <a:pt x="170" y="177"/>
                    </a:lnTo>
                    <a:lnTo>
                      <a:pt x="172" y="170"/>
                    </a:lnTo>
                    <a:lnTo>
                      <a:pt x="175" y="158"/>
                    </a:lnTo>
                    <a:lnTo>
                      <a:pt x="179" y="145"/>
                    </a:lnTo>
                    <a:lnTo>
                      <a:pt x="183" y="130"/>
                    </a:lnTo>
                    <a:lnTo>
                      <a:pt x="186" y="117"/>
                    </a:lnTo>
                    <a:lnTo>
                      <a:pt x="190" y="107"/>
                    </a:lnTo>
                    <a:lnTo>
                      <a:pt x="194" y="102"/>
                    </a:lnTo>
                    <a:lnTo>
                      <a:pt x="196" y="99"/>
                    </a:lnTo>
                    <a:lnTo>
                      <a:pt x="198" y="97"/>
                    </a:lnTo>
                    <a:lnTo>
                      <a:pt x="202" y="93"/>
                    </a:lnTo>
                    <a:lnTo>
                      <a:pt x="205" y="91"/>
                    </a:lnTo>
                    <a:lnTo>
                      <a:pt x="208" y="88"/>
                    </a:lnTo>
                    <a:lnTo>
                      <a:pt x="210" y="86"/>
                    </a:lnTo>
                    <a:lnTo>
                      <a:pt x="210" y="86"/>
                    </a:lnTo>
                    <a:lnTo>
                      <a:pt x="211" y="85"/>
                    </a:lnTo>
                    <a:lnTo>
                      <a:pt x="214" y="85"/>
                    </a:lnTo>
                    <a:lnTo>
                      <a:pt x="215" y="84"/>
                    </a:lnTo>
                    <a:lnTo>
                      <a:pt x="215" y="84"/>
                    </a:lnTo>
                    <a:lnTo>
                      <a:pt x="216" y="84"/>
                    </a:lnTo>
                    <a:lnTo>
                      <a:pt x="214" y="96"/>
                    </a:lnTo>
                    <a:lnTo>
                      <a:pt x="210" y="109"/>
                    </a:lnTo>
                    <a:lnTo>
                      <a:pt x="205" y="120"/>
                    </a:lnTo>
                    <a:lnTo>
                      <a:pt x="198" y="136"/>
                    </a:lnTo>
                    <a:lnTo>
                      <a:pt x="194" y="148"/>
                    </a:lnTo>
                    <a:lnTo>
                      <a:pt x="191" y="156"/>
                    </a:lnTo>
                    <a:lnTo>
                      <a:pt x="190" y="162"/>
                    </a:lnTo>
                    <a:lnTo>
                      <a:pt x="190" y="166"/>
                    </a:lnTo>
                    <a:lnTo>
                      <a:pt x="191" y="167"/>
                    </a:lnTo>
                    <a:lnTo>
                      <a:pt x="192" y="168"/>
                    </a:lnTo>
                    <a:lnTo>
                      <a:pt x="192" y="168"/>
                    </a:lnTo>
                    <a:lnTo>
                      <a:pt x="235" y="77"/>
                    </a:lnTo>
                    <a:lnTo>
                      <a:pt x="236" y="75"/>
                    </a:lnTo>
                    <a:lnTo>
                      <a:pt x="237" y="74"/>
                    </a:lnTo>
                    <a:lnTo>
                      <a:pt x="240" y="72"/>
                    </a:lnTo>
                    <a:lnTo>
                      <a:pt x="241" y="71"/>
                    </a:lnTo>
                    <a:lnTo>
                      <a:pt x="243" y="70"/>
                    </a:lnTo>
                    <a:lnTo>
                      <a:pt x="245" y="68"/>
                    </a:lnTo>
                    <a:lnTo>
                      <a:pt x="245" y="68"/>
                    </a:lnTo>
                    <a:lnTo>
                      <a:pt x="242" y="78"/>
                    </a:lnTo>
                    <a:lnTo>
                      <a:pt x="239" y="88"/>
                    </a:lnTo>
                    <a:lnTo>
                      <a:pt x="234" y="98"/>
                    </a:lnTo>
                    <a:lnTo>
                      <a:pt x="231" y="106"/>
                    </a:lnTo>
                    <a:lnTo>
                      <a:pt x="234" y="115"/>
                    </a:lnTo>
                    <a:lnTo>
                      <a:pt x="235" y="111"/>
                    </a:lnTo>
                    <a:lnTo>
                      <a:pt x="237" y="103"/>
                    </a:lnTo>
                    <a:lnTo>
                      <a:pt x="240" y="90"/>
                    </a:lnTo>
                    <a:lnTo>
                      <a:pt x="242" y="77"/>
                    </a:lnTo>
                    <a:lnTo>
                      <a:pt x="246" y="65"/>
                    </a:lnTo>
                    <a:lnTo>
                      <a:pt x="248" y="56"/>
                    </a:lnTo>
                    <a:lnTo>
                      <a:pt x="253" y="48"/>
                    </a:lnTo>
                    <a:lnTo>
                      <a:pt x="254" y="42"/>
                    </a:lnTo>
                    <a:lnTo>
                      <a:pt x="255" y="39"/>
                    </a:lnTo>
                    <a:lnTo>
                      <a:pt x="258" y="36"/>
                    </a:lnTo>
                    <a:lnTo>
                      <a:pt x="261" y="32"/>
                    </a:lnTo>
                    <a:lnTo>
                      <a:pt x="269" y="24"/>
                    </a:lnTo>
                    <a:lnTo>
                      <a:pt x="280" y="19"/>
                    </a:lnTo>
                    <a:lnTo>
                      <a:pt x="293" y="16"/>
                    </a:lnTo>
                    <a:lnTo>
                      <a:pt x="307" y="16"/>
                    </a:lnTo>
                    <a:lnTo>
                      <a:pt x="322" y="16"/>
                    </a:lnTo>
                    <a:lnTo>
                      <a:pt x="335" y="14"/>
                    </a:lnTo>
                    <a:lnTo>
                      <a:pt x="345" y="8"/>
                    </a:lnTo>
                    <a:lnTo>
                      <a:pt x="346" y="7"/>
                    </a:lnTo>
                    <a:lnTo>
                      <a:pt x="345" y="5"/>
                    </a:lnTo>
                    <a:lnTo>
                      <a:pt x="344" y="4"/>
                    </a:lnTo>
                    <a:lnTo>
                      <a:pt x="342" y="3"/>
                    </a:lnTo>
                    <a:lnTo>
                      <a:pt x="339" y="2"/>
                    </a:lnTo>
                    <a:lnTo>
                      <a:pt x="336" y="1"/>
                    </a:lnTo>
                    <a:lnTo>
                      <a:pt x="333" y="1"/>
                    </a:lnTo>
                    <a:lnTo>
                      <a:pt x="331" y="0"/>
                    </a:lnTo>
                    <a:lnTo>
                      <a:pt x="329" y="1"/>
                    </a:lnTo>
                    <a:lnTo>
                      <a:pt x="327" y="2"/>
                    </a:lnTo>
                    <a:lnTo>
                      <a:pt x="327" y="4"/>
                    </a:lnTo>
                    <a:lnTo>
                      <a:pt x="303" y="1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3" name="Freeform 379"/>
              <p:cNvSpPr>
                <a:spLocks/>
              </p:cNvSpPr>
              <p:nvPr/>
            </p:nvSpPr>
            <p:spPr bwMode="auto">
              <a:xfrm>
                <a:off x="5196106" y="4275583"/>
                <a:ext cx="514537" cy="349338"/>
              </a:xfrm>
              <a:custGeom>
                <a:avLst/>
                <a:gdLst>
                  <a:gd name="T0" fmla="*/ 408 w 489"/>
                  <a:gd name="T1" fmla="*/ 135 h 332"/>
                  <a:gd name="T2" fmla="*/ 370 w 489"/>
                  <a:gd name="T3" fmla="*/ 157 h 332"/>
                  <a:gd name="T4" fmla="*/ 343 w 489"/>
                  <a:gd name="T5" fmla="*/ 188 h 332"/>
                  <a:gd name="T6" fmla="*/ 326 w 489"/>
                  <a:gd name="T7" fmla="*/ 226 h 332"/>
                  <a:gd name="T8" fmla="*/ 310 w 489"/>
                  <a:gd name="T9" fmla="*/ 242 h 332"/>
                  <a:gd name="T10" fmla="*/ 294 w 489"/>
                  <a:gd name="T11" fmla="*/ 249 h 332"/>
                  <a:gd name="T12" fmla="*/ 287 w 489"/>
                  <a:gd name="T13" fmla="*/ 253 h 332"/>
                  <a:gd name="T14" fmla="*/ 282 w 489"/>
                  <a:gd name="T15" fmla="*/ 258 h 332"/>
                  <a:gd name="T16" fmla="*/ 278 w 489"/>
                  <a:gd name="T17" fmla="*/ 266 h 332"/>
                  <a:gd name="T18" fmla="*/ 266 w 489"/>
                  <a:gd name="T19" fmla="*/ 309 h 332"/>
                  <a:gd name="T20" fmla="*/ 256 w 489"/>
                  <a:gd name="T21" fmla="*/ 325 h 332"/>
                  <a:gd name="T22" fmla="*/ 236 w 489"/>
                  <a:gd name="T23" fmla="*/ 332 h 332"/>
                  <a:gd name="T24" fmla="*/ 179 w 489"/>
                  <a:gd name="T25" fmla="*/ 332 h 332"/>
                  <a:gd name="T26" fmla="*/ 140 w 489"/>
                  <a:gd name="T27" fmla="*/ 326 h 332"/>
                  <a:gd name="T28" fmla="*/ 102 w 489"/>
                  <a:gd name="T29" fmla="*/ 319 h 332"/>
                  <a:gd name="T30" fmla="*/ 55 w 489"/>
                  <a:gd name="T31" fmla="*/ 313 h 332"/>
                  <a:gd name="T32" fmla="*/ 29 w 489"/>
                  <a:gd name="T33" fmla="*/ 309 h 332"/>
                  <a:gd name="T34" fmla="*/ 11 w 489"/>
                  <a:gd name="T35" fmla="*/ 297 h 332"/>
                  <a:gd name="T36" fmla="*/ 1 w 489"/>
                  <a:gd name="T37" fmla="*/ 284 h 332"/>
                  <a:gd name="T38" fmla="*/ 1 w 489"/>
                  <a:gd name="T39" fmla="*/ 281 h 332"/>
                  <a:gd name="T40" fmla="*/ 6 w 489"/>
                  <a:gd name="T41" fmla="*/ 284 h 332"/>
                  <a:gd name="T42" fmla="*/ 12 w 489"/>
                  <a:gd name="T43" fmla="*/ 285 h 332"/>
                  <a:gd name="T44" fmla="*/ 17 w 489"/>
                  <a:gd name="T45" fmla="*/ 282 h 332"/>
                  <a:gd name="T46" fmla="*/ 22 w 489"/>
                  <a:gd name="T47" fmla="*/ 282 h 332"/>
                  <a:gd name="T48" fmla="*/ 28 w 489"/>
                  <a:gd name="T49" fmla="*/ 282 h 332"/>
                  <a:gd name="T50" fmla="*/ 31 w 489"/>
                  <a:gd name="T51" fmla="*/ 280 h 332"/>
                  <a:gd name="T52" fmla="*/ 37 w 489"/>
                  <a:gd name="T53" fmla="*/ 273 h 332"/>
                  <a:gd name="T54" fmla="*/ 43 w 489"/>
                  <a:gd name="T55" fmla="*/ 259 h 332"/>
                  <a:gd name="T56" fmla="*/ 50 w 489"/>
                  <a:gd name="T57" fmla="*/ 222 h 332"/>
                  <a:gd name="T58" fmla="*/ 70 w 489"/>
                  <a:gd name="T59" fmla="*/ 184 h 332"/>
                  <a:gd name="T60" fmla="*/ 100 w 489"/>
                  <a:gd name="T61" fmla="*/ 152 h 332"/>
                  <a:gd name="T62" fmla="*/ 150 w 489"/>
                  <a:gd name="T63" fmla="*/ 107 h 332"/>
                  <a:gd name="T64" fmla="*/ 164 w 489"/>
                  <a:gd name="T65" fmla="*/ 92 h 332"/>
                  <a:gd name="T66" fmla="*/ 176 w 489"/>
                  <a:gd name="T67" fmla="*/ 74 h 332"/>
                  <a:gd name="T68" fmla="*/ 195 w 489"/>
                  <a:gd name="T69" fmla="*/ 51 h 332"/>
                  <a:gd name="T70" fmla="*/ 226 w 489"/>
                  <a:gd name="T71" fmla="*/ 29 h 332"/>
                  <a:gd name="T72" fmla="*/ 259 w 489"/>
                  <a:gd name="T73" fmla="*/ 11 h 332"/>
                  <a:gd name="T74" fmla="*/ 295 w 489"/>
                  <a:gd name="T75" fmla="*/ 1 h 332"/>
                  <a:gd name="T76" fmla="*/ 350 w 489"/>
                  <a:gd name="T77" fmla="*/ 0 h 332"/>
                  <a:gd name="T78" fmla="*/ 376 w 489"/>
                  <a:gd name="T79" fmla="*/ 5 h 332"/>
                  <a:gd name="T80" fmla="*/ 394 w 489"/>
                  <a:gd name="T81" fmla="*/ 17 h 332"/>
                  <a:gd name="T82" fmla="*/ 408 w 489"/>
                  <a:gd name="T83" fmla="*/ 30 h 332"/>
                  <a:gd name="T84" fmla="*/ 433 w 489"/>
                  <a:gd name="T85" fmla="*/ 52 h 332"/>
                  <a:gd name="T86" fmla="*/ 466 w 489"/>
                  <a:gd name="T87" fmla="*/ 74 h 332"/>
                  <a:gd name="T88" fmla="*/ 489 w 489"/>
                  <a:gd name="T89" fmla="*/ 88 h 332"/>
                  <a:gd name="T90" fmla="*/ 454 w 489"/>
                  <a:gd name="T91" fmla="*/ 12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89" h="332">
                    <a:moveTo>
                      <a:pt x="431" y="127"/>
                    </a:moveTo>
                    <a:lnTo>
                      <a:pt x="408" y="135"/>
                    </a:lnTo>
                    <a:lnTo>
                      <a:pt x="388" y="145"/>
                    </a:lnTo>
                    <a:lnTo>
                      <a:pt x="370" y="157"/>
                    </a:lnTo>
                    <a:lnTo>
                      <a:pt x="355" y="171"/>
                    </a:lnTo>
                    <a:lnTo>
                      <a:pt x="343" y="188"/>
                    </a:lnTo>
                    <a:lnTo>
                      <a:pt x="333" y="209"/>
                    </a:lnTo>
                    <a:lnTo>
                      <a:pt x="326" y="226"/>
                    </a:lnTo>
                    <a:lnTo>
                      <a:pt x="318" y="236"/>
                    </a:lnTo>
                    <a:lnTo>
                      <a:pt x="310" y="242"/>
                    </a:lnTo>
                    <a:lnTo>
                      <a:pt x="301" y="247"/>
                    </a:lnTo>
                    <a:lnTo>
                      <a:pt x="294" y="249"/>
                    </a:lnTo>
                    <a:lnTo>
                      <a:pt x="291" y="250"/>
                    </a:lnTo>
                    <a:lnTo>
                      <a:pt x="287" y="253"/>
                    </a:lnTo>
                    <a:lnTo>
                      <a:pt x="285" y="255"/>
                    </a:lnTo>
                    <a:lnTo>
                      <a:pt x="282" y="258"/>
                    </a:lnTo>
                    <a:lnTo>
                      <a:pt x="280" y="261"/>
                    </a:lnTo>
                    <a:lnTo>
                      <a:pt x="278" y="266"/>
                    </a:lnTo>
                    <a:lnTo>
                      <a:pt x="272" y="287"/>
                    </a:lnTo>
                    <a:lnTo>
                      <a:pt x="266" y="309"/>
                    </a:lnTo>
                    <a:lnTo>
                      <a:pt x="262" y="318"/>
                    </a:lnTo>
                    <a:lnTo>
                      <a:pt x="256" y="325"/>
                    </a:lnTo>
                    <a:lnTo>
                      <a:pt x="248" y="331"/>
                    </a:lnTo>
                    <a:lnTo>
                      <a:pt x="236" y="332"/>
                    </a:lnTo>
                    <a:lnTo>
                      <a:pt x="202" y="332"/>
                    </a:lnTo>
                    <a:lnTo>
                      <a:pt x="179" y="332"/>
                    </a:lnTo>
                    <a:lnTo>
                      <a:pt x="159" y="330"/>
                    </a:lnTo>
                    <a:lnTo>
                      <a:pt x="140" y="326"/>
                    </a:lnTo>
                    <a:lnTo>
                      <a:pt x="122" y="323"/>
                    </a:lnTo>
                    <a:lnTo>
                      <a:pt x="102" y="319"/>
                    </a:lnTo>
                    <a:lnTo>
                      <a:pt x="81" y="317"/>
                    </a:lnTo>
                    <a:lnTo>
                      <a:pt x="55" y="313"/>
                    </a:lnTo>
                    <a:lnTo>
                      <a:pt x="42" y="311"/>
                    </a:lnTo>
                    <a:lnTo>
                      <a:pt x="29" y="309"/>
                    </a:lnTo>
                    <a:lnTo>
                      <a:pt x="19" y="304"/>
                    </a:lnTo>
                    <a:lnTo>
                      <a:pt x="11" y="297"/>
                    </a:lnTo>
                    <a:lnTo>
                      <a:pt x="5" y="290"/>
                    </a:lnTo>
                    <a:lnTo>
                      <a:pt x="1" y="284"/>
                    </a:lnTo>
                    <a:lnTo>
                      <a:pt x="0" y="281"/>
                    </a:lnTo>
                    <a:lnTo>
                      <a:pt x="1" y="281"/>
                    </a:lnTo>
                    <a:lnTo>
                      <a:pt x="4" y="282"/>
                    </a:lnTo>
                    <a:lnTo>
                      <a:pt x="6" y="284"/>
                    </a:lnTo>
                    <a:lnTo>
                      <a:pt x="9" y="284"/>
                    </a:lnTo>
                    <a:lnTo>
                      <a:pt x="12" y="285"/>
                    </a:lnTo>
                    <a:lnTo>
                      <a:pt x="14" y="284"/>
                    </a:lnTo>
                    <a:lnTo>
                      <a:pt x="17" y="282"/>
                    </a:lnTo>
                    <a:lnTo>
                      <a:pt x="19" y="282"/>
                    </a:lnTo>
                    <a:lnTo>
                      <a:pt x="22" y="282"/>
                    </a:lnTo>
                    <a:lnTo>
                      <a:pt x="25" y="282"/>
                    </a:lnTo>
                    <a:lnTo>
                      <a:pt x="28" y="282"/>
                    </a:lnTo>
                    <a:lnTo>
                      <a:pt x="30" y="281"/>
                    </a:lnTo>
                    <a:lnTo>
                      <a:pt x="31" y="280"/>
                    </a:lnTo>
                    <a:lnTo>
                      <a:pt x="35" y="277"/>
                    </a:lnTo>
                    <a:lnTo>
                      <a:pt x="37" y="273"/>
                    </a:lnTo>
                    <a:lnTo>
                      <a:pt x="41" y="267"/>
                    </a:lnTo>
                    <a:lnTo>
                      <a:pt x="43" y="259"/>
                    </a:lnTo>
                    <a:lnTo>
                      <a:pt x="45" y="246"/>
                    </a:lnTo>
                    <a:lnTo>
                      <a:pt x="50" y="222"/>
                    </a:lnTo>
                    <a:lnTo>
                      <a:pt x="58" y="202"/>
                    </a:lnTo>
                    <a:lnTo>
                      <a:pt x="70" y="184"/>
                    </a:lnTo>
                    <a:lnTo>
                      <a:pt x="84" y="167"/>
                    </a:lnTo>
                    <a:lnTo>
                      <a:pt x="100" y="152"/>
                    </a:lnTo>
                    <a:lnTo>
                      <a:pt x="116" y="137"/>
                    </a:lnTo>
                    <a:lnTo>
                      <a:pt x="150" y="107"/>
                    </a:lnTo>
                    <a:lnTo>
                      <a:pt x="157" y="100"/>
                    </a:lnTo>
                    <a:lnTo>
                      <a:pt x="164" y="92"/>
                    </a:lnTo>
                    <a:lnTo>
                      <a:pt x="170" y="83"/>
                    </a:lnTo>
                    <a:lnTo>
                      <a:pt x="176" y="74"/>
                    </a:lnTo>
                    <a:lnTo>
                      <a:pt x="185" y="62"/>
                    </a:lnTo>
                    <a:lnTo>
                      <a:pt x="195" y="51"/>
                    </a:lnTo>
                    <a:lnTo>
                      <a:pt x="207" y="42"/>
                    </a:lnTo>
                    <a:lnTo>
                      <a:pt x="226" y="29"/>
                    </a:lnTo>
                    <a:lnTo>
                      <a:pt x="242" y="18"/>
                    </a:lnTo>
                    <a:lnTo>
                      <a:pt x="259" y="11"/>
                    </a:lnTo>
                    <a:lnTo>
                      <a:pt x="276" y="5"/>
                    </a:lnTo>
                    <a:lnTo>
                      <a:pt x="295" y="1"/>
                    </a:lnTo>
                    <a:lnTo>
                      <a:pt x="318" y="0"/>
                    </a:lnTo>
                    <a:lnTo>
                      <a:pt x="350" y="0"/>
                    </a:lnTo>
                    <a:lnTo>
                      <a:pt x="364" y="1"/>
                    </a:lnTo>
                    <a:lnTo>
                      <a:pt x="376" y="5"/>
                    </a:lnTo>
                    <a:lnTo>
                      <a:pt x="387" y="11"/>
                    </a:lnTo>
                    <a:lnTo>
                      <a:pt x="394" y="17"/>
                    </a:lnTo>
                    <a:lnTo>
                      <a:pt x="401" y="23"/>
                    </a:lnTo>
                    <a:lnTo>
                      <a:pt x="408" y="30"/>
                    </a:lnTo>
                    <a:lnTo>
                      <a:pt x="415" y="37"/>
                    </a:lnTo>
                    <a:lnTo>
                      <a:pt x="433" y="52"/>
                    </a:lnTo>
                    <a:lnTo>
                      <a:pt x="450" y="63"/>
                    </a:lnTo>
                    <a:lnTo>
                      <a:pt x="466" y="74"/>
                    </a:lnTo>
                    <a:lnTo>
                      <a:pt x="486" y="87"/>
                    </a:lnTo>
                    <a:lnTo>
                      <a:pt x="489" y="88"/>
                    </a:lnTo>
                    <a:lnTo>
                      <a:pt x="479" y="113"/>
                    </a:lnTo>
                    <a:lnTo>
                      <a:pt x="454" y="120"/>
                    </a:lnTo>
                    <a:lnTo>
                      <a:pt x="431" y="12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4" name="Freeform 380"/>
              <p:cNvSpPr>
                <a:spLocks/>
              </p:cNvSpPr>
              <p:nvPr/>
            </p:nvSpPr>
            <p:spPr bwMode="auto">
              <a:xfrm>
                <a:off x="5280284" y="4299784"/>
                <a:ext cx="357755" cy="284100"/>
              </a:xfrm>
              <a:custGeom>
                <a:avLst/>
                <a:gdLst>
                  <a:gd name="T0" fmla="*/ 223 w 340"/>
                  <a:gd name="T1" fmla="*/ 192 h 270"/>
                  <a:gd name="T2" fmla="*/ 202 w 340"/>
                  <a:gd name="T3" fmla="*/ 206 h 270"/>
                  <a:gd name="T4" fmla="*/ 186 w 340"/>
                  <a:gd name="T5" fmla="*/ 227 h 270"/>
                  <a:gd name="T6" fmla="*/ 162 w 340"/>
                  <a:gd name="T7" fmla="*/ 252 h 270"/>
                  <a:gd name="T8" fmla="*/ 125 w 340"/>
                  <a:gd name="T9" fmla="*/ 257 h 270"/>
                  <a:gd name="T10" fmla="*/ 96 w 340"/>
                  <a:gd name="T11" fmla="*/ 257 h 270"/>
                  <a:gd name="T12" fmla="*/ 84 w 340"/>
                  <a:gd name="T13" fmla="*/ 256 h 270"/>
                  <a:gd name="T14" fmla="*/ 74 w 340"/>
                  <a:gd name="T15" fmla="*/ 254 h 270"/>
                  <a:gd name="T16" fmla="*/ 48 w 340"/>
                  <a:gd name="T17" fmla="*/ 256 h 270"/>
                  <a:gd name="T18" fmla="*/ 83 w 340"/>
                  <a:gd name="T19" fmla="*/ 193 h 270"/>
                  <a:gd name="T20" fmla="*/ 78 w 340"/>
                  <a:gd name="T21" fmla="*/ 197 h 270"/>
                  <a:gd name="T22" fmla="*/ 71 w 340"/>
                  <a:gd name="T23" fmla="*/ 204 h 270"/>
                  <a:gd name="T24" fmla="*/ 61 w 340"/>
                  <a:gd name="T25" fmla="*/ 213 h 270"/>
                  <a:gd name="T26" fmla="*/ 52 w 340"/>
                  <a:gd name="T27" fmla="*/ 222 h 270"/>
                  <a:gd name="T28" fmla="*/ 42 w 340"/>
                  <a:gd name="T29" fmla="*/ 230 h 270"/>
                  <a:gd name="T30" fmla="*/ 34 w 340"/>
                  <a:gd name="T31" fmla="*/ 235 h 270"/>
                  <a:gd name="T32" fmla="*/ 31 w 340"/>
                  <a:gd name="T33" fmla="*/ 236 h 270"/>
                  <a:gd name="T34" fmla="*/ 32 w 340"/>
                  <a:gd name="T35" fmla="*/ 230 h 270"/>
                  <a:gd name="T36" fmla="*/ 39 w 340"/>
                  <a:gd name="T37" fmla="*/ 218 h 270"/>
                  <a:gd name="T38" fmla="*/ 53 w 340"/>
                  <a:gd name="T39" fmla="*/ 195 h 270"/>
                  <a:gd name="T40" fmla="*/ 71 w 340"/>
                  <a:gd name="T41" fmla="*/ 172 h 270"/>
                  <a:gd name="T42" fmla="*/ 59 w 340"/>
                  <a:gd name="T43" fmla="*/ 180 h 270"/>
                  <a:gd name="T44" fmla="*/ 31 w 340"/>
                  <a:gd name="T45" fmla="*/ 206 h 270"/>
                  <a:gd name="T46" fmla="*/ 6 w 340"/>
                  <a:gd name="T47" fmla="*/ 231 h 270"/>
                  <a:gd name="T48" fmla="*/ 10 w 340"/>
                  <a:gd name="T49" fmla="*/ 222 h 270"/>
                  <a:gd name="T50" fmla="*/ 23 w 340"/>
                  <a:gd name="T51" fmla="*/ 197 h 270"/>
                  <a:gd name="T52" fmla="*/ 15 w 340"/>
                  <a:gd name="T53" fmla="*/ 193 h 270"/>
                  <a:gd name="T54" fmla="*/ 2 w 340"/>
                  <a:gd name="T55" fmla="*/ 197 h 270"/>
                  <a:gd name="T56" fmla="*/ 1 w 340"/>
                  <a:gd name="T57" fmla="*/ 192 h 270"/>
                  <a:gd name="T58" fmla="*/ 28 w 340"/>
                  <a:gd name="T59" fmla="*/ 166 h 270"/>
                  <a:gd name="T60" fmla="*/ 70 w 340"/>
                  <a:gd name="T61" fmla="*/ 127 h 270"/>
                  <a:gd name="T62" fmla="*/ 100 w 340"/>
                  <a:gd name="T63" fmla="*/ 89 h 270"/>
                  <a:gd name="T64" fmla="*/ 135 w 340"/>
                  <a:gd name="T65" fmla="*/ 39 h 270"/>
                  <a:gd name="T66" fmla="*/ 175 w 340"/>
                  <a:gd name="T67" fmla="*/ 5 h 270"/>
                  <a:gd name="T68" fmla="*/ 204 w 340"/>
                  <a:gd name="T69" fmla="*/ 29 h 270"/>
                  <a:gd name="T70" fmla="*/ 214 w 340"/>
                  <a:gd name="T71" fmla="*/ 66 h 270"/>
                  <a:gd name="T72" fmla="*/ 253 w 340"/>
                  <a:gd name="T73" fmla="*/ 66 h 270"/>
                  <a:gd name="T74" fmla="*/ 252 w 340"/>
                  <a:gd name="T75" fmla="*/ 97 h 270"/>
                  <a:gd name="T76" fmla="*/ 275 w 340"/>
                  <a:gd name="T77" fmla="*/ 79 h 270"/>
                  <a:gd name="T78" fmla="*/ 302 w 340"/>
                  <a:gd name="T79" fmla="*/ 60 h 270"/>
                  <a:gd name="T80" fmla="*/ 326 w 340"/>
                  <a:gd name="T81" fmla="*/ 46 h 270"/>
                  <a:gd name="T82" fmla="*/ 322 w 340"/>
                  <a:gd name="T83" fmla="*/ 51 h 270"/>
                  <a:gd name="T84" fmla="*/ 300 w 340"/>
                  <a:gd name="T85" fmla="*/ 72 h 270"/>
                  <a:gd name="T86" fmla="*/ 278 w 340"/>
                  <a:gd name="T87" fmla="*/ 93 h 270"/>
                  <a:gd name="T88" fmla="*/ 278 w 340"/>
                  <a:gd name="T89" fmla="*/ 98 h 270"/>
                  <a:gd name="T90" fmla="*/ 314 w 340"/>
                  <a:gd name="T91" fmla="*/ 89 h 270"/>
                  <a:gd name="T92" fmla="*/ 340 w 340"/>
                  <a:gd name="T93" fmla="*/ 85 h 270"/>
                  <a:gd name="T94" fmla="*/ 315 w 340"/>
                  <a:gd name="T95" fmla="*/ 93 h 270"/>
                  <a:gd name="T96" fmla="*/ 282 w 340"/>
                  <a:gd name="T97" fmla="*/ 122 h 270"/>
                  <a:gd name="T98" fmla="*/ 256 w 340"/>
                  <a:gd name="T99" fmla="*/ 146 h 270"/>
                  <a:gd name="T100" fmla="*/ 233 w 340"/>
                  <a:gd name="T101" fmla="*/ 163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40" h="270">
                    <a:moveTo>
                      <a:pt x="233" y="163"/>
                    </a:moveTo>
                    <a:lnTo>
                      <a:pt x="229" y="180"/>
                    </a:lnTo>
                    <a:lnTo>
                      <a:pt x="223" y="192"/>
                    </a:lnTo>
                    <a:lnTo>
                      <a:pt x="215" y="199"/>
                    </a:lnTo>
                    <a:lnTo>
                      <a:pt x="210" y="203"/>
                    </a:lnTo>
                    <a:lnTo>
                      <a:pt x="202" y="206"/>
                    </a:lnTo>
                    <a:lnTo>
                      <a:pt x="196" y="211"/>
                    </a:lnTo>
                    <a:lnTo>
                      <a:pt x="191" y="217"/>
                    </a:lnTo>
                    <a:lnTo>
                      <a:pt x="186" y="227"/>
                    </a:lnTo>
                    <a:lnTo>
                      <a:pt x="180" y="239"/>
                    </a:lnTo>
                    <a:lnTo>
                      <a:pt x="173" y="246"/>
                    </a:lnTo>
                    <a:lnTo>
                      <a:pt x="162" y="252"/>
                    </a:lnTo>
                    <a:lnTo>
                      <a:pt x="151" y="255"/>
                    </a:lnTo>
                    <a:lnTo>
                      <a:pt x="138" y="256"/>
                    </a:lnTo>
                    <a:lnTo>
                      <a:pt x="125" y="257"/>
                    </a:lnTo>
                    <a:lnTo>
                      <a:pt x="147" y="235"/>
                    </a:lnTo>
                    <a:lnTo>
                      <a:pt x="106" y="257"/>
                    </a:lnTo>
                    <a:lnTo>
                      <a:pt x="96" y="257"/>
                    </a:lnTo>
                    <a:lnTo>
                      <a:pt x="119" y="227"/>
                    </a:lnTo>
                    <a:lnTo>
                      <a:pt x="85" y="257"/>
                    </a:lnTo>
                    <a:lnTo>
                      <a:pt x="84" y="256"/>
                    </a:lnTo>
                    <a:lnTo>
                      <a:pt x="80" y="256"/>
                    </a:lnTo>
                    <a:lnTo>
                      <a:pt x="78" y="255"/>
                    </a:lnTo>
                    <a:lnTo>
                      <a:pt x="74" y="254"/>
                    </a:lnTo>
                    <a:lnTo>
                      <a:pt x="73" y="252"/>
                    </a:lnTo>
                    <a:lnTo>
                      <a:pt x="108" y="193"/>
                    </a:lnTo>
                    <a:lnTo>
                      <a:pt x="48" y="256"/>
                    </a:lnTo>
                    <a:lnTo>
                      <a:pt x="26" y="270"/>
                    </a:lnTo>
                    <a:lnTo>
                      <a:pt x="83" y="193"/>
                    </a:lnTo>
                    <a:lnTo>
                      <a:pt x="83" y="193"/>
                    </a:lnTo>
                    <a:lnTo>
                      <a:pt x="82" y="194"/>
                    </a:lnTo>
                    <a:lnTo>
                      <a:pt x="80" y="195"/>
                    </a:lnTo>
                    <a:lnTo>
                      <a:pt x="78" y="197"/>
                    </a:lnTo>
                    <a:lnTo>
                      <a:pt x="76" y="199"/>
                    </a:lnTo>
                    <a:lnTo>
                      <a:pt x="73" y="201"/>
                    </a:lnTo>
                    <a:lnTo>
                      <a:pt x="71" y="204"/>
                    </a:lnTo>
                    <a:lnTo>
                      <a:pt x="68" y="207"/>
                    </a:lnTo>
                    <a:lnTo>
                      <a:pt x="65" y="210"/>
                    </a:lnTo>
                    <a:lnTo>
                      <a:pt x="61" y="213"/>
                    </a:lnTo>
                    <a:lnTo>
                      <a:pt x="58" y="216"/>
                    </a:lnTo>
                    <a:lnTo>
                      <a:pt x="54" y="219"/>
                    </a:lnTo>
                    <a:lnTo>
                      <a:pt x="52" y="222"/>
                    </a:lnTo>
                    <a:lnTo>
                      <a:pt x="48" y="225"/>
                    </a:lnTo>
                    <a:lnTo>
                      <a:pt x="45" y="227"/>
                    </a:lnTo>
                    <a:lnTo>
                      <a:pt x="42" y="230"/>
                    </a:lnTo>
                    <a:lnTo>
                      <a:pt x="39" y="232"/>
                    </a:lnTo>
                    <a:lnTo>
                      <a:pt x="36" y="233"/>
                    </a:lnTo>
                    <a:lnTo>
                      <a:pt x="34" y="235"/>
                    </a:lnTo>
                    <a:lnTo>
                      <a:pt x="33" y="236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31" y="235"/>
                    </a:lnTo>
                    <a:lnTo>
                      <a:pt x="31" y="232"/>
                    </a:lnTo>
                    <a:lnTo>
                      <a:pt x="32" y="230"/>
                    </a:lnTo>
                    <a:lnTo>
                      <a:pt x="33" y="226"/>
                    </a:lnTo>
                    <a:lnTo>
                      <a:pt x="35" y="223"/>
                    </a:lnTo>
                    <a:lnTo>
                      <a:pt x="39" y="218"/>
                    </a:lnTo>
                    <a:lnTo>
                      <a:pt x="42" y="211"/>
                    </a:lnTo>
                    <a:lnTo>
                      <a:pt x="47" y="204"/>
                    </a:lnTo>
                    <a:lnTo>
                      <a:pt x="53" y="195"/>
                    </a:lnTo>
                    <a:lnTo>
                      <a:pt x="60" y="186"/>
                    </a:lnTo>
                    <a:lnTo>
                      <a:pt x="68" y="176"/>
                    </a:lnTo>
                    <a:lnTo>
                      <a:pt x="71" y="172"/>
                    </a:lnTo>
                    <a:lnTo>
                      <a:pt x="70" y="172"/>
                    </a:lnTo>
                    <a:lnTo>
                      <a:pt x="66" y="174"/>
                    </a:lnTo>
                    <a:lnTo>
                      <a:pt x="59" y="180"/>
                    </a:lnTo>
                    <a:lnTo>
                      <a:pt x="51" y="188"/>
                    </a:lnTo>
                    <a:lnTo>
                      <a:pt x="41" y="197"/>
                    </a:lnTo>
                    <a:lnTo>
                      <a:pt x="31" y="206"/>
                    </a:lnTo>
                    <a:lnTo>
                      <a:pt x="21" y="216"/>
                    </a:lnTo>
                    <a:lnTo>
                      <a:pt x="13" y="224"/>
                    </a:lnTo>
                    <a:lnTo>
                      <a:pt x="6" y="231"/>
                    </a:lnTo>
                    <a:lnTo>
                      <a:pt x="1" y="236"/>
                    </a:lnTo>
                    <a:lnTo>
                      <a:pt x="0" y="237"/>
                    </a:lnTo>
                    <a:lnTo>
                      <a:pt x="10" y="222"/>
                    </a:lnTo>
                    <a:lnTo>
                      <a:pt x="17" y="211"/>
                    </a:lnTo>
                    <a:lnTo>
                      <a:pt x="22" y="203"/>
                    </a:lnTo>
                    <a:lnTo>
                      <a:pt x="23" y="197"/>
                    </a:lnTo>
                    <a:lnTo>
                      <a:pt x="22" y="194"/>
                    </a:lnTo>
                    <a:lnTo>
                      <a:pt x="19" y="193"/>
                    </a:lnTo>
                    <a:lnTo>
                      <a:pt x="15" y="193"/>
                    </a:lnTo>
                    <a:lnTo>
                      <a:pt x="10" y="194"/>
                    </a:lnTo>
                    <a:lnTo>
                      <a:pt x="6" y="195"/>
                    </a:lnTo>
                    <a:lnTo>
                      <a:pt x="2" y="197"/>
                    </a:lnTo>
                    <a:lnTo>
                      <a:pt x="0" y="197"/>
                    </a:lnTo>
                    <a:lnTo>
                      <a:pt x="0" y="195"/>
                    </a:lnTo>
                    <a:lnTo>
                      <a:pt x="1" y="192"/>
                    </a:lnTo>
                    <a:lnTo>
                      <a:pt x="6" y="186"/>
                    </a:lnTo>
                    <a:lnTo>
                      <a:pt x="15" y="178"/>
                    </a:lnTo>
                    <a:lnTo>
                      <a:pt x="28" y="166"/>
                    </a:lnTo>
                    <a:lnTo>
                      <a:pt x="45" y="150"/>
                    </a:lnTo>
                    <a:lnTo>
                      <a:pt x="59" y="137"/>
                    </a:lnTo>
                    <a:lnTo>
                      <a:pt x="70" y="127"/>
                    </a:lnTo>
                    <a:lnTo>
                      <a:pt x="80" y="116"/>
                    </a:lnTo>
                    <a:lnTo>
                      <a:pt x="90" y="103"/>
                    </a:lnTo>
                    <a:lnTo>
                      <a:pt x="100" y="89"/>
                    </a:lnTo>
                    <a:lnTo>
                      <a:pt x="114" y="69"/>
                    </a:lnTo>
                    <a:lnTo>
                      <a:pt x="124" y="54"/>
                    </a:lnTo>
                    <a:lnTo>
                      <a:pt x="135" y="39"/>
                    </a:lnTo>
                    <a:lnTo>
                      <a:pt x="147" y="26"/>
                    </a:lnTo>
                    <a:lnTo>
                      <a:pt x="161" y="14"/>
                    </a:lnTo>
                    <a:lnTo>
                      <a:pt x="175" y="5"/>
                    </a:lnTo>
                    <a:lnTo>
                      <a:pt x="191" y="0"/>
                    </a:lnTo>
                    <a:lnTo>
                      <a:pt x="207" y="0"/>
                    </a:lnTo>
                    <a:lnTo>
                      <a:pt x="204" y="29"/>
                    </a:lnTo>
                    <a:lnTo>
                      <a:pt x="249" y="3"/>
                    </a:lnTo>
                    <a:lnTo>
                      <a:pt x="225" y="39"/>
                    </a:lnTo>
                    <a:lnTo>
                      <a:pt x="214" y="66"/>
                    </a:lnTo>
                    <a:lnTo>
                      <a:pt x="275" y="3"/>
                    </a:lnTo>
                    <a:lnTo>
                      <a:pt x="256" y="38"/>
                    </a:lnTo>
                    <a:lnTo>
                      <a:pt x="253" y="66"/>
                    </a:lnTo>
                    <a:lnTo>
                      <a:pt x="287" y="38"/>
                    </a:lnTo>
                    <a:lnTo>
                      <a:pt x="250" y="99"/>
                    </a:lnTo>
                    <a:lnTo>
                      <a:pt x="252" y="97"/>
                    </a:lnTo>
                    <a:lnTo>
                      <a:pt x="258" y="93"/>
                    </a:lnTo>
                    <a:lnTo>
                      <a:pt x="265" y="86"/>
                    </a:lnTo>
                    <a:lnTo>
                      <a:pt x="275" y="79"/>
                    </a:lnTo>
                    <a:lnTo>
                      <a:pt x="284" y="72"/>
                    </a:lnTo>
                    <a:lnTo>
                      <a:pt x="294" y="66"/>
                    </a:lnTo>
                    <a:lnTo>
                      <a:pt x="302" y="60"/>
                    </a:lnTo>
                    <a:lnTo>
                      <a:pt x="311" y="54"/>
                    </a:lnTo>
                    <a:lnTo>
                      <a:pt x="320" y="50"/>
                    </a:lnTo>
                    <a:lnTo>
                      <a:pt x="326" y="46"/>
                    </a:lnTo>
                    <a:lnTo>
                      <a:pt x="328" y="45"/>
                    </a:lnTo>
                    <a:lnTo>
                      <a:pt x="326" y="46"/>
                    </a:lnTo>
                    <a:lnTo>
                      <a:pt x="322" y="51"/>
                    </a:lnTo>
                    <a:lnTo>
                      <a:pt x="315" y="57"/>
                    </a:lnTo>
                    <a:lnTo>
                      <a:pt x="308" y="64"/>
                    </a:lnTo>
                    <a:lnTo>
                      <a:pt x="300" y="72"/>
                    </a:lnTo>
                    <a:lnTo>
                      <a:pt x="291" y="80"/>
                    </a:lnTo>
                    <a:lnTo>
                      <a:pt x="284" y="88"/>
                    </a:lnTo>
                    <a:lnTo>
                      <a:pt x="278" y="93"/>
                    </a:lnTo>
                    <a:lnTo>
                      <a:pt x="275" y="98"/>
                    </a:lnTo>
                    <a:lnTo>
                      <a:pt x="275" y="99"/>
                    </a:lnTo>
                    <a:lnTo>
                      <a:pt x="278" y="98"/>
                    </a:lnTo>
                    <a:lnTo>
                      <a:pt x="287" y="93"/>
                    </a:lnTo>
                    <a:lnTo>
                      <a:pt x="300" y="91"/>
                    </a:lnTo>
                    <a:lnTo>
                      <a:pt x="314" y="89"/>
                    </a:lnTo>
                    <a:lnTo>
                      <a:pt x="327" y="86"/>
                    </a:lnTo>
                    <a:lnTo>
                      <a:pt x="336" y="85"/>
                    </a:lnTo>
                    <a:lnTo>
                      <a:pt x="340" y="85"/>
                    </a:lnTo>
                    <a:lnTo>
                      <a:pt x="336" y="86"/>
                    </a:lnTo>
                    <a:lnTo>
                      <a:pt x="327" y="89"/>
                    </a:lnTo>
                    <a:lnTo>
                      <a:pt x="315" y="93"/>
                    </a:lnTo>
                    <a:lnTo>
                      <a:pt x="302" y="101"/>
                    </a:lnTo>
                    <a:lnTo>
                      <a:pt x="290" y="110"/>
                    </a:lnTo>
                    <a:lnTo>
                      <a:pt x="282" y="122"/>
                    </a:lnTo>
                    <a:lnTo>
                      <a:pt x="275" y="133"/>
                    </a:lnTo>
                    <a:lnTo>
                      <a:pt x="265" y="140"/>
                    </a:lnTo>
                    <a:lnTo>
                      <a:pt x="256" y="146"/>
                    </a:lnTo>
                    <a:lnTo>
                      <a:pt x="245" y="152"/>
                    </a:lnTo>
                    <a:lnTo>
                      <a:pt x="238" y="156"/>
                    </a:lnTo>
                    <a:lnTo>
                      <a:pt x="233" y="163"/>
                    </a:lnTo>
                    <a:close/>
                  </a:path>
                </a:pathLst>
              </a:custGeom>
              <a:solidFill>
                <a:srgbClr val="269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5" name="Freeform 381"/>
              <p:cNvSpPr>
                <a:spLocks/>
              </p:cNvSpPr>
              <p:nvPr/>
            </p:nvSpPr>
            <p:spPr bwMode="auto">
              <a:xfrm>
                <a:off x="4694196" y="3587430"/>
                <a:ext cx="418784" cy="301988"/>
              </a:xfrm>
              <a:custGeom>
                <a:avLst/>
                <a:gdLst>
                  <a:gd name="T0" fmla="*/ 371 w 398"/>
                  <a:gd name="T1" fmla="*/ 250 h 287"/>
                  <a:gd name="T2" fmla="*/ 331 w 398"/>
                  <a:gd name="T3" fmla="*/ 212 h 287"/>
                  <a:gd name="T4" fmla="*/ 295 w 398"/>
                  <a:gd name="T5" fmla="*/ 166 h 287"/>
                  <a:gd name="T6" fmla="*/ 277 w 398"/>
                  <a:gd name="T7" fmla="*/ 130 h 287"/>
                  <a:gd name="T8" fmla="*/ 260 w 398"/>
                  <a:gd name="T9" fmla="*/ 94 h 287"/>
                  <a:gd name="T10" fmla="*/ 253 w 398"/>
                  <a:gd name="T11" fmla="*/ 76 h 287"/>
                  <a:gd name="T12" fmla="*/ 244 w 398"/>
                  <a:gd name="T13" fmla="*/ 60 h 287"/>
                  <a:gd name="T14" fmla="*/ 230 w 398"/>
                  <a:gd name="T15" fmla="*/ 53 h 287"/>
                  <a:gd name="T16" fmla="*/ 216 w 398"/>
                  <a:gd name="T17" fmla="*/ 59 h 287"/>
                  <a:gd name="T18" fmla="*/ 209 w 398"/>
                  <a:gd name="T19" fmla="*/ 72 h 287"/>
                  <a:gd name="T20" fmla="*/ 194 w 398"/>
                  <a:gd name="T21" fmla="*/ 58 h 287"/>
                  <a:gd name="T22" fmla="*/ 182 w 398"/>
                  <a:gd name="T23" fmla="*/ 43 h 287"/>
                  <a:gd name="T24" fmla="*/ 164 w 398"/>
                  <a:gd name="T25" fmla="*/ 36 h 287"/>
                  <a:gd name="T26" fmla="*/ 151 w 398"/>
                  <a:gd name="T27" fmla="*/ 37 h 287"/>
                  <a:gd name="T28" fmla="*/ 143 w 398"/>
                  <a:gd name="T29" fmla="*/ 44 h 287"/>
                  <a:gd name="T30" fmla="*/ 145 w 398"/>
                  <a:gd name="T31" fmla="*/ 46 h 287"/>
                  <a:gd name="T32" fmla="*/ 147 w 398"/>
                  <a:gd name="T33" fmla="*/ 50 h 287"/>
                  <a:gd name="T34" fmla="*/ 131 w 398"/>
                  <a:gd name="T35" fmla="*/ 28 h 287"/>
                  <a:gd name="T36" fmla="*/ 119 w 398"/>
                  <a:gd name="T37" fmla="*/ 9 h 287"/>
                  <a:gd name="T38" fmla="*/ 99 w 398"/>
                  <a:gd name="T39" fmla="*/ 0 h 287"/>
                  <a:gd name="T40" fmla="*/ 81 w 398"/>
                  <a:gd name="T41" fmla="*/ 8 h 287"/>
                  <a:gd name="T42" fmla="*/ 72 w 398"/>
                  <a:gd name="T43" fmla="*/ 27 h 287"/>
                  <a:gd name="T44" fmla="*/ 59 w 398"/>
                  <a:gd name="T45" fmla="*/ 34 h 287"/>
                  <a:gd name="T46" fmla="*/ 36 w 398"/>
                  <a:gd name="T47" fmla="*/ 28 h 287"/>
                  <a:gd name="T48" fmla="*/ 10 w 398"/>
                  <a:gd name="T49" fmla="*/ 38 h 287"/>
                  <a:gd name="T50" fmla="*/ 0 w 398"/>
                  <a:gd name="T51" fmla="*/ 62 h 287"/>
                  <a:gd name="T52" fmla="*/ 5 w 398"/>
                  <a:gd name="T53" fmla="*/ 72 h 287"/>
                  <a:gd name="T54" fmla="*/ 14 w 398"/>
                  <a:gd name="T55" fmla="*/ 81 h 287"/>
                  <a:gd name="T56" fmla="*/ 14 w 398"/>
                  <a:gd name="T57" fmla="*/ 94 h 287"/>
                  <a:gd name="T58" fmla="*/ 8 w 398"/>
                  <a:gd name="T59" fmla="*/ 107 h 287"/>
                  <a:gd name="T60" fmla="*/ 8 w 398"/>
                  <a:gd name="T61" fmla="*/ 123 h 287"/>
                  <a:gd name="T62" fmla="*/ 23 w 398"/>
                  <a:gd name="T63" fmla="*/ 136 h 287"/>
                  <a:gd name="T64" fmla="*/ 45 w 398"/>
                  <a:gd name="T65" fmla="*/ 141 h 287"/>
                  <a:gd name="T66" fmla="*/ 66 w 398"/>
                  <a:gd name="T67" fmla="*/ 137 h 287"/>
                  <a:gd name="T68" fmla="*/ 78 w 398"/>
                  <a:gd name="T69" fmla="*/ 146 h 287"/>
                  <a:gd name="T70" fmla="*/ 79 w 398"/>
                  <a:gd name="T71" fmla="*/ 166 h 287"/>
                  <a:gd name="T72" fmla="*/ 92 w 398"/>
                  <a:gd name="T73" fmla="*/ 174 h 287"/>
                  <a:gd name="T74" fmla="*/ 111 w 398"/>
                  <a:gd name="T75" fmla="*/ 175 h 287"/>
                  <a:gd name="T76" fmla="*/ 119 w 398"/>
                  <a:gd name="T77" fmla="*/ 174 h 287"/>
                  <a:gd name="T78" fmla="*/ 129 w 398"/>
                  <a:gd name="T79" fmla="*/ 172 h 287"/>
                  <a:gd name="T80" fmla="*/ 139 w 398"/>
                  <a:gd name="T81" fmla="*/ 191 h 287"/>
                  <a:gd name="T82" fmla="*/ 160 w 398"/>
                  <a:gd name="T83" fmla="*/ 200 h 287"/>
                  <a:gd name="T84" fmla="*/ 184 w 398"/>
                  <a:gd name="T85" fmla="*/ 204 h 287"/>
                  <a:gd name="T86" fmla="*/ 212 w 398"/>
                  <a:gd name="T87" fmla="*/ 204 h 287"/>
                  <a:gd name="T88" fmla="*/ 256 w 398"/>
                  <a:gd name="T89" fmla="*/ 205 h 287"/>
                  <a:gd name="T90" fmla="*/ 307 w 398"/>
                  <a:gd name="T91" fmla="*/ 220 h 287"/>
                  <a:gd name="T92" fmla="*/ 350 w 398"/>
                  <a:gd name="T93" fmla="*/ 249 h 287"/>
                  <a:gd name="T94" fmla="*/ 395 w 398"/>
                  <a:gd name="T95" fmla="*/ 287 h 287"/>
                  <a:gd name="T96" fmla="*/ 398 w 398"/>
                  <a:gd name="T97" fmla="*/ 276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98" h="287">
                    <a:moveTo>
                      <a:pt x="391" y="274"/>
                    </a:moveTo>
                    <a:lnTo>
                      <a:pt x="371" y="250"/>
                    </a:lnTo>
                    <a:lnTo>
                      <a:pt x="350" y="230"/>
                    </a:lnTo>
                    <a:lnTo>
                      <a:pt x="331" y="212"/>
                    </a:lnTo>
                    <a:lnTo>
                      <a:pt x="312" y="192"/>
                    </a:lnTo>
                    <a:lnTo>
                      <a:pt x="295" y="166"/>
                    </a:lnTo>
                    <a:lnTo>
                      <a:pt x="284" y="148"/>
                    </a:lnTo>
                    <a:lnTo>
                      <a:pt x="277" y="130"/>
                    </a:lnTo>
                    <a:lnTo>
                      <a:pt x="270" y="114"/>
                    </a:lnTo>
                    <a:lnTo>
                      <a:pt x="260" y="94"/>
                    </a:lnTo>
                    <a:lnTo>
                      <a:pt x="257" y="85"/>
                    </a:lnTo>
                    <a:lnTo>
                      <a:pt x="253" y="76"/>
                    </a:lnTo>
                    <a:lnTo>
                      <a:pt x="248" y="68"/>
                    </a:lnTo>
                    <a:lnTo>
                      <a:pt x="244" y="60"/>
                    </a:lnTo>
                    <a:lnTo>
                      <a:pt x="238" y="56"/>
                    </a:lnTo>
                    <a:lnTo>
                      <a:pt x="230" y="53"/>
                    </a:lnTo>
                    <a:lnTo>
                      <a:pt x="222" y="56"/>
                    </a:lnTo>
                    <a:lnTo>
                      <a:pt x="216" y="59"/>
                    </a:lnTo>
                    <a:lnTo>
                      <a:pt x="212" y="65"/>
                    </a:lnTo>
                    <a:lnTo>
                      <a:pt x="209" y="72"/>
                    </a:lnTo>
                    <a:lnTo>
                      <a:pt x="200" y="66"/>
                    </a:lnTo>
                    <a:lnTo>
                      <a:pt x="194" y="58"/>
                    </a:lnTo>
                    <a:lnTo>
                      <a:pt x="188" y="50"/>
                    </a:lnTo>
                    <a:lnTo>
                      <a:pt x="182" y="43"/>
                    </a:lnTo>
                    <a:lnTo>
                      <a:pt x="174" y="38"/>
                    </a:lnTo>
                    <a:lnTo>
                      <a:pt x="164" y="36"/>
                    </a:lnTo>
                    <a:lnTo>
                      <a:pt x="157" y="36"/>
                    </a:lnTo>
                    <a:lnTo>
                      <a:pt x="151" y="37"/>
                    </a:lnTo>
                    <a:lnTo>
                      <a:pt x="145" y="39"/>
                    </a:lnTo>
                    <a:lnTo>
                      <a:pt x="143" y="44"/>
                    </a:lnTo>
                    <a:lnTo>
                      <a:pt x="144" y="45"/>
                    </a:lnTo>
                    <a:lnTo>
                      <a:pt x="145" y="46"/>
                    </a:lnTo>
                    <a:lnTo>
                      <a:pt x="145" y="47"/>
                    </a:lnTo>
                    <a:lnTo>
                      <a:pt x="147" y="50"/>
                    </a:lnTo>
                    <a:lnTo>
                      <a:pt x="138" y="39"/>
                    </a:lnTo>
                    <a:lnTo>
                      <a:pt x="131" y="28"/>
                    </a:lnTo>
                    <a:lnTo>
                      <a:pt x="125" y="18"/>
                    </a:lnTo>
                    <a:lnTo>
                      <a:pt x="119" y="9"/>
                    </a:lnTo>
                    <a:lnTo>
                      <a:pt x="111" y="2"/>
                    </a:lnTo>
                    <a:lnTo>
                      <a:pt x="99" y="0"/>
                    </a:lnTo>
                    <a:lnTo>
                      <a:pt x="90" y="2"/>
                    </a:lnTo>
                    <a:lnTo>
                      <a:pt x="81" y="8"/>
                    </a:lnTo>
                    <a:lnTo>
                      <a:pt x="75" y="17"/>
                    </a:lnTo>
                    <a:lnTo>
                      <a:pt x="72" y="27"/>
                    </a:lnTo>
                    <a:lnTo>
                      <a:pt x="71" y="38"/>
                    </a:lnTo>
                    <a:lnTo>
                      <a:pt x="59" y="34"/>
                    </a:lnTo>
                    <a:lnTo>
                      <a:pt x="48" y="31"/>
                    </a:lnTo>
                    <a:lnTo>
                      <a:pt x="36" y="28"/>
                    </a:lnTo>
                    <a:lnTo>
                      <a:pt x="22" y="31"/>
                    </a:lnTo>
                    <a:lnTo>
                      <a:pt x="10" y="38"/>
                    </a:lnTo>
                    <a:lnTo>
                      <a:pt x="2" y="49"/>
                    </a:lnTo>
                    <a:lnTo>
                      <a:pt x="0" y="62"/>
                    </a:lnTo>
                    <a:lnTo>
                      <a:pt x="1" y="68"/>
                    </a:lnTo>
                    <a:lnTo>
                      <a:pt x="5" y="72"/>
                    </a:lnTo>
                    <a:lnTo>
                      <a:pt x="10" y="77"/>
                    </a:lnTo>
                    <a:lnTo>
                      <a:pt x="14" y="81"/>
                    </a:lnTo>
                    <a:lnTo>
                      <a:pt x="16" y="88"/>
                    </a:lnTo>
                    <a:lnTo>
                      <a:pt x="14" y="94"/>
                    </a:lnTo>
                    <a:lnTo>
                      <a:pt x="11" y="100"/>
                    </a:lnTo>
                    <a:lnTo>
                      <a:pt x="8" y="107"/>
                    </a:lnTo>
                    <a:lnTo>
                      <a:pt x="7" y="113"/>
                    </a:lnTo>
                    <a:lnTo>
                      <a:pt x="8" y="123"/>
                    </a:lnTo>
                    <a:lnTo>
                      <a:pt x="14" y="130"/>
                    </a:lnTo>
                    <a:lnTo>
                      <a:pt x="23" y="136"/>
                    </a:lnTo>
                    <a:lnTo>
                      <a:pt x="33" y="140"/>
                    </a:lnTo>
                    <a:lnTo>
                      <a:pt x="45" y="141"/>
                    </a:lnTo>
                    <a:lnTo>
                      <a:pt x="56" y="140"/>
                    </a:lnTo>
                    <a:lnTo>
                      <a:pt x="66" y="137"/>
                    </a:lnTo>
                    <a:lnTo>
                      <a:pt x="77" y="133"/>
                    </a:lnTo>
                    <a:lnTo>
                      <a:pt x="78" y="146"/>
                    </a:lnTo>
                    <a:lnTo>
                      <a:pt x="77" y="159"/>
                    </a:lnTo>
                    <a:lnTo>
                      <a:pt x="79" y="166"/>
                    </a:lnTo>
                    <a:lnTo>
                      <a:pt x="85" y="171"/>
                    </a:lnTo>
                    <a:lnTo>
                      <a:pt x="92" y="174"/>
                    </a:lnTo>
                    <a:lnTo>
                      <a:pt x="101" y="175"/>
                    </a:lnTo>
                    <a:lnTo>
                      <a:pt x="111" y="175"/>
                    </a:lnTo>
                    <a:lnTo>
                      <a:pt x="116" y="175"/>
                    </a:lnTo>
                    <a:lnTo>
                      <a:pt x="119" y="174"/>
                    </a:lnTo>
                    <a:lnTo>
                      <a:pt x="124" y="173"/>
                    </a:lnTo>
                    <a:lnTo>
                      <a:pt x="129" y="172"/>
                    </a:lnTo>
                    <a:lnTo>
                      <a:pt x="132" y="183"/>
                    </a:lnTo>
                    <a:lnTo>
                      <a:pt x="139" y="191"/>
                    </a:lnTo>
                    <a:lnTo>
                      <a:pt x="149" y="197"/>
                    </a:lnTo>
                    <a:lnTo>
                      <a:pt x="160" y="200"/>
                    </a:lnTo>
                    <a:lnTo>
                      <a:pt x="173" y="203"/>
                    </a:lnTo>
                    <a:lnTo>
                      <a:pt x="184" y="204"/>
                    </a:lnTo>
                    <a:lnTo>
                      <a:pt x="199" y="204"/>
                    </a:lnTo>
                    <a:lnTo>
                      <a:pt x="212" y="204"/>
                    </a:lnTo>
                    <a:lnTo>
                      <a:pt x="226" y="204"/>
                    </a:lnTo>
                    <a:lnTo>
                      <a:pt x="256" y="205"/>
                    </a:lnTo>
                    <a:lnTo>
                      <a:pt x="282" y="211"/>
                    </a:lnTo>
                    <a:lnTo>
                      <a:pt x="307" y="220"/>
                    </a:lnTo>
                    <a:lnTo>
                      <a:pt x="328" y="233"/>
                    </a:lnTo>
                    <a:lnTo>
                      <a:pt x="350" y="249"/>
                    </a:lnTo>
                    <a:lnTo>
                      <a:pt x="372" y="267"/>
                    </a:lnTo>
                    <a:lnTo>
                      <a:pt x="395" y="287"/>
                    </a:lnTo>
                    <a:lnTo>
                      <a:pt x="397" y="282"/>
                    </a:lnTo>
                    <a:lnTo>
                      <a:pt x="398" y="276"/>
                    </a:lnTo>
                    <a:lnTo>
                      <a:pt x="391" y="27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6" name="Freeform 382"/>
              <p:cNvSpPr>
                <a:spLocks/>
              </p:cNvSpPr>
              <p:nvPr/>
            </p:nvSpPr>
            <p:spPr bwMode="auto">
              <a:xfrm>
                <a:off x="4631063" y="2296354"/>
                <a:ext cx="376695" cy="217810"/>
              </a:xfrm>
              <a:custGeom>
                <a:avLst/>
                <a:gdLst>
                  <a:gd name="T0" fmla="*/ 151 w 358"/>
                  <a:gd name="T1" fmla="*/ 4 h 207"/>
                  <a:gd name="T2" fmla="*/ 157 w 358"/>
                  <a:gd name="T3" fmla="*/ 0 h 207"/>
                  <a:gd name="T4" fmla="*/ 176 w 358"/>
                  <a:gd name="T5" fmla="*/ 1 h 207"/>
                  <a:gd name="T6" fmla="*/ 201 w 358"/>
                  <a:gd name="T7" fmla="*/ 13 h 207"/>
                  <a:gd name="T8" fmla="*/ 208 w 358"/>
                  <a:gd name="T9" fmla="*/ 21 h 207"/>
                  <a:gd name="T10" fmla="*/ 216 w 358"/>
                  <a:gd name="T11" fmla="*/ 32 h 207"/>
                  <a:gd name="T12" fmla="*/ 222 w 358"/>
                  <a:gd name="T13" fmla="*/ 37 h 207"/>
                  <a:gd name="T14" fmla="*/ 240 w 358"/>
                  <a:gd name="T15" fmla="*/ 43 h 207"/>
                  <a:gd name="T16" fmla="*/ 260 w 358"/>
                  <a:gd name="T17" fmla="*/ 59 h 207"/>
                  <a:gd name="T18" fmla="*/ 265 w 358"/>
                  <a:gd name="T19" fmla="*/ 69 h 207"/>
                  <a:gd name="T20" fmla="*/ 269 w 358"/>
                  <a:gd name="T21" fmla="*/ 77 h 207"/>
                  <a:gd name="T22" fmla="*/ 274 w 358"/>
                  <a:gd name="T23" fmla="*/ 82 h 207"/>
                  <a:gd name="T24" fmla="*/ 280 w 358"/>
                  <a:gd name="T25" fmla="*/ 84 h 207"/>
                  <a:gd name="T26" fmla="*/ 310 w 358"/>
                  <a:gd name="T27" fmla="*/ 85 h 207"/>
                  <a:gd name="T28" fmla="*/ 330 w 358"/>
                  <a:gd name="T29" fmla="*/ 96 h 207"/>
                  <a:gd name="T30" fmla="*/ 348 w 358"/>
                  <a:gd name="T31" fmla="*/ 109 h 207"/>
                  <a:gd name="T32" fmla="*/ 357 w 358"/>
                  <a:gd name="T33" fmla="*/ 123 h 207"/>
                  <a:gd name="T34" fmla="*/ 358 w 358"/>
                  <a:gd name="T35" fmla="*/ 135 h 207"/>
                  <a:gd name="T36" fmla="*/ 351 w 358"/>
                  <a:gd name="T37" fmla="*/ 138 h 207"/>
                  <a:gd name="T38" fmla="*/ 345 w 358"/>
                  <a:gd name="T39" fmla="*/ 139 h 207"/>
                  <a:gd name="T40" fmla="*/ 340 w 358"/>
                  <a:gd name="T41" fmla="*/ 139 h 207"/>
                  <a:gd name="T42" fmla="*/ 333 w 358"/>
                  <a:gd name="T43" fmla="*/ 138 h 207"/>
                  <a:gd name="T44" fmla="*/ 310 w 358"/>
                  <a:gd name="T45" fmla="*/ 139 h 207"/>
                  <a:gd name="T46" fmla="*/ 276 w 358"/>
                  <a:gd name="T47" fmla="*/ 152 h 207"/>
                  <a:gd name="T48" fmla="*/ 254 w 358"/>
                  <a:gd name="T49" fmla="*/ 167 h 207"/>
                  <a:gd name="T50" fmla="*/ 243 w 358"/>
                  <a:gd name="T51" fmla="*/ 177 h 207"/>
                  <a:gd name="T52" fmla="*/ 227 w 358"/>
                  <a:gd name="T53" fmla="*/ 186 h 207"/>
                  <a:gd name="T54" fmla="*/ 207 w 358"/>
                  <a:gd name="T55" fmla="*/ 187 h 207"/>
                  <a:gd name="T56" fmla="*/ 199 w 358"/>
                  <a:gd name="T57" fmla="*/ 184 h 207"/>
                  <a:gd name="T58" fmla="*/ 192 w 358"/>
                  <a:gd name="T59" fmla="*/ 179 h 207"/>
                  <a:gd name="T60" fmla="*/ 185 w 358"/>
                  <a:gd name="T61" fmla="*/ 177 h 207"/>
                  <a:gd name="T62" fmla="*/ 183 w 358"/>
                  <a:gd name="T63" fmla="*/ 178 h 207"/>
                  <a:gd name="T64" fmla="*/ 179 w 358"/>
                  <a:gd name="T65" fmla="*/ 186 h 207"/>
                  <a:gd name="T66" fmla="*/ 176 w 358"/>
                  <a:gd name="T67" fmla="*/ 192 h 207"/>
                  <a:gd name="T68" fmla="*/ 152 w 358"/>
                  <a:gd name="T69" fmla="*/ 206 h 207"/>
                  <a:gd name="T70" fmla="*/ 128 w 358"/>
                  <a:gd name="T71" fmla="*/ 206 h 207"/>
                  <a:gd name="T72" fmla="*/ 114 w 358"/>
                  <a:gd name="T73" fmla="*/ 197 h 207"/>
                  <a:gd name="T74" fmla="*/ 107 w 358"/>
                  <a:gd name="T75" fmla="*/ 186 h 207"/>
                  <a:gd name="T76" fmla="*/ 100 w 358"/>
                  <a:gd name="T77" fmla="*/ 180 h 207"/>
                  <a:gd name="T78" fmla="*/ 95 w 358"/>
                  <a:gd name="T79" fmla="*/ 183 h 207"/>
                  <a:gd name="T80" fmla="*/ 80 w 358"/>
                  <a:gd name="T81" fmla="*/ 183 h 207"/>
                  <a:gd name="T82" fmla="*/ 54 w 358"/>
                  <a:gd name="T83" fmla="*/ 172 h 207"/>
                  <a:gd name="T84" fmla="*/ 43 w 358"/>
                  <a:gd name="T85" fmla="*/ 146 h 207"/>
                  <a:gd name="T86" fmla="*/ 41 w 358"/>
                  <a:gd name="T87" fmla="*/ 138 h 207"/>
                  <a:gd name="T88" fmla="*/ 18 w 358"/>
                  <a:gd name="T89" fmla="*/ 133 h 207"/>
                  <a:gd name="T90" fmla="*/ 3 w 358"/>
                  <a:gd name="T91" fmla="*/ 117 h 207"/>
                  <a:gd name="T92" fmla="*/ 3 w 358"/>
                  <a:gd name="T93" fmla="*/ 91 h 207"/>
                  <a:gd name="T94" fmla="*/ 22 w 358"/>
                  <a:gd name="T95" fmla="*/ 69 h 207"/>
                  <a:gd name="T96" fmla="*/ 30 w 358"/>
                  <a:gd name="T97" fmla="*/ 66 h 207"/>
                  <a:gd name="T98" fmla="*/ 38 w 358"/>
                  <a:gd name="T99" fmla="*/ 66 h 207"/>
                  <a:gd name="T100" fmla="*/ 42 w 358"/>
                  <a:gd name="T101" fmla="*/ 56 h 207"/>
                  <a:gd name="T102" fmla="*/ 54 w 358"/>
                  <a:gd name="T103" fmla="*/ 39 h 207"/>
                  <a:gd name="T104" fmla="*/ 69 w 358"/>
                  <a:gd name="T105" fmla="*/ 33 h 207"/>
                  <a:gd name="T106" fmla="*/ 86 w 358"/>
                  <a:gd name="T107" fmla="*/ 36 h 207"/>
                  <a:gd name="T108" fmla="*/ 96 w 358"/>
                  <a:gd name="T109" fmla="*/ 26 h 207"/>
                  <a:gd name="T110" fmla="*/ 114 w 358"/>
                  <a:gd name="T111" fmla="*/ 12 h 207"/>
                  <a:gd name="T112" fmla="*/ 140 w 358"/>
                  <a:gd name="T113" fmla="*/ 9 h 207"/>
                  <a:gd name="T114" fmla="*/ 145 w 358"/>
                  <a:gd name="T115" fmla="*/ 8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58" h="207">
                    <a:moveTo>
                      <a:pt x="148" y="6"/>
                    </a:moveTo>
                    <a:lnTo>
                      <a:pt x="151" y="4"/>
                    </a:lnTo>
                    <a:lnTo>
                      <a:pt x="153" y="2"/>
                    </a:lnTo>
                    <a:lnTo>
                      <a:pt x="157" y="0"/>
                    </a:lnTo>
                    <a:lnTo>
                      <a:pt x="160" y="0"/>
                    </a:lnTo>
                    <a:lnTo>
                      <a:pt x="176" y="1"/>
                    </a:lnTo>
                    <a:lnTo>
                      <a:pt x="189" y="5"/>
                    </a:lnTo>
                    <a:lnTo>
                      <a:pt x="201" y="13"/>
                    </a:lnTo>
                    <a:lnTo>
                      <a:pt x="204" y="18"/>
                    </a:lnTo>
                    <a:lnTo>
                      <a:pt x="208" y="21"/>
                    </a:lnTo>
                    <a:lnTo>
                      <a:pt x="214" y="30"/>
                    </a:lnTo>
                    <a:lnTo>
                      <a:pt x="216" y="32"/>
                    </a:lnTo>
                    <a:lnTo>
                      <a:pt x="218" y="36"/>
                    </a:lnTo>
                    <a:lnTo>
                      <a:pt x="222" y="37"/>
                    </a:lnTo>
                    <a:lnTo>
                      <a:pt x="227" y="38"/>
                    </a:lnTo>
                    <a:lnTo>
                      <a:pt x="240" y="43"/>
                    </a:lnTo>
                    <a:lnTo>
                      <a:pt x="250" y="49"/>
                    </a:lnTo>
                    <a:lnTo>
                      <a:pt x="260" y="59"/>
                    </a:lnTo>
                    <a:lnTo>
                      <a:pt x="263" y="64"/>
                    </a:lnTo>
                    <a:lnTo>
                      <a:pt x="265" y="69"/>
                    </a:lnTo>
                    <a:lnTo>
                      <a:pt x="267" y="72"/>
                    </a:lnTo>
                    <a:lnTo>
                      <a:pt x="269" y="77"/>
                    </a:lnTo>
                    <a:lnTo>
                      <a:pt x="272" y="79"/>
                    </a:lnTo>
                    <a:lnTo>
                      <a:pt x="274" y="82"/>
                    </a:lnTo>
                    <a:lnTo>
                      <a:pt x="276" y="83"/>
                    </a:lnTo>
                    <a:lnTo>
                      <a:pt x="280" y="84"/>
                    </a:lnTo>
                    <a:lnTo>
                      <a:pt x="295" y="84"/>
                    </a:lnTo>
                    <a:lnTo>
                      <a:pt x="310" y="85"/>
                    </a:lnTo>
                    <a:lnTo>
                      <a:pt x="320" y="89"/>
                    </a:lnTo>
                    <a:lnTo>
                      <a:pt x="330" y="96"/>
                    </a:lnTo>
                    <a:lnTo>
                      <a:pt x="340" y="103"/>
                    </a:lnTo>
                    <a:lnTo>
                      <a:pt x="348" y="109"/>
                    </a:lnTo>
                    <a:lnTo>
                      <a:pt x="352" y="115"/>
                    </a:lnTo>
                    <a:lnTo>
                      <a:pt x="357" y="123"/>
                    </a:lnTo>
                    <a:lnTo>
                      <a:pt x="358" y="133"/>
                    </a:lnTo>
                    <a:lnTo>
                      <a:pt x="358" y="135"/>
                    </a:lnTo>
                    <a:lnTo>
                      <a:pt x="355" y="136"/>
                    </a:lnTo>
                    <a:lnTo>
                      <a:pt x="351" y="138"/>
                    </a:lnTo>
                    <a:lnTo>
                      <a:pt x="348" y="139"/>
                    </a:lnTo>
                    <a:lnTo>
                      <a:pt x="345" y="139"/>
                    </a:lnTo>
                    <a:lnTo>
                      <a:pt x="344" y="139"/>
                    </a:lnTo>
                    <a:lnTo>
                      <a:pt x="340" y="139"/>
                    </a:lnTo>
                    <a:lnTo>
                      <a:pt x="337" y="138"/>
                    </a:lnTo>
                    <a:lnTo>
                      <a:pt x="333" y="138"/>
                    </a:lnTo>
                    <a:lnTo>
                      <a:pt x="330" y="138"/>
                    </a:lnTo>
                    <a:lnTo>
                      <a:pt x="310" y="139"/>
                    </a:lnTo>
                    <a:lnTo>
                      <a:pt x="293" y="143"/>
                    </a:lnTo>
                    <a:lnTo>
                      <a:pt x="276" y="152"/>
                    </a:lnTo>
                    <a:lnTo>
                      <a:pt x="260" y="164"/>
                    </a:lnTo>
                    <a:lnTo>
                      <a:pt x="254" y="167"/>
                    </a:lnTo>
                    <a:lnTo>
                      <a:pt x="249" y="172"/>
                    </a:lnTo>
                    <a:lnTo>
                      <a:pt x="243" y="177"/>
                    </a:lnTo>
                    <a:lnTo>
                      <a:pt x="239" y="180"/>
                    </a:lnTo>
                    <a:lnTo>
                      <a:pt x="227" y="186"/>
                    </a:lnTo>
                    <a:lnTo>
                      <a:pt x="211" y="188"/>
                    </a:lnTo>
                    <a:lnTo>
                      <a:pt x="207" y="187"/>
                    </a:lnTo>
                    <a:lnTo>
                      <a:pt x="203" y="186"/>
                    </a:lnTo>
                    <a:lnTo>
                      <a:pt x="199" y="184"/>
                    </a:lnTo>
                    <a:lnTo>
                      <a:pt x="196" y="181"/>
                    </a:lnTo>
                    <a:lnTo>
                      <a:pt x="192" y="179"/>
                    </a:lnTo>
                    <a:lnTo>
                      <a:pt x="189" y="178"/>
                    </a:lnTo>
                    <a:lnTo>
                      <a:pt x="185" y="177"/>
                    </a:lnTo>
                    <a:lnTo>
                      <a:pt x="184" y="177"/>
                    </a:lnTo>
                    <a:lnTo>
                      <a:pt x="183" y="178"/>
                    </a:lnTo>
                    <a:lnTo>
                      <a:pt x="182" y="180"/>
                    </a:lnTo>
                    <a:lnTo>
                      <a:pt x="179" y="186"/>
                    </a:lnTo>
                    <a:lnTo>
                      <a:pt x="177" y="188"/>
                    </a:lnTo>
                    <a:lnTo>
                      <a:pt x="176" y="192"/>
                    </a:lnTo>
                    <a:lnTo>
                      <a:pt x="165" y="202"/>
                    </a:lnTo>
                    <a:lnTo>
                      <a:pt x="152" y="206"/>
                    </a:lnTo>
                    <a:lnTo>
                      <a:pt x="138" y="207"/>
                    </a:lnTo>
                    <a:lnTo>
                      <a:pt x="128" y="206"/>
                    </a:lnTo>
                    <a:lnTo>
                      <a:pt x="121" y="203"/>
                    </a:lnTo>
                    <a:lnTo>
                      <a:pt x="114" y="197"/>
                    </a:lnTo>
                    <a:lnTo>
                      <a:pt x="110" y="192"/>
                    </a:lnTo>
                    <a:lnTo>
                      <a:pt x="107" y="186"/>
                    </a:lnTo>
                    <a:lnTo>
                      <a:pt x="102" y="179"/>
                    </a:lnTo>
                    <a:lnTo>
                      <a:pt x="100" y="180"/>
                    </a:lnTo>
                    <a:lnTo>
                      <a:pt x="97" y="181"/>
                    </a:lnTo>
                    <a:lnTo>
                      <a:pt x="95" y="183"/>
                    </a:lnTo>
                    <a:lnTo>
                      <a:pt x="92" y="183"/>
                    </a:lnTo>
                    <a:lnTo>
                      <a:pt x="80" y="183"/>
                    </a:lnTo>
                    <a:lnTo>
                      <a:pt x="65" y="179"/>
                    </a:lnTo>
                    <a:lnTo>
                      <a:pt x="54" y="172"/>
                    </a:lnTo>
                    <a:lnTo>
                      <a:pt x="46" y="160"/>
                    </a:lnTo>
                    <a:lnTo>
                      <a:pt x="43" y="146"/>
                    </a:lnTo>
                    <a:lnTo>
                      <a:pt x="43" y="138"/>
                    </a:lnTo>
                    <a:lnTo>
                      <a:pt x="41" y="138"/>
                    </a:lnTo>
                    <a:lnTo>
                      <a:pt x="29" y="136"/>
                    </a:lnTo>
                    <a:lnTo>
                      <a:pt x="18" y="133"/>
                    </a:lnTo>
                    <a:lnTo>
                      <a:pt x="9" y="127"/>
                    </a:lnTo>
                    <a:lnTo>
                      <a:pt x="3" y="117"/>
                    </a:lnTo>
                    <a:lnTo>
                      <a:pt x="0" y="107"/>
                    </a:lnTo>
                    <a:lnTo>
                      <a:pt x="3" y="91"/>
                    </a:lnTo>
                    <a:lnTo>
                      <a:pt x="10" y="78"/>
                    </a:lnTo>
                    <a:lnTo>
                      <a:pt x="22" y="69"/>
                    </a:lnTo>
                    <a:lnTo>
                      <a:pt x="25" y="68"/>
                    </a:lnTo>
                    <a:lnTo>
                      <a:pt x="30" y="66"/>
                    </a:lnTo>
                    <a:lnTo>
                      <a:pt x="36" y="66"/>
                    </a:lnTo>
                    <a:lnTo>
                      <a:pt x="38" y="66"/>
                    </a:lnTo>
                    <a:lnTo>
                      <a:pt x="39" y="65"/>
                    </a:lnTo>
                    <a:lnTo>
                      <a:pt x="42" y="56"/>
                    </a:lnTo>
                    <a:lnTo>
                      <a:pt x="46" y="46"/>
                    </a:lnTo>
                    <a:lnTo>
                      <a:pt x="54" y="39"/>
                    </a:lnTo>
                    <a:lnTo>
                      <a:pt x="61" y="34"/>
                    </a:lnTo>
                    <a:lnTo>
                      <a:pt x="69" y="33"/>
                    </a:lnTo>
                    <a:lnTo>
                      <a:pt x="77" y="34"/>
                    </a:lnTo>
                    <a:lnTo>
                      <a:pt x="86" y="36"/>
                    </a:lnTo>
                    <a:lnTo>
                      <a:pt x="94" y="38"/>
                    </a:lnTo>
                    <a:lnTo>
                      <a:pt x="96" y="26"/>
                    </a:lnTo>
                    <a:lnTo>
                      <a:pt x="105" y="18"/>
                    </a:lnTo>
                    <a:lnTo>
                      <a:pt x="114" y="12"/>
                    </a:lnTo>
                    <a:lnTo>
                      <a:pt x="126" y="9"/>
                    </a:lnTo>
                    <a:lnTo>
                      <a:pt x="140" y="9"/>
                    </a:lnTo>
                    <a:lnTo>
                      <a:pt x="142" y="9"/>
                    </a:lnTo>
                    <a:lnTo>
                      <a:pt x="145" y="8"/>
                    </a:lnTo>
                    <a:lnTo>
                      <a:pt x="148" y="6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7" name="Freeform 383"/>
              <p:cNvSpPr>
                <a:spLocks/>
              </p:cNvSpPr>
              <p:nvPr/>
            </p:nvSpPr>
            <p:spPr bwMode="auto">
              <a:xfrm>
                <a:off x="4658421" y="2339495"/>
                <a:ext cx="353546" cy="121006"/>
              </a:xfrm>
              <a:custGeom>
                <a:avLst/>
                <a:gdLst>
                  <a:gd name="T0" fmla="*/ 279 w 336"/>
                  <a:gd name="T1" fmla="*/ 76 h 115"/>
                  <a:gd name="T2" fmla="*/ 203 w 336"/>
                  <a:gd name="T3" fmla="*/ 53 h 115"/>
                  <a:gd name="T4" fmla="*/ 170 w 336"/>
                  <a:gd name="T5" fmla="*/ 28 h 115"/>
                  <a:gd name="T6" fmla="*/ 198 w 336"/>
                  <a:gd name="T7" fmla="*/ 59 h 115"/>
                  <a:gd name="T8" fmla="*/ 147 w 336"/>
                  <a:gd name="T9" fmla="*/ 35 h 115"/>
                  <a:gd name="T10" fmla="*/ 118 w 336"/>
                  <a:gd name="T11" fmla="*/ 5 h 115"/>
                  <a:gd name="T12" fmla="*/ 107 w 336"/>
                  <a:gd name="T13" fmla="*/ 3 h 115"/>
                  <a:gd name="T14" fmla="*/ 114 w 336"/>
                  <a:gd name="T15" fmla="*/ 14 h 115"/>
                  <a:gd name="T16" fmla="*/ 137 w 336"/>
                  <a:gd name="T17" fmla="*/ 34 h 115"/>
                  <a:gd name="T18" fmla="*/ 138 w 336"/>
                  <a:gd name="T19" fmla="*/ 48 h 115"/>
                  <a:gd name="T20" fmla="*/ 88 w 336"/>
                  <a:gd name="T21" fmla="*/ 4 h 115"/>
                  <a:gd name="T22" fmla="*/ 86 w 336"/>
                  <a:gd name="T23" fmla="*/ 11 h 115"/>
                  <a:gd name="T24" fmla="*/ 94 w 336"/>
                  <a:gd name="T25" fmla="*/ 19 h 115"/>
                  <a:gd name="T26" fmla="*/ 116 w 336"/>
                  <a:gd name="T27" fmla="*/ 42 h 115"/>
                  <a:gd name="T28" fmla="*/ 124 w 336"/>
                  <a:gd name="T29" fmla="*/ 54 h 115"/>
                  <a:gd name="T30" fmla="*/ 83 w 336"/>
                  <a:gd name="T31" fmla="*/ 30 h 115"/>
                  <a:gd name="T32" fmla="*/ 63 w 336"/>
                  <a:gd name="T33" fmla="*/ 22 h 115"/>
                  <a:gd name="T34" fmla="*/ 98 w 336"/>
                  <a:gd name="T35" fmla="*/ 51 h 115"/>
                  <a:gd name="T36" fmla="*/ 66 w 336"/>
                  <a:gd name="T37" fmla="*/ 40 h 115"/>
                  <a:gd name="T38" fmla="*/ 35 w 336"/>
                  <a:gd name="T39" fmla="*/ 22 h 115"/>
                  <a:gd name="T40" fmla="*/ 43 w 336"/>
                  <a:gd name="T41" fmla="*/ 34 h 115"/>
                  <a:gd name="T42" fmla="*/ 60 w 336"/>
                  <a:gd name="T43" fmla="*/ 50 h 115"/>
                  <a:gd name="T44" fmla="*/ 2 w 336"/>
                  <a:gd name="T45" fmla="*/ 53 h 115"/>
                  <a:gd name="T46" fmla="*/ 2 w 336"/>
                  <a:gd name="T47" fmla="*/ 59 h 115"/>
                  <a:gd name="T48" fmla="*/ 43 w 336"/>
                  <a:gd name="T49" fmla="*/ 57 h 115"/>
                  <a:gd name="T50" fmla="*/ 34 w 336"/>
                  <a:gd name="T51" fmla="*/ 72 h 115"/>
                  <a:gd name="T52" fmla="*/ 55 w 336"/>
                  <a:gd name="T53" fmla="*/ 69 h 115"/>
                  <a:gd name="T54" fmla="*/ 98 w 336"/>
                  <a:gd name="T55" fmla="*/ 61 h 115"/>
                  <a:gd name="T56" fmla="*/ 130 w 336"/>
                  <a:gd name="T57" fmla="*/ 62 h 115"/>
                  <a:gd name="T58" fmla="*/ 125 w 336"/>
                  <a:gd name="T59" fmla="*/ 72 h 115"/>
                  <a:gd name="T60" fmla="*/ 86 w 336"/>
                  <a:gd name="T61" fmla="*/ 97 h 115"/>
                  <a:gd name="T62" fmla="*/ 73 w 336"/>
                  <a:gd name="T63" fmla="*/ 108 h 115"/>
                  <a:gd name="T64" fmla="*/ 83 w 336"/>
                  <a:gd name="T65" fmla="*/ 106 h 115"/>
                  <a:gd name="T66" fmla="*/ 94 w 336"/>
                  <a:gd name="T67" fmla="*/ 98 h 115"/>
                  <a:gd name="T68" fmla="*/ 166 w 336"/>
                  <a:gd name="T69" fmla="*/ 69 h 115"/>
                  <a:gd name="T70" fmla="*/ 143 w 336"/>
                  <a:gd name="T71" fmla="*/ 85 h 115"/>
                  <a:gd name="T72" fmla="*/ 105 w 336"/>
                  <a:gd name="T73" fmla="*/ 115 h 115"/>
                  <a:gd name="T74" fmla="*/ 137 w 336"/>
                  <a:gd name="T75" fmla="*/ 100 h 115"/>
                  <a:gd name="T76" fmla="*/ 176 w 336"/>
                  <a:gd name="T77" fmla="*/ 75 h 115"/>
                  <a:gd name="T78" fmla="*/ 194 w 336"/>
                  <a:gd name="T79" fmla="*/ 73 h 115"/>
                  <a:gd name="T80" fmla="*/ 202 w 336"/>
                  <a:gd name="T81" fmla="*/ 74 h 115"/>
                  <a:gd name="T82" fmla="*/ 175 w 336"/>
                  <a:gd name="T83" fmla="*/ 92 h 115"/>
                  <a:gd name="T84" fmla="*/ 140 w 336"/>
                  <a:gd name="T85" fmla="*/ 113 h 115"/>
                  <a:gd name="T86" fmla="*/ 217 w 336"/>
                  <a:gd name="T87" fmla="*/ 81 h 115"/>
                  <a:gd name="T88" fmla="*/ 224 w 336"/>
                  <a:gd name="T89" fmla="*/ 81 h 115"/>
                  <a:gd name="T90" fmla="*/ 203 w 336"/>
                  <a:gd name="T91" fmla="*/ 94 h 115"/>
                  <a:gd name="T92" fmla="*/ 203 w 336"/>
                  <a:gd name="T93" fmla="*/ 101 h 115"/>
                  <a:gd name="T94" fmla="*/ 240 w 336"/>
                  <a:gd name="T95" fmla="*/ 87 h 115"/>
                  <a:gd name="T96" fmla="*/ 275 w 336"/>
                  <a:gd name="T97" fmla="*/ 88 h 115"/>
                  <a:gd name="T98" fmla="*/ 329 w 336"/>
                  <a:gd name="T99" fmla="*/ 97 h 115"/>
                  <a:gd name="T100" fmla="*/ 328 w 336"/>
                  <a:gd name="T101" fmla="*/ 76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36" h="115">
                    <a:moveTo>
                      <a:pt x="328" y="76"/>
                    </a:moveTo>
                    <a:lnTo>
                      <a:pt x="311" y="78"/>
                    </a:lnTo>
                    <a:lnTo>
                      <a:pt x="296" y="78"/>
                    </a:lnTo>
                    <a:lnTo>
                      <a:pt x="279" y="76"/>
                    </a:lnTo>
                    <a:lnTo>
                      <a:pt x="259" y="74"/>
                    </a:lnTo>
                    <a:lnTo>
                      <a:pt x="241" y="69"/>
                    </a:lnTo>
                    <a:lnTo>
                      <a:pt x="223" y="63"/>
                    </a:lnTo>
                    <a:lnTo>
                      <a:pt x="203" y="53"/>
                    </a:lnTo>
                    <a:lnTo>
                      <a:pt x="190" y="46"/>
                    </a:lnTo>
                    <a:lnTo>
                      <a:pt x="181" y="37"/>
                    </a:lnTo>
                    <a:lnTo>
                      <a:pt x="173" y="25"/>
                    </a:lnTo>
                    <a:lnTo>
                      <a:pt x="170" y="28"/>
                    </a:lnTo>
                    <a:lnTo>
                      <a:pt x="176" y="40"/>
                    </a:lnTo>
                    <a:lnTo>
                      <a:pt x="185" y="49"/>
                    </a:lnTo>
                    <a:lnTo>
                      <a:pt x="196" y="57"/>
                    </a:lnTo>
                    <a:lnTo>
                      <a:pt x="198" y="59"/>
                    </a:lnTo>
                    <a:lnTo>
                      <a:pt x="183" y="57"/>
                    </a:lnTo>
                    <a:lnTo>
                      <a:pt x="170" y="53"/>
                    </a:lnTo>
                    <a:lnTo>
                      <a:pt x="159" y="44"/>
                    </a:lnTo>
                    <a:lnTo>
                      <a:pt x="147" y="35"/>
                    </a:lnTo>
                    <a:lnTo>
                      <a:pt x="135" y="25"/>
                    </a:lnTo>
                    <a:lnTo>
                      <a:pt x="128" y="18"/>
                    </a:lnTo>
                    <a:lnTo>
                      <a:pt x="124" y="11"/>
                    </a:lnTo>
                    <a:lnTo>
                      <a:pt x="118" y="5"/>
                    </a:lnTo>
                    <a:lnTo>
                      <a:pt x="109" y="0"/>
                    </a:lnTo>
                    <a:lnTo>
                      <a:pt x="108" y="2"/>
                    </a:lnTo>
                    <a:lnTo>
                      <a:pt x="108" y="2"/>
                    </a:lnTo>
                    <a:lnTo>
                      <a:pt x="107" y="3"/>
                    </a:lnTo>
                    <a:lnTo>
                      <a:pt x="108" y="6"/>
                    </a:lnTo>
                    <a:lnTo>
                      <a:pt x="109" y="9"/>
                    </a:lnTo>
                    <a:lnTo>
                      <a:pt x="112" y="11"/>
                    </a:lnTo>
                    <a:lnTo>
                      <a:pt x="114" y="14"/>
                    </a:lnTo>
                    <a:lnTo>
                      <a:pt x="118" y="16"/>
                    </a:lnTo>
                    <a:lnTo>
                      <a:pt x="120" y="18"/>
                    </a:lnTo>
                    <a:lnTo>
                      <a:pt x="122" y="21"/>
                    </a:lnTo>
                    <a:lnTo>
                      <a:pt x="137" y="34"/>
                    </a:lnTo>
                    <a:lnTo>
                      <a:pt x="151" y="44"/>
                    </a:lnTo>
                    <a:lnTo>
                      <a:pt x="165" y="56"/>
                    </a:lnTo>
                    <a:lnTo>
                      <a:pt x="152" y="54"/>
                    </a:lnTo>
                    <a:lnTo>
                      <a:pt x="138" y="48"/>
                    </a:lnTo>
                    <a:lnTo>
                      <a:pt x="127" y="40"/>
                    </a:lnTo>
                    <a:lnTo>
                      <a:pt x="114" y="28"/>
                    </a:lnTo>
                    <a:lnTo>
                      <a:pt x="102" y="16"/>
                    </a:lnTo>
                    <a:lnTo>
                      <a:pt x="88" y="4"/>
                    </a:lnTo>
                    <a:lnTo>
                      <a:pt x="87" y="5"/>
                    </a:lnTo>
                    <a:lnTo>
                      <a:pt x="86" y="6"/>
                    </a:lnTo>
                    <a:lnTo>
                      <a:pt x="84" y="9"/>
                    </a:lnTo>
                    <a:lnTo>
                      <a:pt x="86" y="11"/>
                    </a:lnTo>
                    <a:lnTo>
                      <a:pt x="87" y="14"/>
                    </a:lnTo>
                    <a:lnTo>
                      <a:pt x="89" y="16"/>
                    </a:lnTo>
                    <a:lnTo>
                      <a:pt x="92" y="17"/>
                    </a:lnTo>
                    <a:lnTo>
                      <a:pt x="94" y="19"/>
                    </a:lnTo>
                    <a:lnTo>
                      <a:pt x="96" y="22"/>
                    </a:lnTo>
                    <a:lnTo>
                      <a:pt x="99" y="24"/>
                    </a:lnTo>
                    <a:lnTo>
                      <a:pt x="107" y="34"/>
                    </a:lnTo>
                    <a:lnTo>
                      <a:pt x="116" y="42"/>
                    </a:lnTo>
                    <a:lnTo>
                      <a:pt x="128" y="50"/>
                    </a:lnTo>
                    <a:lnTo>
                      <a:pt x="127" y="51"/>
                    </a:lnTo>
                    <a:lnTo>
                      <a:pt x="125" y="53"/>
                    </a:lnTo>
                    <a:lnTo>
                      <a:pt x="124" y="54"/>
                    </a:lnTo>
                    <a:lnTo>
                      <a:pt x="111" y="51"/>
                    </a:lnTo>
                    <a:lnTo>
                      <a:pt x="101" y="46"/>
                    </a:lnTo>
                    <a:lnTo>
                      <a:pt x="92" y="38"/>
                    </a:lnTo>
                    <a:lnTo>
                      <a:pt x="83" y="30"/>
                    </a:lnTo>
                    <a:lnTo>
                      <a:pt x="74" y="22"/>
                    </a:lnTo>
                    <a:lnTo>
                      <a:pt x="62" y="15"/>
                    </a:lnTo>
                    <a:lnTo>
                      <a:pt x="60" y="16"/>
                    </a:lnTo>
                    <a:lnTo>
                      <a:pt x="63" y="22"/>
                    </a:lnTo>
                    <a:lnTo>
                      <a:pt x="74" y="31"/>
                    </a:lnTo>
                    <a:lnTo>
                      <a:pt x="84" y="42"/>
                    </a:lnTo>
                    <a:lnTo>
                      <a:pt x="100" y="51"/>
                    </a:lnTo>
                    <a:lnTo>
                      <a:pt x="98" y="51"/>
                    </a:lnTo>
                    <a:lnTo>
                      <a:pt x="92" y="49"/>
                    </a:lnTo>
                    <a:lnTo>
                      <a:pt x="83" y="47"/>
                    </a:lnTo>
                    <a:lnTo>
                      <a:pt x="74" y="43"/>
                    </a:lnTo>
                    <a:lnTo>
                      <a:pt x="66" y="40"/>
                    </a:lnTo>
                    <a:lnTo>
                      <a:pt x="61" y="37"/>
                    </a:lnTo>
                    <a:lnTo>
                      <a:pt x="52" y="31"/>
                    </a:lnTo>
                    <a:lnTo>
                      <a:pt x="44" y="27"/>
                    </a:lnTo>
                    <a:lnTo>
                      <a:pt x="35" y="22"/>
                    </a:lnTo>
                    <a:lnTo>
                      <a:pt x="34" y="23"/>
                    </a:lnTo>
                    <a:lnTo>
                      <a:pt x="32" y="24"/>
                    </a:lnTo>
                    <a:lnTo>
                      <a:pt x="32" y="25"/>
                    </a:lnTo>
                    <a:lnTo>
                      <a:pt x="43" y="34"/>
                    </a:lnTo>
                    <a:lnTo>
                      <a:pt x="55" y="40"/>
                    </a:lnTo>
                    <a:lnTo>
                      <a:pt x="67" y="46"/>
                    </a:lnTo>
                    <a:lnTo>
                      <a:pt x="74" y="53"/>
                    </a:lnTo>
                    <a:lnTo>
                      <a:pt x="60" y="50"/>
                    </a:lnTo>
                    <a:lnTo>
                      <a:pt x="42" y="50"/>
                    </a:lnTo>
                    <a:lnTo>
                      <a:pt x="22" y="53"/>
                    </a:lnTo>
                    <a:lnTo>
                      <a:pt x="3" y="53"/>
                    </a:lnTo>
                    <a:lnTo>
                      <a:pt x="2" y="53"/>
                    </a:lnTo>
                    <a:lnTo>
                      <a:pt x="0" y="54"/>
                    </a:lnTo>
                    <a:lnTo>
                      <a:pt x="0" y="55"/>
                    </a:lnTo>
                    <a:lnTo>
                      <a:pt x="0" y="57"/>
                    </a:lnTo>
                    <a:lnTo>
                      <a:pt x="2" y="59"/>
                    </a:lnTo>
                    <a:lnTo>
                      <a:pt x="4" y="60"/>
                    </a:lnTo>
                    <a:lnTo>
                      <a:pt x="6" y="60"/>
                    </a:lnTo>
                    <a:lnTo>
                      <a:pt x="25" y="60"/>
                    </a:lnTo>
                    <a:lnTo>
                      <a:pt x="43" y="57"/>
                    </a:lnTo>
                    <a:lnTo>
                      <a:pt x="61" y="57"/>
                    </a:lnTo>
                    <a:lnTo>
                      <a:pt x="51" y="62"/>
                    </a:lnTo>
                    <a:lnTo>
                      <a:pt x="42" y="67"/>
                    </a:lnTo>
                    <a:lnTo>
                      <a:pt x="34" y="72"/>
                    </a:lnTo>
                    <a:lnTo>
                      <a:pt x="29" y="79"/>
                    </a:lnTo>
                    <a:lnTo>
                      <a:pt x="37" y="79"/>
                    </a:lnTo>
                    <a:lnTo>
                      <a:pt x="45" y="74"/>
                    </a:lnTo>
                    <a:lnTo>
                      <a:pt x="55" y="69"/>
                    </a:lnTo>
                    <a:lnTo>
                      <a:pt x="62" y="65"/>
                    </a:lnTo>
                    <a:lnTo>
                      <a:pt x="74" y="60"/>
                    </a:lnTo>
                    <a:lnTo>
                      <a:pt x="86" y="60"/>
                    </a:lnTo>
                    <a:lnTo>
                      <a:pt x="98" y="61"/>
                    </a:lnTo>
                    <a:lnTo>
                      <a:pt x="112" y="61"/>
                    </a:lnTo>
                    <a:lnTo>
                      <a:pt x="116" y="61"/>
                    </a:lnTo>
                    <a:lnTo>
                      <a:pt x="124" y="62"/>
                    </a:lnTo>
                    <a:lnTo>
                      <a:pt x="130" y="62"/>
                    </a:lnTo>
                    <a:lnTo>
                      <a:pt x="135" y="62"/>
                    </a:lnTo>
                    <a:lnTo>
                      <a:pt x="138" y="63"/>
                    </a:lnTo>
                    <a:lnTo>
                      <a:pt x="135" y="66"/>
                    </a:lnTo>
                    <a:lnTo>
                      <a:pt x="125" y="72"/>
                    </a:lnTo>
                    <a:lnTo>
                      <a:pt x="114" y="78"/>
                    </a:lnTo>
                    <a:lnTo>
                      <a:pt x="105" y="83"/>
                    </a:lnTo>
                    <a:lnTo>
                      <a:pt x="95" y="91"/>
                    </a:lnTo>
                    <a:lnTo>
                      <a:pt x="86" y="97"/>
                    </a:lnTo>
                    <a:lnTo>
                      <a:pt x="79" y="102"/>
                    </a:lnTo>
                    <a:lnTo>
                      <a:pt x="73" y="106"/>
                    </a:lnTo>
                    <a:lnTo>
                      <a:pt x="71" y="107"/>
                    </a:lnTo>
                    <a:lnTo>
                      <a:pt x="73" y="108"/>
                    </a:lnTo>
                    <a:lnTo>
                      <a:pt x="75" y="108"/>
                    </a:lnTo>
                    <a:lnTo>
                      <a:pt x="76" y="108"/>
                    </a:lnTo>
                    <a:lnTo>
                      <a:pt x="80" y="108"/>
                    </a:lnTo>
                    <a:lnTo>
                      <a:pt x="83" y="106"/>
                    </a:lnTo>
                    <a:lnTo>
                      <a:pt x="86" y="105"/>
                    </a:lnTo>
                    <a:lnTo>
                      <a:pt x="88" y="102"/>
                    </a:lnTo>
                    <a:lnTo>
                      <a:pt x="90" y="100"/>
                    </a:lnTo>
                    <a:lnTo>
                      <a:pt x="94" y="98"/>
                    </a:lnTo>
                    <a:lnTo>
                      <a:pt x="111" y="88"/>
                    </a:lnTo>
                    <a:lnTo>
                      <a:pt x="128" y="78"/>
                    </a:lnTo>
                    <a:lnTo>
                      <a:pt x="147" y="70"/>
                    </a:lnTo>
                    <a:lnTo>
                      <a:pt x="166" y="69"/>
                    </a:lnTo>
                    <a:lnTo>
                      <a:pt x="165" y="70"/>
                    </a:lnTo>
                    <a:lnTo>
                      <a:pt x="160" y="74"/>
                    </a:lnTo>
                    <a:lnTo>
                      <a:pt x="153" y="79"/>
                    </a:lnTo>
                    <a:lnTo>
                      <a:pt x="143" y="85"/>
                    </a:lnTo>
                    <a:lnTo>
                      <a:pt x="132" y="92"/>
                    </a:lnTo>
                    <a:lnTo>
                      <a:pt x="121" y="99"/>
                    </a:lnTo>
                    <a:lnTo>
                      <a:pt x="112" y="107"/>
                    </a:lnTo>
                    <a:lnTo>
                      <a:pt x="105" y="115"/>
                    </a:lnTo>
                    <a:lnTo>
                      <a:pt x="113" y="114"/>
                    </a:lnTo>
                    <a:lnTo>
                      <a:pt x="121" y="111"/>
                    </a:lnTo>
                    <a:lnTo>
                      <a:pt x="128" y="105"/>
                    </a:lnTo>
                    <a:lnTo>
                      <a:pt x="137" y="100"/>
                    </a:lnTo>
                    <a:lnTo>
                      <a:pt x="147" y="93"/>
                    </a:lnTo>
                    <a:lnTo>
                      <a:pt x="158" y="86"/>
                    </a:lnTo>
                    <a:lnTo>
                      <a:pt x="167" y="80"/>
                    </a:lnTo>
                    <a:lnTo>
                      <a:pt x="176" y="75"/>
                    </a:lnTo>
                    <a:lnTo>
                      <a:pt x="181" y="74"/>
                    </a:lnTo>
                    <a:lnTo>
                      <a:pt x="184" y="74"/>
                    </a:lnTo>
                    <a:lnTo>
                      <a:pt x="189" y="73"/>
                    </a:lnTo>
                    <a:lnTo>
                      <a:pt x="194" y="73"/>
                    </a:lnTo>
                    <a:lnTo>
                      <a:pt x="197" y="73"/>
                    </a:lnTo>
                    <a:lnTo>
                      <a:pt x="198" y="74"/>
                    </a:lnTo>
                    <a:lnTo>
                      <a:pt x="199" y="74"/>
                    </a:lnTo>
                    <a:lnTo>
                      <a:pt x="202" y="74"/>
                    </a:lnTo>
                    <a:lnTo>
                      <a:pt x="202" y="75"/>
                    </a:lnTo>
                    <a:lnTo>
                      <a:pt x="194" y="81"/>
                    </a:lnTo>
                    <a:lnTo>
                      <a:pt x="184" y="87"/>
                    </a:lnTo>
                    <a:lnTo>
                      <a:pt x="175" y="92"/>
                    </a:lnTo>
                    <a:lnTo>
                      <a:pt x="158" y="100"/>
                    </a:lnTo>
                    <a:lnTo>
                      <a:pt x="147" y="106"/>
                    </a:lnTo>
                    <a:lnTo>
                      <a:pt x="143" y="110"/>
                    </a:lnTo>
                    <a:lnTo>
                      <a:pt x="140" y="113"/>
                    </a:lnTo>
                    <a:lnTo>
                      <a:pt x="139" y="114"/>
                    </a:lnTo>
                    <a:lnTo>
                      <a:pt x="140" y="115"/>
                    </a:lnTo>
                    <a:lnTo>
                      <a:pt x="215" y="81"/>
                    </a:lnTo>
                    <a:lnTo>
                      <a:pt x="217" y="81"/>
                    </a:lnTo>
                    <a:lnTo>
                      <a:pt x="218" y="81"/>
                    </a:lnTo>
                    <a:lnTo>
                      <a:pt x="221" y="81"/>
                    </a:lnTo>
                    <a:lnTo>
                      <a:pt x="223" y="81"/>
                    </a:lnTo>
                    <a:lnTo>
                      <a:pt x="224" y="81"/>
                    </a:lnTo>
                    <a:lnTo>
                      <a:pt x="226" y="81"/>
                    </a:lnTo>
                    <a:lnTo>
                      <a:pt x="218" y="87"/>
                    </a:lnTo>
                    <a:lnTo>
                      <a:pt x="210" y="91"/>
                    </a:lnTo>
                    <a:lnTo>
                      <a:pt x="203" y="94"/>
                    </a:lnTo>
                    <a:lnTo>
                      <a:pt x="196" y="98"/>
                    </a:lnTo>
                    <a:lnTo>
                      <a:pt x="191" y="105"/>
                    </a:lnTo>
                    <a:lnTo>
                      <a:pt x="195" y="104"/>
                    </a:lnTo>
                    <a:lnTo>
                      <a:pt x="203" y="101"/>
                    </a:lnTo>
                    <a:lnTo>
                      <a:pt x="213" y="98"/>
                    </a:lnTo>
                    <a:lnTo>
                      <a:pt x="222" y="93"/>
                    </a:lnTo>
                    <a:lnTo>
                      <a:pt x="229" y="89"/>
                    </a:lnTo>
                    <a:lnTo>
                      <a:pt x="240" y="87"/>
                    </a:lnTo>
                    <a:lnTo>
                      <a:pt x="248" y="86"/>
                    </a:lnTo>
                    <a:lnTo>
                      <a:pt x="255" y="87"/>
                    </a:lnTo>
                    <a:lnTo>
                      <a:pt x="265" y="87"/>
                    </a:lnTo>
                    <a:lnTo>
                      <a:pt x="275" y="88"/>
                    </a:lnTo>
                    <a:lnTo>
                      <a:pt x="290" y="89"/>
                    </a:lnTo>
                    <a:lnTo>
                      <a:pt x="301" y="92"/>
                    </a:lnTo>
                    <a:lnTo>
                      <a:pt x="314" y="95"/>
                    </a:lnTo>
                    <a:lnTo>
                      <a:pt x="329" y="97"/>
                    </a:lnTo>
                    <a:lnTo>
                      <a:pt x="331" y="95"/>
                    </a:lnTo>
                    <a:lnTo>
                      <a:pt x="333" y="95"/>
                    </a:lnTo>
                    <a:lnTo>
                      <a:pt x="336" y="94"/>
                    </a:lnTo>
                    <a:lnTo>
                      <a:pt x="328" y="7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8" name="Freeform 384"/>
              <p:cNvSpPr>
                <a:spLocks/>
              </p:cNvSpPr>
              <p:nvPr/>
            </p:nvSpPr>
            <p:spPr bwMode="auto">
              <a:xfrm>
                <a:off x="4890962" y="2113268"/>
                <a:ext cx="108379" cy="144155"/>
              </a:xfrm>
              <a:custGeom>
                <a:avLst/>
                <a:gdLst>
                  <a:gd name="T0" fmla="*/ 26 w 103"/>
                  <a:gd name="T1" fmla="*/ 71 h 137"/>
                  <a:gd name="T2" fmla="*/ 16 w 103"/>
                  <a:gd name="T3" fmla="*/ 70 h 137"/>
                  <a:gd name="T4" fmla="*/ 8 w 103"/>
                  <a:gd name="T5" fmla="*/ 66 h 137"/>
                  <a:gd name="T6" fmla="*/ 2 w 103"/>
                  <a:gd name="T7" fmla="*/ 59 h 137"/>
                  <a:gd name="T8" fmla="*/ 0 w 103"/>
                  <a:gd name="T9" fmla="*/ 50 h 137"/>
                  <a:gd name="T10" fmla="*/ 2 w 103"/>
                  <a:gd name="T11" fmla="*/ 40 h 137"/>
                  <a:gd name="T12" fmla="*/ 6 w 103"/>
                  <a:gd name="T13" fmla="*/ 32 h 137"/>
                  <a:gd name="T14" fmla="*/ 13 w 103"/>
                  <a:gd name="T15" fmla="*/ 26 h 137"/>
                  <a:gd name="T16" fmla="*/ 13 w 103"/>
                  <a:gd name="T17" fmla="*/ 22 h 137"/>
                  <a:gd name="T18" fmla="*/ 13 w 103"/>
                  <a:gd name="T19" fmla="*/ 16 h 137"/>
                  <a:gd name="T20" fmla="*/ 15 w 103"/>
                  <a:gd name="T21" fmla="*/ 8 h 137"/>
                  <a:gd name="T22" fmla="*/ 20 w 103"/>
                  <a:gd name="T23" fmla="*/ 3 h 137"/>
                  <a:gd name="T24" fmla="*/ 26 w 103"/>
                  <a:gd name="T25" fmla="*/ 1 h 137"/>
                  <a:gd name="T26" fmla="*/ 34 w 103"/>
                  <a:gd name="T27" fmla="*/ 0 h 137"/>
                  <a:gd name="T28" fmla="*/ 51 w 103"/>
                  <a:gd name="T29" fmla="*/ 1 h 137"/>
                  <a:gd name="T30" fmla="*/ 65 w 103"/>
                  <a:gd name="T31" fmla="*/ 7 h 137"/>
                  <a:gd name="T32" fmla="*/ 78 w 103"/>
                  <a:gd name="T33" fmla="*/ 18 h 137"/>
                  <a:gd name="T34" fmla="*/ 88 w 103"/>
                  <a:gd name="T35" fmla="*/ 31 h 137"/>
                  <a:gd name="T36" fmla="*/ 92 w 103"/>
                  <a:gd name="T37" fmla="*/ 44 h 137"/>
                  <a:gd name="T38" fmla="*/ 95 w 103"/>
                  <a:gd name="T39" fmla="*/ 57 h 137"/>
                  <a:gd name="T40" fmla="*/ 98 w 103"/>
                  <a:gd name="T41" fmla="*/ 70 h 137"/>
                  <a:gd name="T42" fmla="*/ 101 w 103"/>
                  <a:gd name="T43" fmla="*/ 71 h 137"/>
                  <a:gd name="T44" fmla="*/ 102 w 103"/>
                  <a:gd name="T45" fmla="*/ 73 h 137"/>
                  <a:gd name="T46" fmla="*/ 103 w 103"/>
                  <a:gd name="T47" fmla="*/ 78 h 137"/>
                  <a:gd name="T48" fmla="*/ 103 w 103"/>
                  <a:gd name="T49" fmla="*/ 83 h 137"/>
                  <a:gd name="T50" fmla="*/ 103 w 103"/>
                  <a:gd name="T51" fmla="*/ 87 h 137"/>
                  <a:gd name="T52" fmla="*/ 103 w 103"/>
                  <a:gd name="T53" fmla="*/ 91 h 137"/>
                  <a:gd name="T54" fmla="*/ 102 w 103"/>
                  <a:gd name="T55" fmla="*/ 96 h 137"/>
                  <a:gd name="T56" fmla="*/ 102 w 103"/>
                  <a:gd name="T57" fmla="*/ 100 h 137"/>
                  <a:gd name="T58" fmla="*/ 102 w 103"/>
                  <a:gd name="T59" fmla="*/ 112 h 137"/>
                  <a:gd name="T60" fmla="*/ 103 w 103"/>
                  <a:gd name="T61" fmla="*/ 123 h 137"/>
                  <a:gd name="T62" fmla="*/ 103 w 103"/>
                  <a:gd name="T63" fmla="*/ 137 h 137"/>
                  <a:gd name="T64" fmla="*/ 96 w 103"/>
                  <a:gd name="T65" fmla="*/ 125 h 137"/>
                  <a:gd name="T66" fmla="*/ 91 w 103"/>
                  <a:gd name="T67" fmla="*/ 119 h 137"/>
                  <a:gd name="T68" fmla="*/ 84 w 103"/>
                  <a:gd name="T69" fmla="*/ 112 h 137"/>
                  <a:gd name="T70" fmla="*/ 78 w 103"/>
                  <a:gd name="T71" fmla="*/ 105 h 137"/>
                  <a:gd name="T72" fmla="*/ 72 w 103"/>
                  <a:gd name="T73" fmla="*/ 103 h 137"/>
                  <a:gd name="T74" fmla="*/ 51 w 103"/>
                  <a:gd name="T75" fmla="*/ 97 h 137"/>
                  <a:gd name="T76" fmla="*/ 37 w 103"/>
                  <a:gd name="T77" fmla="*/ 91 h 137"/>
                  <a:gd name="T78" fmla="*/ 28 w 103"/>
                  <a:gd name="T79" fmla="*/ 85 h 137"/>
                  <a:gd name="T80" fmla="*/ 25 w 103"/>
                  <a:gd name="T81" fmla="*/ 79 h 137"/>
                  <a:gd name="T82" fmla="*/ 25 w 103"/>
                  <a:gd name="T83" fmla="*/ 77 h 137"/>
                  <a:gd name="T84" fmla="*/ 25 w 103"/>
                  <a:gd name="T85" fmla="*/ 73 h 137"/>
                  <a:gd name="T86" fmla="*/ 26 w 103"/>
                  <a:gd name="T87" fmla="*/ 71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03" h="137">
                    <a:moveTo>
                      <a:pt x="26" y="71"/>
                    </a:moveTo>
                    <a:lnTo>
                      <a:pt x="16" y="70"/>
                    </a:lnTo>
                    <a:lnTo>
                      <a:pt x="8" y="66"/>
                    </a:lnTo>
                    <a:lnTo>
                      <a:pt x="2" y="59"/>
                    </a:lnTo>
                    <a:lnTo>
                      <a:pt x="0" y="50"/>
                    </a:lnTo>
                    <a:lnTo>
                      <a:pt x="2" y="40"/>
                    </a:lnTo>
                    <a:lnTo>
                      <a:pt x="6" y="32"/>
                    </a:lnTo>
                    <a:lnTo>
                      <a:pt x="13" y="26"/>
                    </a:lnTo>
                    <a:lnTo>
                      <a:pt x="13" y="22"/>
                    </a:lnTo>
                    <a:lnTo>
                      <a:pt x="13" y="16"/>
                    </a:lnTo>
                    <a:lnTo>
                      <a:pt x="15" y="8"/>
                    </a:lnTo>
                    <a:lnTo>
                      <a:pt x="20" y="3"/>
                    </a:lnTo>
                    <a:lnTo>
                      <a:pt x="26" y="1"/>
                    </a:lnTo>
                    <a:lnTo>
                      <a:pt x="34" y="0"/>
                    </a:lnTo>
                    <a:lnTo>
                      <a:pt x="51" y="1"/>
                    </a:lnTo>
                    <a:lnTo>
                      <a:pt x="65" y="7"/>
                    </a:lnTo>
                    <a:lnTo>
                      <a:pt x="78" y="18"/>
                    </a:lnTo>
                    <a:lnTo>
                      <a:pt x="88" y="31"/>
                    </a:lnTo>
                    <a:lnTo>
                      <a:pt x="92" y="44"/>
                    </a:lnTo>
                    <a:lnTo>
                      <a:pt x="95" y="57"/>
                    </a:lnTo>
                    <a:lnTo>
                      <a:pt x="98" y="70"/>
                    </a:lnTo>
                    <a:lnTo>
                      <a:pt x="101" y="71"/>
                    </a:lnTo>
                    <a:lnTo>
                      <a:pt x="102" y="73"/>
                    </a:lnTo>
                    <a:lnTo>
                      <a:pt x="103" y="78"/>
                    </a:lnTo>
                    <a:lnTo>
                      <a:pt x="103" y="83"/>
                    </a:lnTo>
                    <a:lnTo>
                      <a:pt x="103" y="87"/>
                    </a:lnTo>
                    <a:lnTo>
                      <a:pt x="103" y="91"/>
                    </a:lnTo>
                    <a:lnTo>
                      <a:pt x="102" y="96"/>
                    </a:lnTo>
                    <a:lnTo>
                      <a:pt x="102" y="100"/>
                    </a:lnTo>
                    <a:lnTo>
                      <a:pt x="102" y="112"/>
                    </a:lnTo>
                    <a:lnTo>
                      <a:pt x="103" y="123"/>
                    </a:lnTo>
                    <a:lnTo>
                      <a:pt x="103" y="137"/>
                    </a:lnTo>
                    <a:lnTo>
                      <a:pt x="96" y="125"/>
                    </a:lnTo>
                    <a:lnTo>
                      <a:pt x="91" y="119"/>
                    </a:lnTo>
                    <a:lnTo>
                      <a:pt x="84" y="112"/>
                    </a:lnTo>
                    <a:lnTo>
                      <a:pt x="78" y="105"/>
                    </a:lnTo>
                    <a:lnTo>
                      <a:pt x="72" y="103"/>
                    </a:lnTo>
                    <a:lnTo>
                      <a:pt x="51" y="97"/>
                    </a:lnTo>
                    <a:lnTo>
                      <a:pt x="37" y="91"/>
                    </a:lnTo>
                    <a:lnTo>
                      <a:pt x="28" y="85"/>
                    </a:lnTo>
                    <a:lnTo>
                      <a:pt x="25" y="79"/>
                    </a:lnTo>
                    <a:lnTo>
                      <a:pt x="25" y="77"/>
                    </a:lnTo>
                    <a:lnTo>
                      <a:pt x="25" y="73"/>
                    </a:lnTo>
                    <a:lnTo>
                      <a:pt x="26" y="7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9" name="Freeform 385"/>
              <p:cNvSpPr>
                <a:spLocks/>
              </p:cNvSpPr>
              <p:nvPr/>
            </p:nvSpPr>
            <p:spPr bwMode="auto">
              <a:xfrm>
                <a:off x="5092988" y="2213228"/>
                <a:ext cx="227280" cy="236750"/>
              </a:xfrm>
              <a:custGeom>
                <a:avLst/>
                <a:gdLst>
                  <a:gd name="T0" fmla="*/ 139 w 216"/>
                  <a:gd name="T1" fmla="*/ 175 h 225"/>
                  <a:gd name="T2" fmla="*/ 140 w 216"/>
                  <a:gd name="T3" fmla="*/ 181 h 225"/>
                  <a:gd name="T4" fmla="*/ 131 w 216"/>
                  <a:gd name="T5" fmla="*/ 198 h 225"/>
                  <a:gd name="T6" fmla="*/ 110 w 216"/>
                  <a:gd name="T7" fmla="*/ 205 h 225"/>
                  <a:gd name="T8" fmla="*/ 80 w 216"/>
                  <a:gd name="T9" fmla="*/ 205 h 225"/>
                  <a:gd name="T10" fmla="*/ 37 w 216"/>
                  <a:gd name="T11" fmla="*/ 203 h 225"/>
                  <a:gd name="T12" fmla="*/ 28 w 216"/>
                  <a:gd name="T13" fmla="*/ 205 h 225"/>
                  <a:gd name="T14" fmla="*/ 22 w 216"/>
                  <a:gd name="T15" fmla="*/ 209 h 225"/>
                  <a:gd name="T16" fmla="*/ 12 w 216"/>
                  <a:gd name="T17" fmla="*/ 220 h 225"/>
                  <a:gd name="T18" fmla="*/ 2 w 216"/>
                  <a:gd name="T19" fmla="*/ 225 h 225"/>
                  <a:gd name="T20" fmla="*/ 0 w 216"/>
                  <a:gd name="T21" fmla="*/ 217 h 225"/>
                  <a:gd name="T22" fmla="*/ 0 w 216"/>
                  <a:gd name="T23" fmla="*/ 208 h 225"/>
                  <a:gd name="T24" fmla="*/ 0 w 216"/>
                  <a:gd name="T25" fmla="*/ 196 h 225"/>
                  <a:gd name="T26" fmla="*/ 1 w 216"/>
                  <a:gd name="T27" fmla="*/ 180 h 225"/>
                  <a:gd name="T28" fmla="*/ 2 w 216"/>
                  <a:gd name="T29" fmla="*/ 164 h 225"/>
                  <a:gd name="T30" fmla="*/ 1 w 216"/>
                  <a:gd name="T31" fmla="*/ 156 h 225"/>
                  <a:gd name="T32" fmla="*/ 3 w 216"/>
                  <a:gd name="T33" fmla="*/ 150 h 225"/>
                  <a:gd name="T34" fmla="*/ 11 w 216"/>
                  <a:gd name="T35" fmla="*/ 143 h 225"/>
                  <a:gd name="T36" fmla="*/ 20 w 216"/>
                  <a:gd name="T37" fmla="*/ 138 h 225"/>
                  <a:gd name="T38" fmla="*/ 30 w 216"/>
                  <a:gd name="T39" fmla="*/ 132 h 225"/>
                  <a:gd name="T40" fmla="*/ 38 w 216"/>
                  <a:gd name="T41" fmla="*/ 125 h 225"/>
                  <a:gd name="T42" fmla="*/ 46 w 216"/>
                  <a:gd name="T43" fmla="*/ 116 h 225"/>
                  <a:gd name="T44" fmla="*/ 58 w 216"/>
                  <a:gd name="T45" fmla="*/ 97 h 225"/>
                  <a:gd name="T46" fmla="*/ 75 w 216"/>
                  <a:gd name="T47" fmla="*/ 72 h 225"/>
                  <a:gd name="T48" fmla="*/ 91 w 216"/>
                  <a:gd name="T49" fmla="*/ 48 h 225"/>
                  <a:gd name="T50" fmla="*/ 105 w 216"/>
                  <a:gd name="T51" fmla="*/ 27 h 225"/>
                  <a:gd name="T52" fmla="*/ 115 w 216"/>
                  <a:gd name="T53" fmla="*/ 11 h 225"/>
                  <a:gd name="T54" fmla="*/ 118 w 216"/>
                  <a:gd name="T55" fmla="*/ 3 h 225"/>
                  <a:gd name="T56" fmla="*/ 123 w 216"/>
                  <a:gd name="T57" fmla="*/ 0 h 225"/>
                  <a:gd name="T58" fmla="*/ 139 w 216"/>
                  <a:gd name="T59" fmla="*/ 1 h 225"/>
                  <a:gd name="T60" fmla="*/ 150 w 216"/>
                  <a:gd name="T61" fmla="*/ 9 h 225"/>
                  <a:gd name="T62" fmla="*/ 158 w 216"/>
                  <a:gd name="T63" fmla="*/ 20 h 225"/>
                  <a:gd name="T64" fmla="*/ 177 w 216"/>
                  <a:gd name="T65" fmla="*/ 11 h 225"/>
                  <a:gd name="T66" fmla="*/ 197 w 216"/>
                  <a:gd name="T67" fmla="*/ 13 h 225"/>
                  <a:gd name="T68" fmla="*/ 213 w 216"/>
                  <a:gd name="T69" fmla="*/ 30 h 225"/>
                  <a:gd name="T70" fmla="*/ 216 w 216"/>
                  <a:gd name="T71" fmla="*/ 46 h 225"/>
                  <a:gd name="T72" fmla="*/ 211 w 216"/>
                  <a:gd name="T73" fmla="*/ 64 h 225"/>
                  <a:gd name="T74" fmla="*/ 200 w 216"/>
                  <a:gd name="T75" fmla="*/ 81 h 225"/>
                  <a:gd name="T76" fmla="*/ 197 w 216"/>
                  <a:gd name="T77" fmla="*/ 99 h 225"/>
                  <a:gd name="T78" fmla="*/ 199 w 216"/>
                  <a:gd name="T79" fmla="*/ 125 h 225"/>
                  <a:gd name="T80" fmla="*/ 188 w 216"/>
                  <a:gd name="T81" fmla="*/ 154 h 225"/>
                  <a:gd name="T82" fmla="*/ 162 w 216"/>
                  <a:gd name="T83" fmla="*/ 169 h 225"/>
                  <a:gd name="T84" fmla="*/ 137 w 216"/>
                  <a:gd name="T85" fmla="*/ 171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16" h="225">
                    <a:moveTo>
                      <a:pt x="137" y="171"/>
                    </a:moveTo>
                    <a:lnTo>
                      <a:pt x="139" y="175"/>
                    </a:lnTo>
                    <a:lnTo>
                      <a:pt x="139" y="177"/>
                    </a:lnTo>
                    <a:lnTo>
                      <a:pt x="140" y="181"/>
                    </a:lnTo>
                    <a:lnTo>
                      <a:pt x="137" y="190"/>
                    </a:lnTo>
                    <a:lnTo>
                      <a:pt x="131" y="198"/>
                    </a:lnTo>
                    <a:lnTo>
                      <a:pt x="124" y="201"/>
                    </a:lnTo>
                    <a:lnTo>
                      <a:pt x="110" y="205"/>
                    </a:lnTo>
                    <a:lnTo>
                      <a:pt x="97" y="205"/>
                    </a:lnTo>
                    <a:lnTo>
                      <a:pt x="80" y="205"/>
                    </a:lnTo>
                    <a:lnTo>
                      <a:pt x="53" y="203"/>
                    </a:lnTo>
                    <a:lnTo>
                      <a:pt x="37" y="203"/>
                    </a:lnTo>
                    <a:lnTo>
                      <a:pt x="32" y="203"/>
                    </a:lnTo>
                    <a:lnTo>
                      <a:pt x="28" y="205"/>
                    </a:lnTo>
                    <a:lnTo>
                      <a:pt x="26" y="207"/>
                    </a:lnTo>
                    <a:lnTo>
                      <a:pt x="22" y="209"/>
                    </a:lnTo>
                    <a:lnTo>
                      <a:pt x="15" y="217"/>
                    </a:lnTo>
                    <a:lnTo>
                      <a:pt x="12" y="220"/>
                    </a:lnTo>
                    <a:lnTo>
                      <a:pt x="7" y="224"/>
                    </a:lnTo>
                    <a:lnTo>
                      <a:pt x="2" y="225"/>
                    </a:lnTo>
                    <a:lnTo>
                      <a:pt x="1" y="221"/>
                    </a:lnTo>
                    <a:lnTo>
                      <a:pt x="0" y="217"/>
                    </a:lnTo>
                    <a:lnTo>
                      <a:pt x="0" y="212"/>
                    </a:lnTo>
                    <a:lnTo>
                      <a:pt x="0" y="208"/>
                    </a:lnTo>
                    <a:lnTo>
                      <a:pt x="0" y="203"/>
                    </a:lnTo>
                    <a:lnTo>
                      <a:pt x="0" y="196"/>
                    </a:lnTo>
                    <a:lnTo>
                      <a:pt x="0" y="188"/>
                    </a:lnTo>
                    <a:lnTo>
                      <a:pt x="1" y="180"/>
                    </a:lnTo>
                    <a:lnTo>
                      <a:pt x="2" y="170"/>
                    </a:lnTo>
                    <a:lnTo>
                      <a:pt x="2" y="164"/>
                    </a:lnTo>
                    <a:lnTo>
                      <a:pt x="1" y="160"/>
                    </a:lnTo>
                    <a:lnTo>
                      <a:pt x="1" y="156"/>
                    </a:lnTo>
                    <a:lnTo>
                      <a:pt x="2" y="152"/>
                    </a:lnTo>
                    <a:lnTo>
                      <a:pt x="3" y="150"/>
                    </a:lnTo>
                    <a:lnTo>
                      <a:pt x="6" y="147"/>
                    </a:lnTo>
                    <a:lnTo>
                      <a:pt x="11" y="143"/>
                    </a:lnTo>
                    <a:lnTo>
                      <a:pt x="15" y="141"/>
                    </a:lnTo>
                    <a:lnTo>
                      <a:pt x="20" y="138"/>
                    </a:lnTo>
                    <a:lnTo>
                      <a:pt x="26" y="135"/>
                    </a:lnTo>
                    <a:lnTo>
                      <a:pt x="30" y="132"/>
                    </a:lnTo>
                    <a:lnTo>
                      <a:pt x="33" y="131"/>
                    </a:lnTo>
                    <a:lnTo>
                      <a:pt x="38" y="125"/>
                    </a:lnTo>
                    <a:lnTo>
                      <a:pt x="43" y="120"/>
                    </a:lnTo>
                    <a:lnTo>
                      <a:pt x="46" y="116"/>
                    </a:lnTo>
                    <a:lnTo>
                      <a:pt x="52" y="106"/>
                    </a:lnTo>
                    <a:lnTo>
                      <a:pt x="58" y="97"/>
                    </a:lnTo>
                    <a:lnTo>
                      <a:pt x="67" y="84"/>
                    </a:lnTo>
                    <a:lnTo>
                      <a:pt x="75" y="72"/>
                    </a:lnTo>
                    <a:lnTo>
                      <a:pt x="83" y="60"/>
                    </a:lnTo>
                    <a:lnTo>
                      <a:pt x="91" y="48"/>
                    </a:lnTo>
                    <a:lnTo>
                      <a:pt x="99" y="36"/>
                    </a:lnTo>
                    <a:lnTo>
                      <a:pt x="105" y="27"/>
                    </a:lnTo>
                    <a:lnTo>
                      <a:pt x="112" y="15"/>
                    </a:lnTo>
                    <a:lnTo>
                      <a:pt x="115" y="11"/>
                    </a:lnTo>
                    <a:lnTo>
                      <a:pt x="117" y="5"/>
                    </a:lnTo>
                    <a:lnTo>
                      <a:pt x="118" y="3"/>
                    </a:lnTo>
                    <a:lnTo>
                      <a:pt x="121" y="2"/>
                    </a:lnTo>
                    <a:lnTo>
                      <a:pt x="123" y="0"/>
                    </a:lnTo>
                    <a:lnTo>
                      <a:pt x="127" y="0"/>
                    </a:lnTo>
                    <a:lnTo>
                      <a:pt x="139" y="1"/>
                    </a:lnTo>
                    <a:lnTo>
                      <a:pt x="147" y="5"/>
                    </a:lnTo>
                    <a:lnTo>
                      <a:pt x="150" y="9"/>
                    </a:lnTo>
                    <a:lnTo>
                      <a:pt x="154" y="13"/>
                    </a:lnTo>
                    <a:lnTo>
                      <a:pt x="158" y="20"/>
                    </a:lnTo>
                    <a:lnTo>
                      <a:pt x="167" y="15"/>
                    </a:lnTo>
                    <a:lnTo>
                      <a:pt x="177" y="11"/>
                    </a:lnTo>
                    <a:lnTo>
                      <a:pt x="185" y="10"/>
                    </a:lnTo>
                    <a:lnTo>
                      <a:pt x="197" y="13"/>
                    </a:lnTo>
                    <a:lnTo>
                      <a:pt x="206" y="21"/>
                    </a:lnTo>
                    <a:lnTo>
                      <a:pt x="213" y="30"/>
                    </a:lnTo>
                    <a:lnTo>
                      <a:pt x="216" y="41"/>
                    </a:lnTo>
                    <a:lnTo>
                      <a:pt x="216" y="46"/>
                    </a:lnTo>
                    <a:lnTo>
                      <a:pt x="214" y="54"/>
                    </a:lnTo>
                    <a:lnTo>
                      <a:pt x="211" y="64"/>
                    </a:lnTo>
                    <a:lnTo>
                      <a:pt x="206" y="73"/>
                    </a:lnTo>
                    <a:lnTo>
                      <a:pt x="200" y="81"/>
                    </a:lnTo>
                    <a:lnTo>
                      <a:pt x="190" y="87"/>
                    </a:lnTo>
                    <a:lnTo>
                      <a:pt x="197" y="99"/>
                    </a:lnTo>
                    <a:lnTo>
                      <a:pt x="199" y="113"/>
                    </a:lnTo>
                    <a:lnTo>
                      <a:pt x="199" y="125"/>
                    </a:lnTo>
                    <a:lnTo>
                      <a:pt x="195" y="141"/>
                    </a:lnTo>
                    <a:lnTo>
                      <a:pt x="188" y="154"/>
                    </a:lnTo>
                    <a:lnTo>
                      <a:pt x="177" y="163"/>
                    </a:lnTo>
                    <a:lnTo>
                      <a:pt x="162" y="169"/>
                    </a:lnTo>
                    <a:lnTo>
                      <a:pt x="146" y="171"/>
                    </a:lnTo>
                    <a:lnTo>
                      <a:pt x="137" y="171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0" name="Freeform 386"/>
              <p:cNvSpPr>
                <a:spLocks/>
              </p:cNvSpPr>
              <p:nvPr/>
            </p:nvSpPr>
            <p:spPr bwMode="auto">
              <a:xfrm>
                <a:off x="5131921" y="2250056"/>
                <a:ext cx="163095" cy="155729"/>
              </a:xfrm>
              <a:custGeom>
                <a:avLst/>
                <a:gdLst>
                  <a:gd name="T0" fmla="*/ 9 w 155"/>
                  <a:gd name="T1" fmla="*/ 132 h 148"/>
                  <a:gd name="T2" fmla="*/ 25 w 155"/>
                  <a:gd name="T3" fmla="*/ 113 h 148"/>
                  <a:gd name="T4" fmla="*/ 35 w 155"/>
                  <a:gd name="T5" fmla="*/ 94 h 148"/>
                  <a:gd name="T6" fmla="*/ 38 w 155"/>
                  <a:gd name="T7" fmla="*/ 69 h 148"/>
                  <a:gd name="T8" fmla="*/ 41 w 155"/>
                  <a:gd name="T9" fmla="*/ 75 h 148"/>
                  <a:gd name="T10" fmla="*/ 42 w 155"/>
                  <a:gd name="T11" fmla="*/ 87 h 148"/>
                  <a:gd name="T12" fmla="*/ 45 w 155"/>
                  <a:gd name="T13" fmla="*/ 90 h 148"/>
                  <a:gd name="T14" fmla="*/ 55 w 155"/>
                  <a:gd name="T15" fmla="*/ 83 h 148"/>
                  <a:gd name="T16" fmla="*/ 68 w 155"/>
                  <a:gd name="T17" fmla="*/ 71 h 148"/>
                  <a:gd name="T18" fmla="*/ 70 w 155"/>
                  <a:gd name="T19" fmla="*/ 44 h 148"/>
                  <a:gd name="T20" fmla="*/ 71 w 155"/>
                  <a:gd name="T21" fmla="*/ 23 h 148"/>
                  <a:gd name="T22" fmla="*/ 75 w 155"/>
                  <a:gd name="T23" fmla="*/ 26 h 148"/>
                  <a:gd name="T24" fmla="*/ 78 w 155"/>
                  <a:gd name="T25" fmla="*/ 44 h 148"/>
                  <a:gd name="T26" fmla="*/ 78 w 155"/>
                  <a:gd name="T27" fmla="*/ 63 h 148"/>
                  <a:gd name="T28" fmla="*/ 79 w 155"/>
                  <a:gd name="T29" fmla="*/ 67 h 148"/>
                  <a:gd name="T30" fmla="*/ 86 w 155"/>
                  <a:gd name="T31" fmla="*/ 56 h 148"/>
                  <a:gd name="T32" fmla="*/ 94 w 155"/>
                  <a:gd name="T33" fmla="*/ 45 h 148"/>
                  <a:gd name="T34" fmla="*/ 98 w 155"/>
                  <a:gd name="T35" fmla="*/ 21 h 148"/>
                  <a:gd name="T36" fmla="*/ 102 w 155"/>
                  <a:gd name="T37" fmla="*/ 8 h 148"/>
                  <a:gd name="T38" fmla="*/ 105 w 155"/>
                  <a:gd name="T39" fmla="*/ 18 h 148"/>
                  <a:gd name="T40" fmla="*/ 105 w 155"/>
                  <a:gd name="T41" fmla="*/ 30 h 148"/>
                  <a:gd name="T42" fmla="*/ 108 w 155"/>
                  <a:gd name="T43" fmla="*/ 33 h 148"/>
                  <a:gd name="T44" fmla="*/ 122 w 155"/>
                  <a:gd name="T45" fmla="*/ 20 h 148"/>
                  <a:gd name="T46" fmla="*/ 138 w 155"/>
                  <a:gd name="T47" fmla="*/ 5 h 148"/>
                  <a:gd name="T48" fmla="*/ 147 w 155"/>
                  <a:gd name="T49" fmla="*/ 3 h 148"/>
                  <a:gd name="T50" fmla="*/ 138 w 155"/>
                  <a:gd name="T51" fmla="*/ 12 h 148"/>
                  <a:gd name="T52" fmla="*/ 125 w 155"/>
                  <a:gd name="T53" fmla="*/ 24 h 148"/>
                  <a:gd name="T54" fmla="*/ 121 w 155"/>
                  <a:gd name="T55" fmla="*/ 30 h 148"/>
                  <a:gd name="T56" fmla="*/ 136 w 155"/>
                  <a:gd name="T57" fmla="*/ 32 h 148"/>
                  <a:gd name="T58" fmla="*/ 153 w 155"/>
                  <a:gd name="T59" fmla="*/ 35 h 148"/>
                  <a:gd name="T60" fmla="*/ 145 w 155"/>
                  <a:gd name="T61" fmla="*/ 38 h 148"/>
                  <a:gd name="T62" fmla="*/ 122 w 155"/>
                  <a:gd name="T63" fmla="*/ 43 h 148"/>
                  <a:gd name="T64" fmla="*/ 103 w 155"/>
                  <a:gd name="T65" fmla="*/ 53 h 148"/>
                  <a:gd name="T66" fmla="*/ 99 w 155"/>
                  <a:gd name="T67" fmla="*/ 64 h 148"/>
                  <a:gd name="T68" fmla="*/ 117 w 155"/>
                  <a:gd name="T69" fmla="*/ 67 h 148"/>
                  <a:gd name="T70" fmla="*/ 134 w 155"/>
                  <a:gd name="T71" fmla="*/ 68 h 148"/>
                  <a:gd name="T72" fmla="*/ 126 w 155"/>
                  <a:gd name="T73" fmla="*/ 72 h 148"/>
                  <a:gd name="T74" fmla="*/ 102 w 155"/>
                  <a:gd name="T75" fmla="*/ 72 h 148"/>
                  <a:gd name="T76" fmla="*/ 87 w 155"/>
                  <a:gd name="T77" fmla="*/ 74 h 148"/>
                  <a:gd name="T78" fmla="*/ 80 w 155"/>
                  <a:gd name="T79" fmla="*/ 76 h 148"/>
                  <a:gd name="T80" fmla="*/ 77 w 155"/>
                  <a:gd name="T81" fmla="*/ 78 h 148"/>
                  <a:gd name="T82" fmla="*/ 74 w 155"/>
                  <a:gd name="T83" fmla="*/ 82 h 148"/>
                  <a:gd name="T84" fmla="*/ 79 w 155"/>
                  <a:gd name="T85" fmla="*/ 87 h 148"/>
                  <a:gd name="T86" fmla="*/ 97 w 155"/>
                  <a:gd name="T87" fmla="*/ 88 h 148"/>
                  <a:gd name="T88" fmla="*/ 117 w 155"/>
                  <a:gd name="T89" fmla="*/ 89 h 148"/>
                  <a:gd name="T90" fmla="*/ 121 w 155"/>
                  <a:gd name="T91" fmla="*/ 93 h 148"/>
                  <a:gd name="T92" fmla="*/ 98 w 155"/>
                  <a:gd name="T93" fmla="*/ 95 h 148"/>
                  <a:gd name="T94" fmla="*/ 75 w 155"/>
                  <a:gd name="T95" fmla="*/ 93 h 148"/>
                  <a:gd name="T96" fmla="*/ 66 w 155"/>
                  <a:gd name="T97" fmla="*/ 95 h 148"/>
                  <a:gd name="T98" fmla="*/ 59 w 155"/>
                  <a:gd name="T99" fmla="*/ 99 h 148"/>
                  <a:gd name="T100" fmla="*/ 55 w 155"/>
                  <a:gd name="T101" fmla="*/ 102 h 148"/>
                  <a:gd name="T102" fmla="*/ 54 w 155"/>
                  <a:gd name="T103" fmla="*/ 106 h 148"/>
                  <a:gd name="T104" fmla="*/ 68 w 155"/>
                  <a:gd name="T105" fmla="*/ 109 h 148"/>
                  <a:gd name="T106" fmla="*/ 83 w 155"/>
                  <a:gd name="T107" fmla="*/ 110 h 148"/>
                  <a:gd name="T108" fmla="*/ 83 w 155"/>
                  <a:gd name="T109" fmla="*/ 117 h 148"/>
                  <a:gd name="T110" fmla="*/ 68 w 155"/>
                  <a:gd name="T111" fmla="*/ 119 h 148"/>
                  <a:gd name="T112" fmla="*/ 52 w 155"/>
                  <a:gd name="T113" fmla="*/ 121 h 148"/>
                  <a:gd name="T114" fmla="*/ 41 w 155"/>
                  <a:gd name="T115" fmla="*/ 126 h 148"/>
                  <a:gd name="T116" fmla="*/ 21 w 155"/>
                  <a:gd name="T117" fmla="*/ 134 h 148"/>
                  <a:gd name="T118" fmla="*/ 3 w 155"/>
                  <a:gd name="T119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55" h="148">
                    <a:moveTo>
                      <a:pt x="0" y="145"/>
                    </a:moveTo>
                    <a:lnTo>
                      <a:pt x="9" y="132"/>
                    </a:lnTo>
                    <a:lnTo>
                      <a:pt x="17" y="121"/>
                    </a:lnTo>
                    <a:lnTo>
                      <a:pt x="25" y="113"/>
                    </a:lnTo>
                    <a:lnTo>
                      <a:pt x="32" y="103"/>
                    </a:lnTo>
                    <a:lnTo>
                      <a:pt x="35" y="94"/>
                    </a:lnTo>
                    <a:lnTo>
                      <a:pt x="36" y="82"/>
                    </a:lnTo>
                    <a:lnTo>
                      <a:pt x="38" y="69"/>
                    </a:lnTo>
                    <a:lnTo>
                      <a:pt x="40" y="70"/>
                    </a:lnTo>
                    <a:lnTo>
                      <a:pt x="41" y="75"/>
                    </a:lnTo>
                    <a:lnTo>
                      <a:pt x="41" y="81"/>
                    </a:lnTo>
                    <a:lnTo>
                      <a:pt x="42" y="87"/>
                    </a:lnTo>
                    <a:lnTo>
                      <a:pt x="42" y="90"/>
                    </a:lnTo>
                    <a:lnTo>
                      <a:pt x="45" y="90"/>
                    </a:lnTo>
                    <a:lnTo>
                      <a:pt x="48" y="88"/>
                    </a:lnTo>
                    <a:lnTo>
                      <a:pt x="55" y="83"/>
                    </a:lnTo>
                    <a:lnTo>
                      <a:pt x="62" y="77"/>
                    </a:lnTo>
                    <a:lnTo>
                      <a:pt x="68" y="71"/>
                    </a:lnTo>
                    <a:lnTo>
                      <a:pt x="71" y="65"/>
                    </a:lnTo>
                    <a:lnTo>
                      <a:pt x="70" y="44"/>
                    </a:lnTo>
                    <a:lnTo>
                      <a:pt x="70" y="30"/>
                    </a:lnTo>
                    <a:lnTo>
                      <a:pt x="71" y="23"/>
                    </a:lnTo>
                    <a:lnTo>
                      <a:pt x="73" y="24"/>
                    </a:lnTo>
                    <a:lnTo>
                      <a:pt x="75" y="26"/>
                    </a:lnTo>
                    <a:lnTo>
                      <a:pt x="77" y="35"/>
                    </a:lnTo>
                    <a:lnTo>
                      <a:pt x="78" y="44"/>
                    </a:lnTo>
                    <a:lnTo>
                      <a:pt x="78" y="55"/>
                    </a:lnTo>
                    <a:lnTo>
                      <a:pt x="78" y="63"/>
                    </a:lnTo>
                    <a:lnTo>
                      <a:pt x="78" y="68"/>
                    </a:lnTo>
                    <a:lnTo>
                      <a:pt x="79" y="67"/>
                    </a:lnTo>
                    <a:lnTo>
                      <a:pt x="83" y="63"/>
                    </a:lnTo>
                    <a:lnTo>
                      <a:pt x="86" y="56"/>
                    </a:lnTo>
                    <a:lnTo>
                      <a:pt x="91" y="50"/>
                    </a:lnTo>
                    <a:lnTo>
                      <a:pt x="94" y="45"/>
                    </a:lnTo>
                    <a:lnTo>
                      <a:pt x="98" y="35"/>
                    </a:lnTo>
                    <a:lnTo>
                      <a:pt x="98" y="21"/>
                    </a:lnTo>
                    <a:lnTo>
                      <a:pt x="96" y="7"/>
                    </a:lnTo>
                    <a:lnTo>
                      <a:pt x="102" y="8"/>
                    </a:lnTo>
                    <a:lnTo>
                      <a:pt x="104" y="12"/>
                    </a:lnTo>
                    <a:lnTo>
                      <a:pt x="105" y="18"/>
                    </a:lnTo>
                    <a:lnTo>
                      <a:pt x="105" y="25"/>
                    </a:lnTo>
                    <a:lnTo>
                      <a:pt x="105" y="30"/>
                    </a:lnTo>
                    <a:lnTo>
                      <a:pt x="105" y="33"/>
                    </a:lnTo>
                    <a:lnTo>
                      <a:pt x="108" y="33"/>
                    </a:lnTo>
                    <a:lnTo>
                      <a:pt x="113" y="29"/>
                    </a:lnTo>
                    <a:lnTo>
                      <a:pt x="122" y="20"/>
                    </a:lnTo>
                    <a:lnTo>
                      <a:pt x="131" y="12"/>
                    </a:lnTo>
                    <a:lnTo>
                      <a:pt x="138" y="5"/>
                    </a:lnTo>
                    <a:lnTo>
                      <a:pt x="144" y="0"/>
                    </a:lnTo>
                    <a:lnTo>
                      <a:pt x="147" y="3"/>
                    </a:lnTo>
                    <a:lnTo>
                      <a:pt x="144" y="7"/>
                    </a:lnTo>
                    <a:lnTo>
                      <a:pt x="138" y="12"/>
                    </a:lnTo>
                    <a:lnTo>
                      <a:pt x="132" y="19"/>
                    </a:lnTo>
                    <a:lnTo>
                      <a:pt x="125" y="24"/>
                    </a:lnTo>
                    <a:lnTo>
                      <a:pt x="122" y="29"/>
                    </a:lnTo>
                    <a:lnTo>
                      <a:pt x="121" y="30"/>
                    </a:lnTo>
                    <a:lnTo>
                      <a:pt x="126" y="31"/>
                    </a:lnTo>
                    <a:lnTo>
                      <a:pt x="136" y="32"/>
                    </a:lnTo>
                    <a:lnTo>
                      <a:pt x="145" y="33"/>
                    </a:lnTo>
                    <a:lnTo>
                      <a:pt x="153" y="35"/>
                    </a:lnTo>
                    <a:lnTo>
                      <a:pt x="155" y="37"/>
                    </a:lnTo>
                    <a:lnTo>
                      <a:pt x="145" y="38"/>
                    </a:lnTo>
                    <a:lnTo>
                      <a:pt x="134" y="40"/>
                    </a:lnTo>
                    <a:lnTo>
                      <a:pt x="122" y="43"/>
                    </a:lnTo>
                    <a:lnTo>
                      <a:pt x="111" y="48"/>
                    </a:lnTo>
                    <a:lnTo>
                      <a:pt x="103" y="53"/>
                    </a:lnTo>
                    <a:lnTo>
                      <a:pt x="97" y="62"/>
                    </a:lnTo>
                    <a:lnTo>
                      <a:pt x="99" y="64"/>
                    </a:lnTo>
                    <a:lnTo>
                      <a:pt x="108" y="65"/>
                    </a:lnTo>
                    <a:lnTo>
                      <a:pt x="117" y="67"/>
                    </a:lnTo>
                    <a:lnTo>
                      <a:pt x="126" y="67"/>
                    </a:lnTo>
                    <a:lnTo>
                      <a:pt x="134" y="68"/>
                    </a:lnTo>
                    <a:lnTo>
                      <a:pt x="136" y="70"/>
                    </a:lnTo>
                    <a:lnTo>
                      <a:pt x="126" y="72"/>
                    </a:lnTo>
                    <a:lnTo>
                      <a:pt x="115" y="72"/>
                    </a:lnTo>
                    <a:lnTo>
                      <a:pt x="102" y="72"/>
                    </a:lnTo>
                    <a:lnTo>
                      <a:pt x="90" y="74"/>
                    </a:lnTo>
                    <a:lnTo>
                      <a:pt x="87" y="74"/>
                    </a:lnTo>
                    <a:lnTo>
                      <a:pt x="84" y="75"/>
                    </a:lnTo>
                    <a:lnTo>
                      <a:pt x="80" y="76"/>
                    </a:lnTo>
                    <a:lnTo>
                      <a:pt x="78" y="77"/>
                    </a:lnTo>
                    <a:lnTo>
                      <a:pt x="77" y="78"/>
                    </a:lnTo>
                    <a:lnTo>
                      <a:pt x="75" y="80"/>
                    </a:lnTo>
                    <a:lnTo>
                      <a:pt x="74" y="82"/>
                    </a:lnTo>
                    <a:lnTo>
                      <a:pt x="75" y="84"/>
                    </a:lnTo>
                    <a:lnTo>
                      <a:pt x="79" y="87"/>
                    </a:lnTo>
                    <a:lnTo>
                      <a:pt x="87" y="88"/>
                    </a:lnTo>
                    <a:lnTo>
                      <a:pt x="97" y="88"/>
                    </a:lnTo>
                    <a:lnTo>
                      <a:pt x="108" y="88"/>
                    </a:lnTo>
                    <a:lnTo>
                      <a:pt x="117" y="89"/>
                    </a:lnTo>
                    <a:lnTo>
                      <a:pt x="122" y="90"/>
                    </a:lnTo>
                    <a:lnTo>
                      <a:pt x="121" y="93"/>
                    </a:lnTo>
                    <a:lnTo>
                      <a:pt x="110" y="94"/>
                    </a:lnTo>
                    <a:lnTo>
                      <a:pt x="98" y="95"/>
                    </a:lnTo>
                    <a:lnTo>
                      <a:pt x="85" y="94"/>
                    </a:lnTo>
                    <a:lnTo>
                      <a:pt x="75" y="93"/>
                    </a:lnTo>
                    <a:lnTo>
                      <a:pt x="68" y="94"/>
                    </a:lnTo>
                    <a:lnTo>
                      <a:pt x="66" y="95"/>
                    </a:lnTo>
                    <a:lnTo>
                      <a:pt x="62" y="96"/>
                    </a:lnTo>
                    <a:lnTo>
                      <a:pt x="59" y="99"/>
                    </a:lnTo>
                    <a:lnTo>
                      <a:pt x="57" y="101"/>
                    </a:lnTo>
                    <a:lnTo>
                      <a:pt x="55" y="102"/>
                    </a:lnTo>
                    <a:lnTo>
                      <a:pt x="54" y="104"/>
                    </a:lnTo>
                    <a:lnTo>
                      <a:pt x="54" y="106"/>
                    </a:lnTo>
                    <a:lnTo>
                      <a:pt x="60" y="108"/>
                    </a:lnTo>
                    <a:lnTo>
                      <a:pt x="68" y="109"/>
                    </a:lnTo>
                    <a:lnTo>
                      <a:pt x="78" y="109"/>
                    </a:lnTo>
                    <a:lnTo>
                      <a:pt x="83" y="110"/>
                    </a:lnTo>
                    <a:lnTo>
                      <a:pt x="85" y="115"/>
                    </a:lnTo>
                    <a:lnTo>
                      <a:pt x="83" y="117"/>
                    </a:lnTo>
                    <a:lnTo>
                      <a:pt x="77" y="119"/>
                    </a:lnTo>
                    <a:lnTo>
                      <a:pt x="68" y="119"/>
                    </a:lnTo>
                    <a:lnTo>
                      <a:pt x="60" y="120"/>
                    </a:lnTo>
                    <a:lnTo>
                      <a:pt x="52" y="121"/>
                    </a:lnTo>
                    <a:lnTo>
                      <a:pt x="46" y="123"/>
                    </a:lnTo>
                    <a:lnTo>
                      <a:pt x="41" y="126"/>
                    </a:lnTo>
                    <a:lnTo>
                      <a:pt x="32" y="129"/>
                    </a:lnTo>
                    <a:lnTo>
                      <a:pt x="21" y="134"/>
                    </a:lnTo>
                    <a:lnTo>
                      <a:pt x="11" y="140"/>
                    </a:lnTo>
                    <a:lnTo>
                      <a:pt x="3" y="148"/>
                    </a:lnTo>
                    <a:lnTo>
                      <a:pt x="0" y="14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1" name="Freeform 387"/>
              <p:cNvSpPr>
                <a:spLocks/>
              </p:cNvSpPr>
              <p:nvPr/>
            </p:nvSpPr>
            <p:spPr bwMode="auto">
              <a:xfrm>
                <a:off x="4999341" y="1939651"/>
                <a:ext cx="250429" cy="308301"/>
              </a:xfrm>
              <a:custGeom>
                <a:avLst/>
                <a:gdLst>
                  <a:gd name="T0" fmla="*/ 1 w 238"/>
                  <a:gd name="T1" fmla="*/ 265 h 293"/>
                  <a:gd name="T2" fmla="*/ 2 w 238"/>
                  <a:gd name="T3" fmla="*/ 239 h 293"/>
                  <a:gd name="T4" fmla="*/ 2 w 238"/>
                  <a:gd name="T5" fmla="*/ 211 h 293"/>
                  <a:gd name="T6" fmla="*/ 5 w 238"/>
                  <a:gd name="T7" fmla="*/ 180 h 293"/>
                  <a:gd name="T8" fmla="*/ 9 w 238"/>
                  <a:gd name="T9" fmla="*/ 154 h 293"/>
                  <a:gd name="T10" fmla="*/ 18 w 238"/>
                  <a:gd name="T11" fmla="*/ 137 h 293"/>
                  <a:gd name="T12" fmla="*/ 31 w 238"/>
                  <a:gd name="T13" fmla="*/ 129 h 293"/>
                  <a:gd name="T14" fmla="*/ 38 w 238"/>
                  <a:gd name="T15" fmla="*/ 127 h 293"/>
                  <a:gd name="T16" fmla="*/ 44 w 238"/>
                  <a:gd name="T17" fmla="*/ 126 h 293"/>
                  <a:gd name="T18" fmla="*/ 46 w 238"/>
                  <a:gd name="T19" fmla="*/ 122 h 293"/>
                  <a:gd name="T20" fmla="*/ 45 w 238"/>
                  <a:gd name="T21" fmla="*/ 113 h 293"/>
                  <a:gd name="T22" fmla="*/ 41 w 238"/>
                  <a:gd name="T23" fmla="*/ 101 h 293"/>
                  <a:gd name="T24" fmla="*/ 40 w 238"/>
                  <a:gd name="T25" fmla="*/ 91 h 293"/>
                  <a:gd name="T26" fmla="*/ 46 w 238"/>
                  <a:gd name="T27" fmla="*/ 59 h 293"/>
                  <a:gd name="T28" fmla="*/ 65 w 238"/>
                  <a:gd name="T29" fmla="*/ 34 h 293"/>
                  <a:gd name="T30" fmla="*/ 84 w 238"/>
                  <a:gd name="T31" fmla="*/ 25 h 293"/>
                  <a:gd name="T32" fmla="*/ 91 w 238"/>
                  <a:gd name="T33" fmla="*/ 26 h 293"/>
                  <a:gd name="T34" fmla="*/ 96 w 238"/>
                  <a:gd name="T35" fmla="*/ 30 h 293"/>
                  <a:gd name="T36" fmla="*/ 100 w 238"/>
                  <a:gd name="T37" fmla="*/ 28 h 293"/>
                  <a:gd name="T38" fmla="*/ 108 w 238"/>
                  <a:gd name="T39" fmla="*/ 25 h 293"/>
                  <a:gd name="T40" fmla="*/ 114 w 238"/>
                  <a:gd name="T41" fmla="*/ 20 h 293"/>
                  <a:gd name="T42" fmla="*/ 130 w 238"/>
                  <a:gd name="T43" fmla="*/ 8 h 293"/>
                  <a:gd name="T44" fmla="*/ 151 w 238"/>
                  <a:gd name="T45" fmla="*/ 0 h 293"/>
                  <a:gd name="T46" fmla="*/ 169 w 238"/>
                  <a:gd name="T47" fmla="*/ 4 h 293"/>
                  <a:gd name="T48" fmla="*/ 177 w 238"/>
                  <a:gd name="T49" fmla="*/ 15 h 293"/>
                  <a:gd name="T50" fmla="*/ 184 w 238"/>
                  <a:gd name="T51" fmla="*/ 12 h 293"/>
                  <a:gd name="T52" fmla="*/ 192 w 238"/>
                  <a:gd name="T53" fmla="*/ 8 h 293"/>
                  <a:gd name="T54" fmla="*/ 209 w 238"/>
                  <a:gd name="T55" fmla="*/ 8 h 293"/>
                  <a:gd name="T56" fmla="*/ 226 w 238"/>
                  <a:gd name="T57" fmla="*/ 15 h 293"/>
                  <a:gd name="T58" fmla="*/ 237 w 238"/>
                  <a:gd name="T59" fmla="*/ 37 h 293"/>
                  <a:gd name="T60" fmla="*/ 236 w 238"/>
                  <a:gd name="T61" fmla="*/ 59 h 293"/>
                  <a:gd name="T62" fmla="*/ 224 w 238"/>
                  <a:gd name="T63" fmla="*/ 76 h 293"/>
                  <a:gd name="T64" fmla="*/ 223 w 238"/>
                  <a:gd name="T65" fmla="*/ 90 h 293"/>
                  <a:gd name="T66" fmla="*/ 228 w 238"/>
                  <a:gd name="T67" fmla="*/ 109 h 293"/>
                  <a:gd name="T68" fmla="*/ 215 w 238"/>
                  <a:gd name="T69" fmla="*/ 135 h 293"/>
                  <a:gd name="T70" fmla="*/ 188 w 238"/>
                  <a:gd name="T71" fmla="*/ 145 h 293"/>
                  <a:gd name="T72" fmla="*/ 183 w 238"/>
                  <a:gd name="T73" fmla="*/ 145 h 293"/>
                  <a:gd name="T74" fmla="*/ 177 w 238"/>
                  <a:gd name="T75" fmla="*/ 146 h 293"/>
                  <a:gd name="T76" fmla="*/ 179 w 238"/>
                  <a:gd name="T77" fmla="*/ 154 h 293"/>
                  <a:gd name="T78" fmla="*/ 179 w 238"/>
                  <a:gd name="T79" fmla="*/ 165 h 293"/>
                  <a:gd name="T80" fmla="*/ 171 w 238"/>
                  <a:gd name="T81" fmla="*/ 180 h 293"/>
                  <a:gd name="T82" fmla="*/ 147 w 238"/>
                  <a:gd name="T83" fmla="*/ 186 h 293"/>
                  <a:gd name="T84" fmla="*/ 143 w 238"/>
                  <a:gd name="T85" fmla="*/ 201 h 293"/>
                  <a:gd name="T86" fmla="*/ 132 w 238"/>
                  <a:gd name="T87" fmla="*/ 217 h 293"/>
                  <a:gd name="T88" fmla="*/ 111 w 238"/>
                  <a:gd name="T89" fmla="*/ 222 h 293"/>
                  <a:gd name="T90" fmla="*/ 95 w 238"/>
                  <a:gd name="T91" fmla="*/ 220 h 293"/>
                  <a:gd name="T92" fmla="*/ 85 w 238"/>
                  <a:gd name="T93" fmla="*/ 218 h 293"/>
                  <a:gd name="T94" fmla="*/ 76 w 238"/>
                  <a:gd name="T95" fmla="*/ 217 h 293"/>
                  <a:gd name="T96" fmla="*/ 58 w 238"/>
                  <a:gd name="T97" fmla="*/ 219 h 293"/>
                  <a:gd name="T98" fmla="*/ 37 w 238"/>
                  <a:gd name="T99" fmla="*/ 237 h 293"/>
                  <a:gd name="T100" fmla="*/ 26 w 238"/>
                  <a:gd name="T101" fmla="*/ 258 h 293"/>
                  <a:gd name="T102" fmla="*/ 17 w 238"/>
                  <a:gd name="T103" fmla="*/ 281 h 293"/>
                  <a:gd name="T104" fmla="*/ 7 w 238"/>
                  <a:gd name="T105" fmla="*/ 293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38" h="293">
                    <a:moveTo>
                      <a:pt x="0" y="277"/>
                    </a:moveTo>
                    <a:lnTo>
                      <a:pt x="1" y="265"/>
                    </a:lnTo>
                    <a:lnTo>
                      <a:pt x="2" y="255"/>
                    </a:lnTo>
                    <a:lnTo>
                      <a:pt x="2" y="239"/>
                    </a:lnTo>
                    <a:lnTo>
                      <a:pt x="2" y="226"/>
                    </a:lnTo>
                    <a:lnTo>
                      <a:pt x="2" y="211"/>
                    </a:lnTo>
                    <a:lnTo>
                      <a:pt x="2" y="194"/>
                    </a:lnTo>
                    <a:lnTo>
                      <a:pt x="5" y="180"/>
                    </a:lnTo>
                    <a:lnTo>
                      <a:pt x="8" y="164"/>
                    </a:lnTo>
                    <a:lnTo>
                      <a:pt x="9" y="154"/>
                    </a:lnTo>
                    <a:lnTo>
                      <a:pt x="13" y="145"/>
                    </a:lnTo>
                    <a:lnTo>
                      <a:pt x="18" y="137"/>
                    </a:lnTo>
                    <a:lnTo>
                      <a:pt x="26" y="130"/>
                    </a:lnTo>
                    <a:lnTo>
                      <a:pt x="31" y="129"/>
                    </a:lnTo>
                    <a:lnTo>
                      <a:pt x="34" y="128"/>
                    </a:lnTo>
                    <a:lnTo>
                      <a:pt x="38" y="127"/>
                    </a:lnTo>
                    <a:lnTo>
                      <a:pt x="41" y="127"/>
                    </a:lnTo>
                    <a:lnTo>
                      <a:pt x="44" y="126"/>
                    </a:lnTo>
                    <a:lnTo>
                      <a:pt x="45" y="124"/>
                    </a:lnTo>
                    <a:lnTo>
                      <a:pt x="46" y="122"/>
                    </a:lnTo>
                    <a:lnTo>
                      <a:pt x="45" y="117"/>
                    </a:lnTo>
                    <a:lnTo>
                      <a:pt x="45" y="113"/>
                    </a:lnTo>
                    <a:lnTo>
                      <a:pt x="44" y="108"/>
                    </a:lnTo>
                    <a:lnTo>
                      <a:pt x="41" y="101"/>
                    </a:lnTo>
                    <a:lnTo>
                      <a:pt x="41" y="96"/>
                    </a:lnTo>
                    <a:lnTo>
                      <a:pt x="40" y="91"/>
                    </a:lnTo>
                    <a:lnTo>
                      <a:pt x="43" y="75"/>
                    </a:lnTo>
                    <a:lnTo>
                      <a:pt x="46" y="59"/>
                    </a:lnTo>
                    <a:lnTo>
                      <a:pt x="54" y="45"/>
                    </a:lnTo>
                    <a:lnTo>
                      <a:pt x="65" y="34"/>
                    </a:lnTo>
                    <a:lnTo>
                      <a:pt x="81" y="26"/>
                    </a:lnTo>
                    <a:lnTo>
                      <a:pt x="84" y="25"/>
                    </a:lnTo>
                    <a:lnTo>
                      <a:pt x="89" y="25"/>
                    </a:lnTo>
                    <a:lnTo>
                      <a:pt x="91" y="26"/>
                    </a:lnTo>
                    <a:lnTo>
                      <a:pt x="94" y="28"/>
                    </a:lnTo>
                    <a:lnTo>
                      <a:pt x="96" y="30"/>
                    </a:lnTo>
                    <a:lnTo>
                      <a:pt x="98" y="30"/>
                    </a:lnTo>
                    <a:lnTo>
                      <a:pt x="100" y="28"/>
                    </a:lnTo>
                    <a:lnTo>
                      <a:pt x="104" y="26"/>
                    </a:lnTo>
                    <a:lnTo>
                      <a:pt x="108" y="25"/>
                    </a:lnTo>
                    <a:lnTo>
                      <a:pt x="111" y="22"/>
                    </a:lnTo>
                    <a:lnTo>
                      <a:pt x="114" y="20"/>
                    </a:lnTo>
                    <a:lnTo>
                      <a:pt x="121" y="14"/>
                    </a:lnTo>
                    <a:lnTo>
                      <a:pt x="130" y="8"/>
                    </a:lnTo>
                    <a:lnTo>
                      <a:pt x="140" y="2"/>
                    </a:lnTo>
                    <a:lnTo>
                      <a:pt x="151" y="0"/>
                    </a:lnTo>
                    <a:lnTo>
                      <a:pt x="161" y="1"/>
                    </a:lnTo>
                    <a:lnTo>
                      <a:pt x="169" y="4"/>
                    </a:lnTo>
                    <a:lnTo>
                      <a:pt x="174" y="8"/>
                    </a:lnTo>
                    <a:lnTo>
                      <a:pt x="177" y="15"/>
                    </a:lnTo>
                    <a:lnTo>
                      <a:pt x="180" y="13"/>
                    </a:lnTo>
                    <a:lnTo>
                      <a:pt x="184" y="12"/>
                    </a:lnTo>
                    <a:lnTo>
                      <a:pt x="187" y="9"/>
                    </a:lnTo>
                    <a:lnTo>
                      <a:pt x="192" y="8"/>
                    </a:lnTo>
                    <a:lnTo>
                      <a:pt x="198" y="7"/>
                    </a:lnTo>
                    <a:lnTo>
                      <a:pt x="209" y="8"/>
                    </a:lnTo>
                    <a:lnTo>
                      <a:pt x="218" y="11"/>
                    </a:lnTo>
                    <a:lnTo>
                      <a:pt x="226" y="15"/>
                    </a:lnTo>
                    <a:lnTo>
                      <a:pt x="232" y="24"/>
                    </a:lnTo>
                    <a:lnTo>
                      <a:pt x="237" y="37"/>
                    </a:lnTo>
                    <a:lnTo>
                      <a:pt x="238" y="49"/>
                    </a:lnTo>
                    <a:lnTo>
                      <a:pt x="236" y="59"/>
                    </a:lnTo>
                    <a:lnTo>
                      <a:pt x="231" y="68"/>
                    </a:lnTo>
                    <a:lnTo>
                      <a:pt x="224" y="76"/>
                    </a:lnTo>
                    <a:lnTo>
                      <a:pt x="216" y="83"/>
                    </a:lnTo>
                    <a:lnTo>
                      <a:pt x="223" y="90"/>
                    </a:lnTo>
                    <a:lnTo>
                      <a:pt x="226" y="98"/>
                    </a:lnTo>
                    <a:lnTo>
                      <a:pt x="228" y="109"/>
                    </a:lnTo>
                    <a:lnTo>
                      <a:pt x="224" y="123"/>
                    </a:lnTo>
                    <a:lnTo>
                      <a:pt x="215" y="135"/>
                    </a:lnTo>
                    <a:lnTo>
                      <a:pt x="203" y="142"/>
                    </a:lnTo>
                    <a:lnTo>
                      <a:pt x="188" y="145"/>
                    </a:lnTo>
                    <a:lnTo>
                      <a:pt x="185" y="145"/>
                    </a:lnTo>
                    <a:lnTo>
                      <a:pt x="183" y="145"/>
                    </a:lnTo>
                    <a:lnTo>
                      <a:pt x="180" y="145"/>
                    </a:lnTo>
                    <a:lnTo>
                      <a:pt x="177" y="146"/>
                    </a:lnTo>
                    <a:lnTo>
                      <a:pt x="178" y="149"/>
                    </a:lnTo>
                    <a:lnTo>
                      <a:pt x="179" y="154"/>
                    </a:lnTo>
                    <a:lnTo>
                      <a:pt x="180" y="160"/>
                    </a:lnTo>
                    <a:lnTo>
                      <a:pt x="179" y="165"/>
                    </a:lnTo>
                    <a:lnTo>
                      <a:pt x="177" y="173"/>
                    </a:lnTo>
                    <a:lnTo>
                      <a:pt x="171" y="180"/>
                    </a:lnTo>
                    <a:lnTo>
                      <a:pt x="161" y="185"/>
                    </a:lnTo>
                    <a:lnTo>
                      <a:pt x="147" y="186"/>
                    </a:lnTo>
                    <a:lnTo>
                      <a:pt x="146" y="193"/>
                    </a:lnTo>
                    <a:lnTo>
                      <a:pt x="143" y="201"/>
                    </a:lnTo>
                    <a:lnTo>
                      <a:pt x="139" y="210"/>
                    </a:lnTo>
                    <a:lnTo>
                      <a:pt x="132" y="217"/>
                    </a:lnTo>
                    <a:lnTo>
                      <a:pt x="122" y="220"/>
                    </a:lnTo>
                    <a:lnTo>
                      <a:pt x="111" y="222"/>
                    </a:lnTo>
                    <a:lnTo>
                      <a:pt x="102" y="222"/>
                    </a:lnTo>
                    <a:lnTo>
                      <a:pt x="95" y="220"/>
                    </a:lnTo>
                    <a:lnTo>
                      <a:pt x="90" y="219"/>
                    </a:lnTo>
                    <a:lnTo>
                      <a:pt x="85" y="218"/>
                    </a:lnTo>
                    <a:lnTo>
                      <a:pt x="81" y="217"/>
                    </a:lnTo>
                    <a:lnTo>
                      <a:pt x="76" y="217"/>
                    </a:lnTo>
                    <a:lnTo>
                      <a:pt x="70" y="216"/>
                    </a:lnTo>
                    <a:lnTo>
                      <a:pt x="58" y="219"/>
                    </a:lnTo>
                    <a:lnTo>
                      <a:pt x="47" y="228"/>
                    </a:lnTo>
                    <a:lnTo>
                      <a:pt x="37" y="237"/>
                    </a:lnTo>
                    <a:lnTo>
                      <a:pt x="31" y="248"/>
                    </a:lnTo>
                    <a:lnTo>
                      <a:pt x="26" y="258"/>
                    </a:lnTo>
                    <a:lnTo>
                      <a:pt x="20" y="269"/>
                    </a:lnTo>
                    <a:lnTo>
                      <a:pt x="17" y="281"/>
                    </a:lnTo>
                    <a:lnTo>
                      <a:pt x="14" y="292"/>
                    </a:lnTo>
                    <a:lnTo>
                      <a:pt x="7" y="293"/>
                    </a:lnTo>
                    <a:lnTo>
                      <a:pt x="0" y="277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2" name="Freeform 388"/>
              <p:cNvSpPr>
                <a:spLocks/>
              </p:cNvSpPr>
              <p:nvPr/>
            </p:nvSpPr>
            <p:spPr bwMode="auto">
              <a:xfrm>
                <a:off x="5015124" y="1977531"/>
                <a:ext cx="200975" cy="198870"/>
              </a:xfrm>
              <a:custGeom>
                <a:avLst/>
                <a:gdLst>
                  <a:gd name="T0" fmla="*/ 122 w 191"/>
                  <a:gd name="T1" fmla="*/ 137 h 189"/>
                  <a:gd name="T2" fmla="*/ 113 w 191"/>
                  <a:gd name="T3" fmla="*/ 138 h 189"/>
                  <a:gd name="T4" fmla="*/ 87 w 191"/>
                  <a:gd name="T5" fmla="*/ 142 h 189"/>
                  <a:gd name="T6" fmla="*/ 69 w 191"/>
                  <a:gd name="T7" fmla="*/ 138 h 189"/>
                  <a:gd name="T8" fmla="*/ 77 w 191"/>
                  <a:gd name="T9" fmla="*/ 131 h 189"/>
                  <a:gd name="T10" fmla="*/ 88 w 191"/>
                  <a:gd name="T11" fmla="*/ 124 h 189"/>
                  <a:gd name="T12" fmla="*/ 98 w 191"/>
                  <a:gd name="T13" fmla="*/ 115 h 189"/>
                  <a:gd name="T14" fmla="*/ 130 w 191"/>
                  <a:gd name="T15" fmla="*/ 105 h 189"/>
                  <a:gd name="T16" fmla="*/ 144 w 191"/>
                  <a:gd name="T17" fmla="*/ 100 h 189"/>
                  <a:gd name="T18" fmla="*/ 139 w 191"/>
                  <a:gd name="T19" fmla="*/ 98 h 189"/>
                  <a:gd name="T20" fmla="*/ 125 w 191"/>
                  <a:gd name="T21" fmla="*/ 101 h 189"/>
                  <a:gd name="T22" fmla="*/ 111 w 191"/>
                  <a:gd name="T23" fmla="*/ 101 h 189"/>
                  <a:gd name="T24" fmla="*/ 117 w 191"/>
                  <a:gd name="T25" fmla="*/ 90 h 189"/>
                  <a:gd name="T26" fmla="*/ 154 w 191"/>
                  <a:gd name="T27" fmla="*/ 84 h 189"/>
                  <a:gd name="T28" fmla="*/ 164 w 191"/>
                  <a:gd name="T29" fmla="*/ 81 h 189"/>
                  <a:gd name="T30" fmla="*/ 149 w 191"/>
                  <a:gd name="T31" fmla="*/ 78 h 189"/>
                  <a:gd name="T32" fmla="*/ 127 w 191"/>
                  <a:gd name="T33" fmla="*/ 77 h 189"/>
                  <a:gd name="T34" fmla="*/ 128 w 191"/>
                  <a:gd name="T35" fmla="*/ 73 h 189"/>
                  <a:gd name="T36" fmla="*/ 134 w 191"/>
                  <a:gd name="T37" fmla="*/ 67 h 189"/>
                  <a:gd name="T38" fmla="*/ 158 w 191"/>
                  <a:gd name="T39" fmla="*/ 62 h 189"/>
                  <a:gd name="T40" fmla="*/ 183 w 191"/>
                  <a:gd name="T41" fmla="*/ 56 h 189"/>
                  <a:gd name="T42" fmla="*/ 176 w 191"/>
                  <a:gd name="T43" fmla="*/ 55 h 189"/>
                  <a:gd name="T44" fmla="*/ 154 w 191"/>
                  <a:gd name="T45" fmla="*/ 56 h 189"/>
                  <a:gd name="T46" fmla="*/ 151 w 191"/>
                  <a:gd name="T47" fmla="*/ 48 h 189"/>
                  <a:gd name="T48" fmla="*/ 177 w 191"/>
                  <a:gd name="T49" fmla="*/ 23 h 189"/>
                  <a:gd name="T50" fmla="*/ 191 w 191"/>
                  <a:gd name="T51" fmla="*/ 2 h 189"/>
                  <a:gd name="T52" fmla="*/ 138 w 191"/>
                  <a:gd name="T53" fmla="*/ 41 h 189"/>
                  <a:gd name="T54" fmla="*/ 149 w 191"/>
                  <a:gd name="T55" fmla="*/ 9 h 189"/>
                  <a:gd name="T56" fmla="*/ 146 w 191"/>
                  <a:gd name="T57" fmla="*/ 3 h 189"/>
                  <a:gd name="T58" fmla="*/ 128 w 191"/>
                  <a:gd name="T59" fmla="*/ 52 h 189"/>
                  <a:gd name="T60" fmla="*/ 118 w 191"/>
                  <a:gd name="T61" fmla="*/ 50 h 189"/>
                  <a:gd name="T62" fmla="*/ 122 w 191"/>
                  <a:gd name="T63" fmla="*/ 16 h 189"/>
                  <a:gd name="T64" fmla="*/ 120 w 191"/>
                  <a:gd name="T65" fmla="*/ 15 h 189"/>
                  <a:gd name="T66" fmla="*/ 113 w 191"/>
                  <a:gd name="T67" fmla="*/ 36 h 189"/>
                  <a:gd name="T68" fmla="*/ 109 w 191"/>
                  <a:gd name="T69" fmla="*/ 69 h 189"/>
                  <a:gd name="T70" fmla="*/ 107 w 191"/>
                  <a:gd name="T71" fmla="*/ 81 h 189"/>
                  <a:gd name="T72" fmla="*/ 99 w 191"/>
                  <a:gd name="T73" fmla="*/ 93 h 189"/>
                  <a:gd name="T74" fmla="*/ 95 w 191"/>
                  <a:gd name="T75" fmla="*/ 72 h 189"/>
                  <a:gd name="T76" fmla="*/ 92 w 191"/>
                  <a:gd name="T77" fmla="*/ 40 h 189"/>
                  <a:gd name="T78" fmla="*/ 87 w 191"/>
                  <a:gd name="T79" fmla="*/ 48 h 189"/>
                  <a:gd name="T80" fmla="*/ 89 w 191"/>
                  <a:gd name="T81" fmla="*/ 83 h 189"/>
                  <a:gd name="T82" fmla="*/ 80 w 191"/>
                  <a:gd name="T83" fmla="*/ 119 h 189"/>
                  <a:gd name="T84" fmla="*/ 54 w 191"/>
                  <a:gd name="T85" fmla="*/ 111 h 189"/>
                  <a:gd name="T86" fmla="*/ 42 w 191"/>
                  <a:gd name="T87" fmla="*/ 132 h 189"/>
                  <a:gd name="T88" fmla="*/ 25 w 191"/>
                  <a:gd name="T89" fmla="*/ 161 h 189"/>
                  <a:gd name="T90" fmla="*/ 5 w 191"/>
                  <a:gd name="T91" fmla="*/ 177 h 189"/>
                  <a:gd name="T92" fmla="*/ 0 w 191"/>
                  <a:gd name="T93" fmla="*/ 188 h 189"/>
                  <a:gd name="T94" fmla="*/ 2 w 191"/>
                  <a:gd name="T95" fmla="*/ 188 h 189"/>
                  <a:gd name="T96" fmla="*/ 6 w 191"/>
                  <a:gd name="T97" fmla="*/ 182 h 189"/>
                  <a:gd name="T98" fmla="*/ 13 w 191"/>
                  <a:gd name="T99" fmla="*/ 175 h 189"/>
                  <a:gd name="T100" fmla="*/ 36 w 191"/>
                  <a:gd name="T101" fmla="*/ 161 h 189"/>
                  <a:gd name="T102" fmla="*/ 92 w 191"/>
                  <a:gd name="T103" fmla="*/ 147 h 189"/>
                  <a:gd name="T104" fmla="*/ 126 w 191"/>
                  <a:gd name="T105" fmla="*/ 141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91" h="189">
                    <a:moveTo>
                      <a:pt x="126" y="141"/>
                    </a:moveTo>
                    <a:lnTo>
                      <a:pt x="125" y="138"/>
                    </a:lnTo>
                    <a:lnTo>
                      <a:pt x="122" y="137"/>
                    </a:lnTo>
                    <a:lnTo>
                      <a:pt x="119" y="137"/>
                    </a:lnTo>
                    <a:lnTo>
                      <a:pt x="117" y="137"/>
                    </a:lnTo>
                    <a:lnTo>
                      <a:pt x="113" y="138"/>
                    </a:lnTo>
                    <a:lnTo>
                      <a:pt x="109" y="138"/>
                    </a:lnTo>
                    <a:lnTo>
                      <a:pt x="98" y="139"/>
                    </a:lnTo>
                    <a:lnTo>
                      <a:pt x="87" y="142"/>
                    </a:lnTo>
                    <a:lnTo>
                      <a:pt x="75" y="143"/>
                    </a:lnTo>
                    <a:lnTo>
                      <a:pt x="68" y="143"/>
                    </a:lnTo>
                    <a:lnTo>
                      <a:pt x="69" y="138"/>
                    </a:lnTo>
                    <a:lnTo>
                      <a:pt x="72" y="136"/>
                    </a:lnTo>
                    <a:lnTo>
                      <a:pt x="74" y="133"/>
                    </a:lnTo>
                    <a:lnTo>
                      <a:pt x="77" y="131"/>
                    </a:lnTo>
                    <a:lnTo>
                      <a:pt x="81" y="130"/>
                    </a:lnTo>
                    <a:lnTo>
                      <a:pt x="85" y="128"/>
                    </a:lnTo>
                    <a:lnTo>
                      <a:pt x="88" y="124"/>
                    </a:lnTo>
                    <a:lnTo>
                      <a:pt x="92" y="120"/>
                    </a:lnTo>
                    <a:lnTo>
                      <a:pt x="94" y="117"/>
                    </a:lnTo>
                    <a:lnTo>
                      <a:pt x="98" y="115"/>
                    </a:lnTo>
                    <a:lnTo>
                      <a:pt x="101" y="111"/>
                    </a:lnTo>
                    <a:lnTo>
                      <a:pt x="115" y="107"/>
                    </a:lnTo>
                    <a:lnTo>
                      <a:pt x="130" y="105"/>
                    </a:lnTo>
                    <a:lnTo>
                      <a:pt x="145" y="101"/>
                    </a:lnTo>
                    <a:lnTo>
                      <a:pt x="144" y="100"/>
                    </a:lnTo>
                    <a:lnTo>
                      <a:pt x="144" y="100"/>
                    </a:lnTo>
                    <a:lnTo>
                      <a:pt x="143" y="99"/>
                    </a:lnTo>
                    <a:lnTo>
                      <a:pt x="141" y="98"/>
                    </a:lnTo>
                    <a:lnTo>
                      <a:pt x="139" y="98"/>
                    </a:lnTo>
                    <a:lnTo>
                      <a:pt x="134" y="99"/>
                    </a:lnTo>
                    <a:lnTo>
                      <a:pt x="130" y="100"/>
                    </a:lnTo>
                    <a:lnTo>
                      <a:pt x="125" y="101"/>
                    </a:lnTo>
                    <a:lnTo>
                      <a:pt x="120" y="101"/>
                    </a:lnTo>
                    <a:lnTo>
                      <a:pt x="115" y="101"/>
                    </a:lnTo>
                    <a:lnTo>
                      <a:pt x="111" y="101"/>
                    </a:lnTo>
                    <a:lnTo>
                      <a:pt x="106" y="101"/>
                    </a:lnTo>
                    <a:lnTo>
                      <a:pt x="112" y="96"/>
                    </a:lnTo>
                    <a:lnTo>
                      <a:pt x="117" y="90"/>
                    </a:lnTo>
                    <a:lnTo>
                      <a:pt x="122" y="86"/>
                    </a:lnTo>
                    <a:lnTo>
                      <a:pt x="130" y="84"/>
                    </a:lnTo>
                    <a:lnTo>
                      <a:pt x="154" y="84"/>
                    </a:lnTo>
                    <a:lnTo>
                      <a:pt x="158" y="84"/>
                    </a:lnTo>
                    <a:lnTo>
                      <a:pt x="162" y="83"/>
                    </a:lnTo>
                    <a:lnTo>
                      <a:pt x="164" y="81"/>
                    </a:lnTo>
                    <a:lnTo>
                      <a:pt x="168" y="79"/>
                    </a:lnTo>
                    <a:lnTo>
                      <a:pt x="159" y="78"/>
                    </a:lnTo>
                    <a:lnTo>
                      <a:pt x="149" y="78"/>
                    </a:lnTo>
                    <a:lnTo>
                      <a:pt x="137" y="77"/>
                    </a:lnTo>
                    <a:lnTo>
                      <a:pt x="128" y="78"/>
                    </a:lnTo>
                    <a:lnTo>
                      <a:pt x="127" y="77"/>
                    </a:lnTo>
                    <a:lnTo>
                      <a:pt x="126" y="75"/>
                    </a:lnTo>
                    <a:lnTo>
                      <a:pt x="127" y="74"/>
                    </a:lnTo>
                    <a:lnTo>
                      <a:pt x="128" y="73"/>
                    </a:lnTo>
                    <a:lnTo>
                      <a:pt x="130" y="71"/>
                    </a:lnTo>
                    <a:lnTo>
                      <a:pt x="132" y="69"/>
                    </a:lnTo>
                    <a:lnTo>
                      <a:pt x="134" y="67"/>
                    </a:lnTo>
                    <a:lnTo>
                      <a:pt x="136" y="66"/>
                    </a:lnTo>
                    <a:lnTo>
                      <a:pt x="146" y="62"/>
                    </a:lnTo>
                    <a:lnTo>
                      <a:pt x="158" y="62"/>
                    </a:lnTo>
                    <a:lnTo>
                      <a:pt x="171" y="62"/>
                    </a:lnTo>
                    <a:lnTo>
                      <a:pt x="184" y="58"/>
                    </a:lnTo>
                    <a:lnTo>
                      <a:pt x="183" y="56"/>
                    </a:lnTo>
                    <a:lnTo>
                      <a:pt x="181" y="55"/>
                    </a:lnTo>
                    <a:lnTo>
                      <a:pt x="178" y="55"/>
                    </a:lnTo>
                    <a:lnTo>
                      <a:pt x="176" y="55"/>
                    </a:lnTo>
                    <a:lnTo>
                      <a:pt x="175" y="55"/>
                    </a:lnTo>
                    <a:lnTo>
                      <a:pt x="163" y="55"/>
                    </a:lnTo>
                    <a:lnTo>
                      <a:pt x="154" y="56"/>
                    </a:lnTo>
                    <a:lnTo>
                      <a:pt x="143" y="58"/>
                    </a:lnTo>
                    <a:lnTo>
                      <a:pt x="145" y="54"/>
                    </a:lnTo>
                    <a:lnTo>
                      <a:pt x="151" y="48"/>
                    </a:lnTo>
                    <a:lnTo>
                      <a:pt x="159" y="40"/>
                    </a:lnTo>
                    <a:lnTo>
                      <a:pt x="168" y="32"/>
                    </a:lnTo>
                    <a:lnTo>
                      <a:pt x="177" y="23"/>
                    </a:lnTo>
                    <a:lnTo>
                      <a:pt x="184" y="15"/>
                    </a:lnTo>
                    <a:lnTo>
                      <a:pt x="189" y="8"/>
                    </a:lnTo>
                    <a:lnTo>
                      <a:pt x="191" y="2"/>
                    </a:lnTo>
                    <a:lnTo>
                      <a:pt x="189" y="0"/>
                    </a:lnTo>
                    <a:lnTo>
                      <a:pt x="137" y="52"/>
                    </a:lnTo>
                    <a:lnTo>
                      <a:pt x="138" y="41"/>
                    </a:lnTo>
                    <a:lnTo>
                      <a:pt x="141" y="30"/>
                    </a:lnTo>
                    <a:lnTo>
                      <a:pt x="146" y="20"/>
                    </a:lnTo>
                    <a:lnTo>
                      <a:pt x="149" y="9"/>
                    </a:lnTo>
                    <a:lnTo>
                      <a:pt x="149" y="8"/>
                    </a:lnTo>
                    <a:lnTo>
                      <a:pt x="147" y="5"/>
                    </a:lnTo>
                    <a:lnTo>
                      <a:pt x="146" y="3"/>
                    </a:lnTo>
                    <a:lnTo>
                      <a:pt x="143" y="17"/>
                    </a:lnTo>
                    <a:lnTo>
                      <a:pt x="137" y="30"/>
                    </a:lnTo>
                    <a:lnTo>
                      <a:pt x="128" y="52"/>
                    </a:lnTo>
                    <a:lnTo>
                      <a:pt x="118" y="71"/>
                    </a:lnTo>
                    <a:lnTo>
                      <a:pt x="118" y="61"/>
                    </a:lnTo>
                    <a:lnTo>
                      <a:pt x="118" y="50"/>
                    </a:lnTo>
                    <a:lnTo>
                      <a:pt x="119" y="39"/>
                    </a:lnTo>
                    <a:lnTo>
                      <a:pt x="121" y="28"/>
                    </a:lnTo>
                    <a:lnTo>
                      <a:pt x="122" y="16"/>
                    </a:lnTo>
                    <a:lnTo>
                      <a:pt x="121" y="15"/>
                    </a:lnTo>
                    <a:lnTo>
                      <a:pt x="121" y="15"/>
                    </a:lnTo>
                    <a:lnTo>
                      <a:pt x="120" y="15"/>
                    </a:lnTo>
                    <a:lnTo>
                      <a:pt x="118" y="16"/>
                    </a:lnTo>
                    <a:lnTo>
                      <a:pt x="115" y="24"/>
                    </a:lnTo>
                    <a:lnTo>
                      <a:pt x="113" y="36"/>
                    </a:lnTo>
                    <a:lnTo>
                      <a:pt x="112" y="49"/>
                    </a:lnTo>
                    <a:lnTo>
                      <a:pt x="109" y="61"/>
                    </a:lnTo>
                    <a:lnTo>
                      <a:pt x="109" y="69"/>
                    </a:lnTo>
                    <a:lnTo>
                      <a:pt x="108" y="75"/>
                    </a:lnTo>
                    <a:lnTo>
                      <a:pt x="108" y="79"/>
                    </a:lnTo>
                    <a:lnTo>
                      <a:pt x="107" y="81"/>
                    </a:lnTo>
                    <a:lnTo>
                      <a:pt x="106" y="83"/>
                    </a:lnTo>
                    <a:lnTo>
                      <a:pt x="104" y="87"/>
                    </a:lnTo>
                    <a:lnTo>
                      <a:pt x="99" y="93"/>
                    </a:lnTo>
                    <a:lnTo>
                      <a:pt x="99" y="91"/>
                    </a:lnTo>
                    <a:lnTo>
                      <a:pt x="98" y="83"/>
                    </a:lnTo>
                    <a:lnTo>
                      <a:pt x="95" y="72"/>
                    </a:lnTo>
                    <a:lnTo>
                      <a:pt x="94" y="60"/>
                    </a:lnTo>
                    <a:lnTo>
                      <a:pt x="93" y="48"/>
                    </a:lnTo>
                    <a:lnTo>
                      <a:pt x="92" y="40"/>
                    </a:lnTo>
                    <a:lnTo>
                      <a:pt x="90" y="36"/>
                    </a:lnTo>
                    <a:lnTo>
                      <a:pt x="89" y="40"/>
                    </a:lnTo>
                    <a:lnTo>
                      <a:pt x="87" y="48"/>
                    </a:lnTo>
                    <a:lnTo>
                      <a:pt x="87" y="56"/>
                    </a:lnTo>
                    <a:lnTo>
                      <a:pt x="87" y="65"/>
                    </a:lnTo>
                    <a:lnTo>
                      <a:pt x="89" y="83"/>
                    </a:lnTo>
                    <a:lnTo>
                      <a:pt x="90" y="97"/>
                    </a:lnTo>
                    <a:lnTo>
                      <a:pt x="89" y="107"/>
                    </a:lnTo>
                    <a:lnTo>
                      <a:pt x="80" y="119"/>
                    </a:lnTo>
                    <a:lnTo>
                      <a:pt x="68" y="129"/>
                    </a:lnTo>
                    <a:lnTo>
                      <a:pt x="54" y="137"/>
                    </a:lnTo>
                    <a:lnTo>
                      <a:pt x="54" y="111"/>
                    </a:lnTo>
                    <a:lnTo>
                      <a:pt x="50" y="109"/>
                    </a:lnTo>
                    <a:lnTo>
                      <a:pt x="45" y="120"/>
                    </a:lnTo>
                    <a:lnTo>
                      <a:pt x="42" y="132"/>
                    </a:lnTo>
                    <a:lnTo>
                      <a:pt x="39" y="143"/>
                    </a:lnTo>
                    <a:lnTo>
                      <a:pt x="34" y="152"/>
                    </a:lnTo>
                    <a:lnTo>
                      <a:pt x="25" y="161"/>
                    </a:lnTo>
                    <a:lnTo>
                      <a:pt x="17" y="165"/>
                    </a:lnTo>
                    <a:lnTo>
                      <a:pt x="10" y="170"/>
                    </a:lnTo>
                    <a:lnTo>
                      <a:pt x="5" y="177"/>
                    </a:lnTo>
                    <a:lnTo>
                      <a:pt x="3" y="181"/>
                    </a:lnTo>
                    <a:lnTo>
                      <a:pt x="2" y="184"/>
                    </a:lnTo>
                    <a:lnTo>
                      <a:pt x="0" y="188"/>
                    </a:lnTo>
                    <a:lnTo>
                      <a:pt x="0" y="189"/>
                    </a:lnTo>
                    <a:lnTo>
                      <a:pt x="0" y="189"/>
                    </a:lnTo>
                    <a:lnTo>
                      <a:pt x="2" y="188"/>
                    </a:lnTo>
                    <a:lnTo>
                      <a:pt x="3" y="186"/>
                    </a:lnTo>
                    <a:lnTo>
                      <a:pt x="4" y="183"/>
                    </a:lnTo>
                    <a:lnTo>
                      <a:pt x="6" y="182"/>
                    </a:lnTo>
                    <a:lnTo>
                      <a:pt x="7" y="180"/>
                    </a:lnTo>
                    <a:lnTo>
                      <a:pt x="10" y="177"/>
                    </a:lnTo>
                    <a:lnTo>
                      <a:pt x="13" y="175"/>
                    </a:lnTo>
                    <a:lnTo>
                      <a:pt x="16" y="174"/>
                    </a:lnTo>
                    <a:lnTo>
                      <a:pt x="19" y="171"/>
                    </a:lnTo>
                    <a:lnTo>
                      <a:pt x="36" y="161"/>
                    </a:lnTo>
                    <a:lnTo>
                      <a:pt x="54" y="154"/>
                    </a:lnTo>
                    <a:lnTo>
                      <a:pt x="72" y="150"/>
                    </a:lnTo>
                    <a:lnTo>
                      <a:pt x="92" y="147"/>
                    </a:lnTo>
                    <a:lnTo>
                      <a:pt x="104" y="145"/>
                    </a:lnTo>
                    <a:lnTo>
                      <a:pt x="114" y="144"/>
                    </a:lnTo>
                    <a:lnTo>
                      <a:pt x="126" y="141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3" name="Freeform 389"/>
              <p:cNvSpPr>
                <a:spLocks/>
              </p:cNvSpPr>
              <p:nvPr/>
            </p:nvSpPr>
            <p:spPr bwMode="auto">
              <a:xfrm>
                <a:off x="4759434" y="2658318"/>
                <a:ext cx="338815" cy="193609"/>
              </a:xfrm>
              <a:custGeom>
                <a:avLst/>
                <a:gdLst>
                  <a:gd name="T0" fmla="*/ 30 w 322"/>
                  <a:gd name="T1" fmla="*/ 84 h 184"/>
                  <a:gd name="T2" fmla="*/ 23 w 322"/>
                  <a:gd name="T3" fmla="*/ 77 h 184"/>
                  <a:gd name="T4" fmla="*/ 22 w 322"/>
                  <a:gd name="T5" fmla="*/ 63 h 184"/>
                  <a:gd name="T6" fmla="*/ 37 w 322"/>
                  <a:gd name="T7" fmla="*/ 38 h 184"/>
                  <a:gd name="T8" fmla="*/ 62 w 322"/>
                  <a:gd name="T9" fmla="*/ 23 h 184"/>
                  <a:gd name="T10" fmla="*/ 90 w 322"/>
                  <a:gd name="T11" fmla="*/ 18 h 184"/>
                  <a:gd name="T12" fmla="*/ 105 w 322"/>
                  <a:gd name="T13" fmla="*/ 18 h 184"/>
                  <a:gd name="T14" fmla="*/ 117 w 322"/>
                  <a:gd name="T15" fmla="*/ 20 h 184"/>
                  <a:gd name="T16" fmla="*/ 137 w 322"/>
                  <a:gd name="T17" fmla="*/ 19 h 184"/>
                  <a:gd name="T18" fmla="*/ 178 w 322"/>
                  <a:gd name="T19" fmla="*/ 7 h 184"/>
                  <a:gd name="T20" fmla="*/ 226 w 322"/>
                  <a:gd name="T21" fmla="*/ 2 h 184"/>
                  <a:gd name="T22" fmla="*/ 275 w 322"/>
                  <a:gd name="T23" fmla="*/ 1 h 184"/>
                  <a:gd name="T24" fmla="*/ 303 w 322"/>
                  <a:gd name="T25" fmla="*/ 2 h 184"/>
                  <a:gd name="T26" fmla="*/ 319 w 322"/>
                  <a:gd name="T27" fmla="*/ 15 h 184"/>
                  <a:gd name="T28" fmla="*/ 318 w 322"/>
                  <a:gd name="T29" fmla="*/ 21 h 184"/>
                  <a:gd name="T30" fmla="*/ 266 w 322"/>
                  <a:gd name="T31" fmla="*/ 48 h 184"/>
                  <a:gd name="T32" fmla="*/ 227 w 322"/>
                  <a:gd name="T33" fmla="*/ 90 h 184"/>
                  <a:gd name="T34" fmla="*/ 202 w 322"/>
                  <a:gd name="T35" fmla="*/ 130 h 184"/>
                  <a:gd name="T36" fmla="*/ 186 w 322"/>
                  <a:gd name="T37" fmla="*/ 144 h 184"/>
                  <a:gd name="T38" fmla="*/ 163 w 322"/>
                  <a:gd name="T39" fmla="*/ 150 h 184"/>
                  <a:gd name="T40" fmla="*/ 153 w 322"/>
                  <a:gd name="T41" fmla="*/ 149 h 184"/>
                  <a:gd name="T42" fmla="*/ 145 w 322"/>
                  <a:gd name="T43" fmla="*/ 162 h 184"/>
                  <a:gd name="T44" fmla="*/ 128 w 322"/>
                  <a:gd name="T45" fmla="*/ 181 h 184"/>
                  <a:gd name="T46" fmla="*/ 103 w 322"/>
                  <a:gd name="T47" fmla="*/ 182 h 184"/>
                  <a:gd name="T48" fmla="*/ 85 w 322"/>
                  <a:gd name="T49" fmla="*/ 170 h 184"/>
                  <a:gd name="T50" fmla="*/ 74 w 322"/>
                  <a:gd name="T51" fmla="*/ 156 h 184"/>
                  <a:gd name="T52" fmla="*/ 56 w 322"/>
                  <a:gd name="T53" fmla="*/ 154 h 184"/>
                  <a:gd name="T54" fmla="*/ 34 w 322"/>
                  <a:gd name="T55" fmla="*/ 165 h 184"/>
                  <a:gd name="T56" fmla="*/ 11 w 322"/>
                  <a:gd name="T57" fmla="*/ 156 h 184"/>
                  <a:gd name="T58" fmla="*/ 0 w 322"/>
                  <a:gd name="T59" fmla="*/ 135 h 184"/>
                  <a:gd name="T60" fmla="*/ 10 w 322"/>
                  <a:gd name="T61" fmla="*/ 106 h 184"/>
                  <a:gd name="T62" fmla="*/ 32 w 322"/>
                  <a:gd name="T63" fmla="*/ 85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22" h="184">
                    <a:moveTo>
                      <a:pt x="32" y="85"/>
                    </a:moveTo>
                    <a:lnTo>
                      <a:pt x="30" y="84"/>
                    </a:lnTo>
                    <a:lnTo>
                      <a:pt x="26" y="82"/>
                    </a:lnTo>
                    <a:lnTo>
                      <a:pt x="23" y="77"/>
                    </a:lnTo>
                    <a:lnTo>
                      <a:pt x="22" y="71"/>
                    </a:lnTo>
                    <a:lnTo>
                      <a:pt x="22" y="63"/>
                    </a:lnTo>
                    <a:lnTo>
                      <a:pt x="28" y="48"/>
                    </a:lnTo>
                    <a:lnTo>
                      <a:pt x="37" y="38"/>
                    </a:lnTo>
                    <a:lnTo>
                      <a:pt x="49" y="29"/>
                    </a:lnTo>
                    <a:lnTo>
                      <a:pt x="62" y="23"/>
                    </a:lnTo>
                    <a:lnTo>
                      <a:pt x="76" y="20"/>
                    </a:lnTo>
                    <a:lnTo>
                      <a:pt x="90" y="18"/>
                    </a:lnTo>
                    <a:lnTo>
                      <a:pt x="98" y="18"/>
                    </a:lnTo>
                    <a:lnTo>
                      <a:pt x="105" y="18"/>
                    </a:lnTo>
                    <a:lnTo>
                      <a:pt x="111" y="19"/>
                    </a:lnTo>
                    <a:lnTo>
                      <a:pt x="117" y="20"/>
                    </a:lnTo>
                    <a:lnTo>
                      <a:pt x="126" y="21"/>
                    </a:lnTo>
                    <a:lnTo>
                      <a:pt x="137" y="19"/>
                    </a:lnTo>
                    <a:lnTo>
                      <a:pt x="158" y="12"/>
                    </a:lnTo>
                    <a:lnTo>
                      <a:pt x="178" y="7"/>
                    </a:lnTo>
                    <a:lnTo>
                      <a:pt x="197" y="3"/>
                    </a:lnTo>
                    <a:lnTo>
                      <a:pt x="226" y="2"/>
                    </a:lnTo>
                    <a:lnTo>
                      <a:pt x="259" y="2"/>
                    </a:lnTo>
                    <a:lnTo>
                      <a:pt x="275" y="1"/>
                    </a:lnTo>
                    <a:lnTo>
                      <a:pt x="292" y="0"/>
                    </a:lnTo>
                    <a:lnTo>
                      <a:pt x="303" y="2"/>
                    </a:lnTo>
                    <a:lnTo>
                      <a:pt x="312" y="7"/>
                    </a:lnTo>
                    <a:lnTo>
                      <a:pt x="319" y="15"/>
                    </a:lnTo>
                    <a:lnTo>
                      <a:pt x="322" y="19"/>
                    </a:lnTo>
                    <a:lnTo>
                      <a:pt x="318" y="21"/>
                    </a:lnTo>
                    <a:lnTo>
                      <a:pt x="290" y="34"/>
                    </a:lnTo>
                    <a:lnTo>
                      <a:pt x="266" y="48"/>
                    </a:lnTo>
                    <a:lnTo>
                      <a:pt x="246" y="66"/>
                    </a:lnTo>
                    <a:lnTo>
                      <a:pt x="227" y="90"/>
                    </a:lnTo>
                    <a:lnTo>
                      <a:pt x="215" y="110"/>
                    </a:lnTo>
                    <a:lnTo>
                      <a:pt x="202" y="130"/>
                    </a:lnTo>
                    <a:lnTo>
                      <a:pt x="195" y="138"/>
                    </a:lnTo>
                    <a:lnTo>
                      <a:pt x="186" y="144"/>
                    </a:lnTo>
                    <a:lnTo>
                      <a:pt x="176" y="149"/>
                    </a:lnTo>
                    <a:lnTo>
                      <a:pt x="163" y="150"/>
                    </a:lnTo>
                    <a:lnTo>
                      <a:pt x="158" y="150"/>
                    </a:lnTo>
                    <a:lnTo>
                      <a:pt x="153" y="149"/>
                    </a:lnTo>
                    <a:lnTo>
                      <a:pt x="147" y="149"/>
                    </a:lnTo>
                    <a:lnTo>
                      <a:pt x="145" y="162"/>
                    </a:lnTo>
                    <a:lnTo>
                      <a:pt x="138" y="173"/>
                    </a:lnTo>
                    <a:lnTo>
                      <a:pt x="128" y="181"/>
                    </a:lnTo>
                    <a:lnTo>
                      <a:pt x="115" y="184"/>
                    </a:lnTo>
                    <a:lnTo>
                      <a:pt x="103" y="182"/>
                    </a:lnTo>
                    <a:lnTo>
                      <a:pt x="93" y="178"/>
                    </a:lnTo>
                    <a:lnTo>
                      <a:pt x="85" y="170"/>
                    </a:lnTo>
                    <a:lnTo>
                      <a:pt x="79" y="163"/>
                    </a:lnTo>
                    <a:lnTo>
                      <a:pt x="74" y="156"/>
                    </a:lnTo>
                    <a:lnTo>
                      <a:pt x="66" y="146"/>
                    </a:lnTo>
                    <a:lnTo>
                      <a:pt x="56" y="154"/>
                    </a:lnTo>
                    <a:lnTo>
                      <a:pt x="45" y="161"/>
                    </a:lnTo>
                    <a:lnTo>
                      <a:pt x="34" y="165"/>
                    </a:lnTo>
                    <a:lnTo>
                      <a:pt x="22" y="162"/>
                    </a:lnTo>
                    <a:lnTo>
                      <a:pt x="11" y="156"/>
                    </a:lnTo>
                    <a:lnTo>
                      <a:pt x="3" y="147"/>
                    </a:lnTo>
                    <a:lnTo>
                      <a:pt x="0" y="135"/>
                    </a:lnTo>
                    <a:lnTo>
                      <a:pt x="3" y="121"/>
                    </a:lnTo>
                    <a:lnTo>
                      <a:pt x="10" y="106"/>
                    </a:lnTo>
                    <a:lnTo>
                      <a:pt x="20" y="95"/>
                    </a:lnTo>
                    <a:lnTo>
                      <a:pt x="32" y="85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4" name="Freeform 390"/>
              <p:cNvSpPr>
                <a:spLocks/>
              </p:cNvSpPr>
              <p:nvPr/>
            </p:nvSpPr>
            <p:spPr bwMode="auto">
              <a:xfrm>
                <a:off x="4717345" y="2822465"/>
                <a:ext cx="228332" cy="359860"/>
              </a:xfrm>
              <a:custGeom>
                <a:avLst/>
                <a:gdLst>
                  <a:gd name="T0" fmla="*/ 25 w 217"/>
                  <a:gd name="T1" fmla="*/ 41 h 342"/>
                  <a:gd name="T2" fmla="*/ 24 w 217"/>
                  <a:gd name="T3" fmla="*/ 35 h 342"/>
                  <a:gd name="T4" fmla="*/ 34 w 217"/>
                  <a:gd name="T5" fmla="*/ 10 h 342"/>
                  <a:gd name="T6" fmla="*/ 60 w 217"/>
                  <a:gd name="T7" fmla="*/ 0 h 342"/>
                  <a:gd name="T8" fmla="*/ 76 w 217"/>
                  <a:gd name="T9" fmla="*/ 5 h 342"/>
                  <a:gd name="T10" fmla="*/ 84 w 217"/>
                  <a:gd name="T11" fmla="*/ 14 h 342"/>
                  <a:gd name="T12" fmla="*/ 93 w 217"/>
                  <a:gd name="T13" fmla="*/ 26 h 342"/>
                  <a:gd name="T14" fmla="*/ 116 w 217"/>
                  <a:gd name="T15" fmla="*/ 20 h 342"/>
                  <a:gd name="T16" fmla="*/ 139 w 217"/>
                  <a:gd name="T17" fmla="*/ 32 h 342"/>
                  <a:gd name="T18" fmla="*/ 149 w 217"/>
                  <a:gd name="T19" fmla="*/ 55 h 342"/>
                  <a:gd name="T20" fmla="*/ 148 w 217"/>
                  <a:gd name="T21" fmla="*/ 77 h 342"/>
                  <a:gd name="T22" fmla="*/ 170 w 217"/>
                  <a:gd name="T23" fmla="*/ 82 h 342"/>
                  <a:gd name="T24" fmla="*/ 178 w 217"/>
                  <a:gd name="T25" fmla="*/ 99 h 342"/>
                  <a:gd name="T26" fmla="*/ 178 w 217"/>
                  <a:gd name="T27" fmla="*/ 124 h 342"/>
                  <a:gd name="T28" fmla="*/ 175 w 217"/>
                  <a:gd name="T29" fmla="*/ 144 h 342"/>
                  <a:gd name="T30" fmla="*/ 180 w 217"/>
                  <a:gd name="T31" fmla="*/ 148 h 342"/>
                  <a:gd name="T32" fmla="*/ 196 w 217"/>
                  <a:gd name="T33" fmla="*/ 150 h 342"/>
                  <a:gd name="T34" fmla="*/ 211 w 217"/>
                  <a:gd name="T35" fmla="*/ 165 h 342"/>
                  <a:gd name="T36" fmla="*/ 217 w 217"/>
                  <a:gd name="T37" fmla="*/ 186 h 342"/>
                  <a:gd name="T38" fmla="*/ 211 w 217"/>
                  <a:gd name="T39" fmla="*/ 216 h 342"/>
                  <a:gd name="T40" fmla="*/ 200 w 217"/>
                  <a:gd name="T41" fmla="*/ 241 h 342"/>
                  <a:gd name="T42" fmla="*/ 186 w 217"/>
                  <a:gd name="T43" fmla="*/ 273 h 342"/>
                  <a:gd name="T44" fmla="*/ 184 w 217"/>
                  <a:gd name="T45" fmla="*/ 319 h 342"/>
                  <a:gd name="T46" fmla="*/ 183 w 217"/>
                  <a:gd name="T47" fmla="*/ 325 h 342"/>
                  <a:gd name="T48" fmla="*/ 180 w 217"/>
                  <a:gd name="T49" fmla="*/ 330 h 342"/>
                  <a:gd name="T50" fmla="*/ 175 w 217"/>
                  <a:gd name="T51" fmla="*/ 342 h 342"/>
                  <a:gd name="T52" fmla="*/ 162 w 217"/>
                  <a:gd name="T53" fmla="*/ 312 h 342"/>
                  <a:gd name="T54" fmla="*/ 138 w 217"/>
                  <a:gd name="T55" fmla="*/ 281 h 342"/>
                  <a:gd name="T56" fmla="*/ 90 w 217"/>
                  <a:gd name="T57" fmla="*/ 243 h 342"/>
                  <a:gd name="T58" fmla="*/ 56 w 217"/>
                  <a:gd name="T59" fmla="*/ 212 h 342"/>
                  <a:gd name="T60" fmla="*/ 46 w 217"/>
                  <a:gd name="T61" fmla="*/ 186 h 342"/>
                  <a:gd name="T62" fmla="*/ 47 w 217"/>
                  <a:gd name="T63" fmla="*/ 164 h 342"/>
                  <a:gd name="T64" fmla="*/ 45 w 217"/>
                  <a:gd name="T65" fmla="*/ 150 h 342"/>
                  <a:gd name="T66" fmla="*/ 40 w 217"/>
                  <a:gd name="T67" fmla="*/ 138 h 342"/>
                  <a:gd name="T68" fmla="*/ 34 w 217"/>
                  <a:gd name="T69" fmla="*/ 129 h 342"/>
                  <a:gd name="T70" fmla="*/ 24 w 217"/>
                  <a:gd name="T71" fmla="*/ 120 h 342"/>
                  <a:gd name="T72" fmla="*/ 8 w 217"/>
                  <a:gd name="T73" fmla="*/ 107 h 342"/>
                  <a:gd name="T74" fmla="*/ 0 w 217"/>
                  <a:gd name="T75" fmla="*/ 86 h 342"/>
                  <a:gd name="T76" fmla="*/ 7 w 217"/>
                  <a:gd name="T77" fmla="*/ 61 h 342"/>
                  <a:gd name="T78" fmla="*/ 26 w 217"/>
                  <a:gd name="T79" fmla="*/ 44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17" h="342">
                    <a:moveTo>
                      <a:pt x="26" y="44"/>
                    </a:moveTo>
                    <a:lnTo>
                      <a:pt x="25" y="41"/>
                    </a:lnTo>
                    <a:lnTo>
                      <a:pt x="24" y="38"/>
                    </a:lnTo>
                    <a:lnTo>
                      <a:pt x="24" y="35"/>
                    </a:lnTo>
                    <a:lnTo>
                      <a:pt x="26" y="20"/>
                    </a:lnTo>
                    <a:lnTo>
                      <a:pt x="34" y="10"/>
                    </a:lnTo>
                    <a:lnTo>
                      <a:pt x="47" y="3"/>
                    </a:lnTo>
                    <a:lnTo>
                      <a:pt x="60" y="0"/>
                    </a:lnTo>
                    <a:lnTo>
                      <a:pt x="69" y="1"/>
                    </a:lnTo>
                    <a:lnTo>
                      <a:pt x="76" y="5"/>
                    </a:lnTo>
                    <a:lnTo>
                      <a:pt x="81" y="10"/>
                    </a:lnTo>
                    <a:lnTo>
                      <a:pt x="84" y="14"/>
                    </a:lnTo>
                    <a:lnTo>
                      <a:pt x="88" y="19"/>
                    </a:lnTo>
                    <a:lnTo>
                      <a:pt x="93" y="26"/>
                    </a:lnTo>
                    <a:lnTo>
                      <a:pt x="104" y="20"/>
                    </a:lnTo>
                    <a:lnTo>
                      <a:pt x="116" y="20"/>
                    </a:lnTo>
                    <a:lnTo>
                      <a:pt x="129" y="24"/>
                    </a:lnTo>
                    <a:lnTo>
                      <a:pt x="139" y="32"/>
                    </a:lnTo>
                    <a:lnTo>
                      <a:pt x="147" y="43"/>
                    </a:lnTo>
                    <a:lnTo>
                      <a:pt x="149" y="55"/>
                    </a:lnTo>
                    <a:lnTo>
                      <a:pt x="149" y="65"/>
                    </a:lnTo>
                    <a:lnTo>
                      <a:pt x="148" y="77"/>
                    </a:lnTo>
                    <a:lnTo>
                      <a:pt x="160" y="77"/>
                    </a:lnTo>
                    <a:lnTo>
                      <a:pt x="170" y="82"/>
                    </a:lnTo>
                    <a:lnTo>
                      <a:pt x="174" y="89"/>
                    </a:lnTo>
                    <a:lnTo>
                      <a:pt x="178" y="99"/>
                    </a:lnTo>
                    <a:lnTo>
                      <a:pt x="179" y="109"/>
                    </a:lnTo>
                    <a:lnTo>
                      <a:pt x="178" y="124"/>
                    </a:lnTo>
                    <a:lnTo>
                      <a:pt x="177" y="138"/>
                    </a:lnTo>
                    <a:lnTo>
                      <a:pt x="175" y="144"/>
                    </a:lnTo>
                    <a:lnTo>
                      <a:pt x="175" y="150"/>
                    </a:lnTo>
                    <a:lnTo>
                      <a:pt x="180" y="148"/>
                    </a:lnTo>
                    <a:lnTo>
                      <a:pt x="185" y="147"/>
                    </a:lnTo>
                    <a:lnTo>
                      <a:pt x="196" y="150"/>
                    </a:lnTo>
                    <a:lnTo>
                      <a:pt x="205" y="156"/>
                    </a:lnTo>
                    <a:lnTo>
                      <a:pt x="211" y="165"/>
                    </a:lnTo>
                    <a:lnTo>
                      <a:pt x="216" y="175"/>
                    </a:lnTo>
                    <a:lnTo>
                      <a:pt x="217" y="186"/>
                    </a:lnTo>
                    <a:lnTo>
                      <a:pt x="216" y="202"/>
                    </a:lnTo>
                    <a:lnTo>
                      <a:pt x="211" y="216"/>
                    </a:lnTo>
                    <a:lnTo>
                      <a:pt x="206" y="229"/>
                    </a:lnTo>
                    <a:lnTo>
                      <a:pt x="200" y="241"/>
                    </a:lnTo>
                    <a:lnTo>
                      <a:pt x="192" y="256"/>
                    </a:lnTo>
                    <a:lnTo>
                      <a:pt x="186" y="273"/>
                    </a:lnTo>
                    <a:lnTo>
                      <a:pt x="184" y="292"/>
                    </a:lnTo>
                    <a:lnTo>
                      <a:pt x="184" y="319"/>
                    </a:lnTo>
                    <a:lnTo>
                      <a:pt x="184" y="322"/>
                    </a:lnTo>
                    <a:lnTo>
                      <a:pt x="183" y="325"/>
                    </a:lnTo>
                    <a:lnTo>
                      <a:pt x="181" y="326"/>
                    </a:lnTo>
                    <a:lnTo>
                      <a:pt x="180" y="330"/>
                    </a:lnTo>
                    <a:lnTo>
                      <a:pt x="179" y="332"/>
                    </a:lnTo>
                    <a:lnTo>
                      <a:pt x="175" y="342"/>
                    </a:lnTo>
                    <a:lnTo>
                      <a:pt x="172" y="332"/>
                    </a:lnTo>
                    <a:lnTo>
                      <a:pt x="162" y="312"/>
                    </a:lnTo>
                    <a:lnTo>
                      <a:pt x="151" y="295"/>
                    </a:lnTo>
                    <a:lnTo>
                      <a:pt x="138" y="281"/>
                    </a:lnTo>
                    <a:lnTo>
                      <a:pt x="123" y="268"/>
                    </a:lnTo>
                    <a:lnTo>
                      <a:pt x="90" y="243"/>
                    </a:lnTo>
                    <a:lnTo>
                      <a:pt x="74" y="229"/>
                    </a:lnTo>
                    <a:lnTo>
                      <a:pt x="56" y="212"/>
                    </a:lnTo>
                    <a:lnTo>
                      <a:pt x="49" y="199"/>
                    </a:lnTo>
                    <a:lnTo>
                      <a:pt x="46" y="186"/>
                    </a:lnTo>
                    <a:lnTo>
                      <a:pt x="46" y="173"/>
                    </a:lnTo>
                    <a:lnTo>
                      <a:pt x="47" y="164"/>
                    </a:lnTo>
                    <a:lnTo>
                      <a:pt x="46" y="154"/>
                    </a:lnTo>
                    <a:lnTo>
                      <a:pt x="45" y="150"/>
                    </a:lnTo>
                    <a:lnTo>
                      <a:pt x="44" y="144"/>
                    </a:lnTo>
                    <a:lnTo>
                      <a:pt x="40" y="138"/>
                    </a:lnTo>
                    <a:lnTo>
                      <a:pt x="38" y="133"/>
                    </a:lnTo>
                    <a:lnTo>
                      <a:pt x="34" y="129"/>
                    </a:lnTo>
                    <a:lnTo>
                      <a:pt x="30" y="126"/>
                    </a:lnTo>
                    <a:lnTo>
                      <a:pt x="24" y="120"/>
                    </a:lnTo>
                    <a:lnTo>
                      <a:pt x="17" y="115"/>
                    </a:lnTo>
                    <a:lnTo>
                      <a:pt x="8" y="107"/>
                    </a:lnTo>
                    <a:lnTo>
                      <a:pt x="2" y="97"/>
                    </a:lnTo>
                    <a:lnTo>
                      <a:pt x="0" y="86"/>
                    </a:lnTo>
                    <a:lnTo>
                      <a:pt x="1" y="73"/>
                    </a:lnTo>
                    <a:lnTo>
                      <a:pt x="7" y="61"/>
                    </a:lnTo>
                    <a:lnTo>
                      <a:pt x="15" y="51"/>
                    </a:lnTo>
                    <a:lnTo>
                      <a:pt x="26" y="44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5" name="Freeform 391"/>
              <p:cNvSpPr>
                <a:spLocks/>
              </p:cNvSpPr>
              <p:nvPr/>
            </p:nvSpPr>
            <p:spPr bwMode="auto">
              <a:xfrm>
                <a:off x="4756277" y="2839300"/>
                <a:ext cx="194661" cy="436672"/>
              </a:xfrm>
              <a:custGeom>
                <a:avLst/>
                <a:gdLst>
                  <a:gd name="T0" fmla="*/ 167 w 185"/>
                  <a:gd name="T1" fmla="*/ 378 h 415"/>
                  <a:gd name="T2" fmla="*/ 131 w 185"/>
                  <a:gd name="T3" fmla="*/ 300 h 415"/>
                  <a:gd name="T4" fmla="*/ 110 w 185"/>
                  <a:gd name="T5" fmla="*/ 243 h 415"/>
                  <a:gd name="T6" fmla="*/ 106 w 185"/>
                  <a:gd name="T7" fmla="*/ 168 h 415"/>
                  <a:gd name="T8" fmla="*/ 105 w 185"/>
                  <a:gd name="T9" fmla="*/ 153 h 415"/>
                  <a:gd name="T10" fmla="*/ 92 w 185"/>
                  <a:gd name="T11" fmla="*/ 167 h 415"/>
                  <a:gd name="T12" fmla="*/ 102 w 185"/>
                  <a:gd name="T13" fmla="*/ 110 h 415"/>
                  <a:gd name="T14" fmla="*/ 112 w 185"/>
                  <a:gd name="T15" fmla="*/ 76 h 415"/>
                  <a:gd name="T16" fmla="*/ 105 w 185"/>
                  <a:gd name="T17" fmla="*/ 79 h 415"/>
                  <a:gd name="T18" fmla="*/ 95 w 185"/>
                  <a:gd name="T19" fmla="*/ 113 h 415"/>
                  <a:gd name="T20" fmla="*/ 83 w 185"/>
                  <a:gd name="T21" fmla="*/ 122 h 415"/>
                  <a:gd name="T22" fmla="*/ 101 w 185"/>
                  <a:gd name="T23" fmla="*/ 58 h 415"/>
                  <a:gd name="T24" fmla="*/ 92 w 185"/>
                  <a:gd name="T25" fmla="*/ 59 h 415"/>
                  <a:gd name="T26" fmla="*/ 89 w 185"/>
                  <a:gd name="T27" fmla="*/ 70 h 415"/>
                  <a:gd name="T28" fmla="*/ 78 w 185"/>
                  <a:gd name="T29" fmla="*/ 100 h 415"/>
                  <a:gd name="T30" fmla="*/ 71 w 185"/>
                  <a:gd name="T31" fmla="*/ 111 h 415"/>
                  <a:gd name="T32" fmla="*/ 74 w 185"/>
                  <a:gd name="T33" fmla="*/ 64 h 415"/>
                  <a:gd name="T34" fmla="*/ 73 w 185"/>
                  <a:gd name="T35" fmla="*/ 44 h 415"/>
                  <a:gd name="T36" fmla="*/ 61 w 185"/>
                  <a:gd name="T37" fmla="*/ 86 h 415"/>
                  <a:gd name="T38" fmla="*/ 59 w 185"/>
                  <a:gd name="T39" fmla="*/ 53 h 415"/>
                  <a:gd name="T40" fmla="*/ 61 w 185"/>
                  <a:gd name="T41" fmla="*/ 16 h 415"/>
                  <a:gd name="T42" fmla="*/ 58 w 185"/>
                  <a:gd name="T43" fmla="*/ 16 h 415"/>
                  <a:gd name="T44" fmla="*/ 53 w 185"/>
                  <a:gd name="T45" fmla="*/ 58 h 415"/>
                  <a:gd name="T46" fmla="*/ 28 w 185"/>
                  <a:gd name="T47" fmla="*/ 17 h 415"/>
                  <a:gd name="T48" fmla="*/ 16 w 185"/>
                  <a:gd name="T49" fmla="*/ 0 h 415"/>
                  <a:gd name="T50" fmla="*/ 15 w 185"/>
                  <a:gd name="T51" fmla="*/ 7 h 415"/>
                  <a:gd name="T52" fmla="*/ 25 w 185"/>
                  <a:gd name="T53" fmla="*/ 42 h 415"/>
                  <a:gd name="T54" fmla="*/ 19 w 185"/>
                  <a:gd name="T55" fmla="*/ 48 h 415"/>
                  <a:gd name="T56" fmla="*/ 50 w 185"/>
                  <a:gd name="T57" fmla="*/ 79 h 415"/>
                  <a:gd name="T58" fmla="*/ 64 w 185"/>
                  <a:gd name="T59" fmla="*/ 113 h 415"/>
                  <a:gd name="T60" fmla="*/ 65 w 185"/>
                  <a:gd name="T61" fmla="*/ 127 h 415"/>
                  <a:gd name="T62" fmla="*/ 26 w 185"/>
                  <a:gd name="T63" fmla="*/ 100 h 415"/>
                  <a:gd name="T64" fmla="*/ 0 w 185"/>
                  <a:gd name="T65" fmla="*/ 86 h 415"/>
                  <a:gd name="T66" fmla="*/ 6 w 185"/>
                  <a:gd name="T67" fmla="*/ 97 h 415"/>
                  <a:gd name="T68" fmla="*/ 18 w 185"/>
                  <a:gd name="T69" fmla="*/ 103 h 415"/>
                  <a:gd name="T70" fmla="*/ 67 w 185"/>
                  <a:gd name="T71" fmla="*/ 142 h 415"/>
                  <a:gd name="T72" fmla="*/ 60 w 185"/>
                  <a:gd name="T73" fmla="*/ 148 h 415"/>
                  <a:gd name="T74" fmla="*/ 18 w 185"/>
                  <a:gd name="T75" fmla="*/ 123 h 415"/>
                  <a:gd name="T76" fmla="*/ 26 w 185"/>
                  <a:gd name="T77" fmla="*/ 137 h 415"/>
                  <a:gd name="T78" fmla="*/ 65 w 185"/>
                  <a:gd name="T79" fmla="*/ 162 h 415"/>
                  <a:gd name="T80" fmla="*/ 79 w 185"/>
                  <a:gd name="T81" fmla="*/ 176 h 415"/>
                  <a:gd name="T82" fmla="*/ 84 w 185"/>
                  <a:gd name="T83" fmla="*/ 187 h 415"/>
                  <a:gd name="T84" fmla="*/ 84 w 185"/>
                  <a:gd name="T85" fmla="*/ 191 h 415"/>
                  <a:gd name="T86" fmla="*/ 45 w 185"/>
                  <a:gd name="T87" fmla="*/ 163 h 415"/>
                  <a:gd name="T88" fmla="*/ 23 w 185"/>
                  <a:gd name="T89" fmla="*/ 150 h 415"/>
                  <a:gd name="T90" fmla="*/ 85 w 185"/>
                  <a:gd name="T91" fmla="*/ 207 h 415"/>
                  <a:gd name="T92" fmla="*/ 89 w 185"/>
                  <a:gd name="T93" fmla="*/ 213 h 415"/>
                  <a:gd name="T94" fmla="*/ 71 w 185"/>
                  <a:gd name="T95" fmla="*/ 202 h 415"/>
                  <a:gd name="T96" fmla="*/ 61 w 185"/>
                  <a:gd name="T97" fmla="*/ 202 h 415"/>
                  <a:gd name="T98" fmla="*/ 91 w 185"/>
                  <a:gd name="T99" fmla="*/ 232 h 415"/>
                  <a:gd name="T100" fmla="*/ 109 w 185"/>
                  <a:gd name="T101" fmla="*/ 276 h 415"/>
                  <a:gd name="T102" fmla="*/ 121 w 185"/>
                  <a:gd name="T103" fmla="*/ 319 h 415"/>
                  <a:gd name="T104" fmla="*/ 137 w 185"/>
                  <a:gd name="T105" fmla="*/ 347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85" h="415">
                    <a:moveTo>
                      <a:pt x="185" y="415"/>
                    </a:moveTo>
                    <a:lnTo>
                      <a:pt x="181" y="407"/>
                    </a:lnTo>
                    <a:lnTo>
                      <a:pt x="174" y="394"/>
                    </a:lnTo>
                    <a:lnTo>
                      <a:pt x="167" y="378"/>
                    </a:lnTo>
                    <a:lnTo>
                      <a:pt x="159" y="359"/>
                    </a:lnTo>
                    <a:lnTo>
                      <a:pt x="149" y="339"/>
                    </a:lnTo>
                    <a:lnTo>
                      <a:pt x="140" y="319"/>
                    </a:lnTo>
                    <a:lnTo>
                      <a:pt x="131" y="300"/>
                    </a:lnTo>
                    <a:lnTo>
                      <a:pt x="124" y="283"/>
                    </a:lnTo>
                    <a:lnTo>
                      <a:pt x="118" y="270"/>
                    </a:lnTo>
                    <a:lnTo>
                      <a:pt x="116" y="262"/>
                    </a:lnTo>
                    <a:lnTo>
                      <a:pt x="110" y="243"/>
                    </a:lnTo>
                    <a:lnTo>
                      <a:pt x="106" y="224"/>
                    </a:lnTo>
                    <a:lnTo>
                      <a:pt x="104" y="205"/>
                    </a:lnTo>
                    <a:lnTo>
                      <a:pt x="104" y="182"/>
                    </a:lnTo>
                    <a:lnTo>
                      <a:pt x="106" y="168"/>
                    </a:lnTo>
                    <a:lnTo>
                      <a:pt x="110" y="155"/>
                    </a:lnTo>
                    <a:lnTo>
                      <a:pt x="118" y="143"/>
                    </a:lnTo>
                    <a:lnTo>
                      <a:pt x="114" y="142"/>
                    </a:lnTo>
                    <a:lnTo>
                      <a:pt x="105" y="153"/>
                    </a:lnTo>
                    <a:lnTo>
                      <a:pt x="101" y="164"/>
                    </a:lnTo>
                    <a:lnTo>
                      <a:pt x="97" y="179"/>
                    </a:lnTo>
                    <a:lnTo>
                      <a:pt x="97" y="181"/>
                    </a:lnTo>
                    <a:lnTo>
                      <a:pt x="92" y="167"/>
                    </a:lnTo>
                    <a:lnTo>
                      <a:pt x="92" y="153"/>
                    </a:lnTo>
                    <a:lnTo>
                      <a:pt x="93" y="140"/>
                    </a:lnTo>
                    <a:lnTo>
                      <a:pt x="97" y="125"/>
                    </a:lnTo>
                    <a:lnTo>
                      <a:pt x="102" y="110"/>
                    </a:lnTo>
                    <a:lnTo>
                      <a:pt x="105" y="100"/>
                    </a:lnTo>
                    <a:lnTo>
                      <a:pt x="109" y="93"/>
                    </a:lnTo>
                    <a:lnTo>
                      <a:pt x="111" y="85"/>
                    </a:lnTo>
                    <a:lnTo>
                      <a:pt x="112" y="76"/>
                    </a:lnTo>
                    <a:lnTo>
                      <a:pt x="111" y="76"/>
                    </a:lnTo>
                    <a:lnTo>
                      <a:pt x="111" y="74"/>
                    </a:lnTo>
                    <a:lnTo>
                      <a:pt x="110" y="74"/>
                    </a:lnTo>
                    <a:lnTo>
                      <a:pt x="105" y="79"/>
                    </a:lnTo>
                    <a:lnTo>
                      <a:pt x="103" y="84"/>
                    </a:lnTo>
                    <a:lnTo>
                      <a:pt x="102" y="90"/>
                    </a:lnTo>
                    <a:lnTo>
                      <a:pt x="99" y="97"/>
                    </a:lnTo>
                    <a:lnTo>
                      <a:pt x="95" y="113"/>
                    </a:lnTo>
                    <a:lnTo>
                      <a:pt x="90" y="132"/>
                    </a:lnTo>
                    <a:lnTo>
                      <a:pt x="86" y="150"/>
                    </a:lnTo>
                    <a:lnTo>
                      <a:pt x="83" y="136"/>
                    </a:lnTo>
                    <a:lnTo>
                      <a:pt x="83" y="122"/>
                    </a:lnTo>
                    <a:lnTo>
                      <a:pt x="84" y="109"/>
                    </a:lnTo>
                    <a:lnTo>
                      <a:pt x="90" y="91"/>
                    </a:lnTo>
                    <a:lnTo>
                      <a:pt x="96" y="76"/>
                    </a:lnTo>
                    <a:lnTo>
                      <a:pt x="101" y="58"/>
                    </a:lnTo>
                    <a:lnTo>
                      <a:pt x="98" y="57"/>
                    </a:lnTo>
                    <a:lnTo>
                      <a:pt x="97" y="57"/>
                    </a:lnTo>
                    <a:lnTo>
                      <a:pt x="96" y="57"/>
                    </a:lnTo>
                    <a:lnTo>
                      <a:pt x="92" y="59"/>
                    </a:lnTo>
                    <a:lnTo>
                      <a:pt x="91" y="61"/>
                    </a:lnTo>
                    <a:lnTo>
                      <a:pt x="90" y="64"/>
                    </a:lnTo>
                    <a:lnTo>
                      <a:pt x="90" y="66"/>
                    </a:lnTo>
                    <a:lnTo>
                      <a:pt x="89" y="70"/>
                    </a:lnTo>
                    <a:lnTo>
                      <a:pt x="89" y="72"/>
                    </a:lnTo>
                    <a:lnTo>
                      <a:pt x="88" y="76"/>
                    </a:lnTo>
                    <a:lnTo>
                      <a:pt x="82" y="89"/>
                    </a:lnTo>
                    <a:lnTo>
                      <a:pt x="78" y="100"/>
                    </a:lnTo>
                    <a:lnTo>
                      <a:pt x="76" y="113"/>
                    </a:lnTo>
                    <a:lnTo>
                      <a:pt x="73" y="113"/>
                    </a:lnTo>
                    <a:lnTo>
                      <a:pt x="72" y="112"/>
                    </a:lnTo>
                    <a:lnTo>
                      <a:pt x="71" y="111"/>
                    </a:lnTo>
                    <a:lnTo>
                      <a:pt x="67" y="98"/>
                    </a:lnTo>
                    <a:lnTo>
                      <a:pt x="67" y="87"/>
                    </a:lnTo>
                    <a:lnTo>
                      <a:pt x="71" y="76"/>
                    </a:lnTo>
                    <a:lnTo>
                      <a:pt x="74" y="64"/>
                    </a:lnTo>
                    <a:lnTo>
                      <a:pt x="78" y="52"/>
                    </a:lnTo>
                    <a:lnTo>
                      <a:pt x="79" y="39"/>
                    </a:lnTo>
                    <a:lnTo>
                      <a:pt x="78" y="36"/>
                    </a:lnTo>
                    <a:lnTo>
                      <a:pt x="73" y="44"/>
                    </a:lnTo>
                    <a:lnTo>
                      <a:pt x="70" y="57"/>
                    </a:lnTo>
                    <a:lnTo>
                      <a:pt x="65" y="71"/>
                    </a:lnTo>
                    <a:lnTo>
                      <a:pt x="63" y="89"/>
                    </a:lnTo>
                    <a:lnTo>
                      <a:pt x="61" y="86"/>
                    </a:lnTo>
                    <a:lnTo>
                      <a:pt x="61" y="80"/>
                    </a:lnTo>
                    <a:lnTo>
                      <a:pt x="60" y="71"/>
                    </a:lnTo>
                    <a:lnTo>
                      <a:pt x="59" y="61"/>
                    </a:lnTo>
                    <a:lnTo>
                      <a:pt x="59" y="53"/>
                    </a:lnTo>
                    <a:lnTo>
                      <a:pt x="59" y="47"/>
                    </a:lnTo>
                    <a:lnTo>
                      <a:pt x="60" y="36"/>
                    </a:lnTo>
                    <a:lnTo>
                      <a:pt x="61" y="27"/>
                    </a:lnTo>
                    <a:lnTo>
                      <a:pt x="61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59" y="16"/>
                    </a:lnTo>
                    <a:lnTo>
                      <a:pt x="58" y="16"/>
                    </a:lnTo>
                    <a:lnTo>
                      <a:pt x="56" y="26"/>
                    </a:lnTo>
                    <a:lnTo>
                      <a:pt x="54" y="36"/>
                    </a:lnTo>
                    <a:lnTo>
                      <a:pt x="54" y="48"/>
                    </a:lnTo>
                    <a:lnTo>
                      <a:pt x="53" y="58"/>
                    </a:lnTo>
                    <a:lnTo>
                      <a:pt x="51" y="65"/>
                    </a:lnTo>
                    <a:lnTo>
                      <a:pt x="47" y="52"/>
                    </a:lnTo>
                    <a:lnTo>
                      <a:pt x="39" y="35"/>
                    </a:lnTo>
                    <a:lnTo>
                      <a:pt x="28" y="17"/>
                    </a:lnTo>
                    <a:lnTo>
                      <a:pt x="21" y="1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5" y="1"/>
                    </a:lnTo>
                    <a:lnTo>
                      <a:pt x="14" y="3"/>
                    </a:lnTo>
                    <a:lnTo>
                      <a:pt x="14" y="4"/>
                    </a:lnTo>
                    <a:lnTo>
                      <a:pt x="15" y="7"/>
                    </a:lnTo>
                    <a:lnTo>
                      <a:pt x="28" y="32"/>
                    </a:lnTo>
                    <a:lnTo>
                      <a:pt x="41" y="55"/>
                    </a:lnTo>
                    <a:lnTo>
                      <a:pt x="33" y="49"/>
                    </a:lnTo>
                    <a:lnTo>
                      <a:pt x="25" y="42"/>
                    </a:lnTo>
                    <a:lnTo>
                      <a:pt x="16" y="38"/>
                    </a:lnTo>
                    <a:lnTo>
                      <a:pt x="8" y="35"/>
                    </a:lnTo>
                    <a:lnTo>
                      <a:pt x="12" y="42"/>
                    </a:lnTo>
                    <a:lnTo>
                      <a:pt x="19" y="48"/>
                    </a:lnTo>
                    <a:lnTo>
                      <a:pt x="28" y="54"/>
                    </a:lnTo>
                    <a:lnTo>
                      <a:pt x="34" y="59"/>
                    </a:lnTo>
                    <a:lnTo>
                      <a:pt x="44" y="70"/>
                    </a:lnTo>
                    <a:lnTo>
                      <a:pt x="50" y="79"/>
                    </a:lnTo>
                    <a:lnTo>
                      <a:pt x="53" y="91"/>
                    </a:lnTo>
                    <a:lnTo>
                      <a:pt x="59" y="104"/>
                    </a:lnTo>
                    <a:lnTo>
                      <a:pt x="60" y="108"/>
                    </a:lnTo>
                    <a:lnTo>
                      <a:pt x="64" y="113"/>
                    </a:lnTo>
                    <a:lnTo>
                      <a:pt x="66" y="121"/>
                    </a:lnTo>
                    <a:lnTo>
                      <a:pt x="67" y="125"/>
                    </a:lnTo>
                    <a:lnTo>
                      <a:pt x="67" y="128"/>
                    </a:lnTo>
                    <a:lnTo>
                      <a:pt x="65" y="127"/>
                    </a:lnTo>
                    <a:lnTo>
                      <a:pt x="56" y="119"/>
                    </a:lnTo>
                    <a:lnTo>
                      <a:pt x="45" y="112"/>
                    </a:lnTo>
                    <a:lnTo>
                      <a:pt x="35" y="106"/>
                    </a:lnTo>
                    <a:lnTo>
                      <a:pt x="26" y="100"/>
                    </a:lnTo>
                    <a:lnTo>
                      <a:pt x="16" y="96"/>
                    </a:lnTo>
                    <a:lnTo>
                      <a:pt x="8" y="91"/>
                    </a:lnTo>
                    <a:lnTo>
                      <a:pt x="2" y="87"/>
                    </a:lnTo>
                    <a:lnTo>
                      <a:pt x="0" y="86"/>
                    </a:lnTo>
                    <a:lnTo>
                      <a:pt x="0" y="89"/>
                    </a:lnTo>
                    <a:lnTo>
                      <a:pt x="1" y="91"/>
                    </a:lnTo>
                    <a:lnTo>
                      <a:pt x="3" y="95"/>
                    </a:lnTo>
                    <a:lnTo>
                      <a:pt x="6" y="97"/>
                    </a:lnTo>
                    <a:lnTo>
                      <a:pt x="8" y="98"/>
                    </a:lnTo>
                    <a:lnTo>
                      <a:pt x="12" y="99"/>
                    </a:lnTo>
                    <a:lnTo>
                      <a:pt x="14" y="100"/>
                    </a:lnTo>
                    <a:lnTo>
                      <a:pt x="18" y="103"/>
                    </a:lnTo>
                    <a:lnTo>
                      <a:pt x="31" y="111"/>
                    </a:lnTo>
                    <a:lnTo>
                      <a:pt x="44" y="121"/>
                    </a:lnTo>
                    <a:lnTo>
                      <a:pt x="57" y="131"/>
                    </a:lnTo>
                    <a:lnTo>
                      <a:pt x="67" y="142"/>
                    </a:lnTo>
                    <a:lnTo>
                      <a:pt x="74" y="156"/>
                    </a:lnTo>
                    <a:lnTo>
                      <a:pt x="73" y="156"/>
                    </a:lnTo>
                    <a:lnTo>
                      <a:pt x="69" y="153"/>
                    </a:lnTo>
                    <a:lnTo>
                      <a:pt x="60" y="148"/>
                    </a:lnTo>
                    <a:lnTo>
                      <a:pt x="51" y="141"/>
                    </a:lnTo>
                    <a:lnTo>
                      <a:pt x="40" y="135"/>
                    </a:lnTo>
                    <a:lnTo>
                      <a:pt x="28" y="128"/>
                    </a:lnTo>
                    <a:lnTo>
                      <a:pt x="18" y="123"/>
                    </a:lnTo>
                    <a:lnTo>
                      <a:pt x="7" y="121"/>
                    </a:lnTo>
                    <a:lnTo>
                      <a:pt x="10" y="128"/>
                    </a:lnTo>
                    <a:lnTo>
                      <a:pt x="19" y="132"/>
                    </a:lnTo>
                    <a:lnTo>
                      <a:pt x="26" y="137"/>
                    </a:lnTo>
                    <a:lnTo>
                      <a:pt x="34" y="142"/>
                    </a:lnTo>
                    <a:lnTo>
                      <a:pt x="45" y="149"/>
                    </a:lnTo>
                    <a:lnTo>
                      <a:pt x="56" y="155"/>
                    </a:lnTo>
                    <a:lnTo>
                      <a:pt x="65" y="162"/>
                    </a:lnTo>
                    <a:lnTo>
                      <a:pt x="73" y="167"/>
                    </a:lnTo>
                    <a:lnTo>
                      <a:pt x="77" y="170"/>
                    </a:lnTo>
                    <a:lnTo>
                      <a:pt x="78" y="174"/>
                    </a:lnTo>
                    <a:lnTo>
                      <a:pt x="79" y="176"/>
                    </a:lnTo>
                    <a:lnTo>
                      <a:pt x="82" y="180"/>
                    </a:lnTo>
                    <a:lnTo>
                      <a:pt x="83" y="183"/>
                    </a:lnTo>
                    <a:lnTo>
                      <a:pt x="84" y="186"/>
                    </a:lnTo>
                    <a:lnTo>
                      <a:pt x="84" y="187"/>
                    </a:lnTo>
                    <a:lnTo>
                      <a:pt x="84" y="188"/>
                    </a:lnTo>
                    <a:lnTo>
                      <a:pt x="85" y="189"/>
                    </a:lnTo>
                    <a:lnTo>
                      <a:pt x="85" y="191"/>
                    </a:lnTo>
                    <a:lnTo>
                      <a:pt x="84" y="191"/>
                    </a:lnTo>
                    <a:lnTo>
                      <a:pt x="76" y="186"/>
                    </a:lnTo>
                    <a:lnTo>
                      <a:pt x="66" y="180"/>
                    </a:lnTo>
                    <a:lnTo>
                      <a:pt x="58" y="173"/>
                    </a:lnTo>
                    <a:lnTo>
                      <a:pt x="45" y="163"/>
                    </a:lnTo>
                    <a:lnTo>
                      <a:pt x="37" y="156"/>
                    </a:lnTo>
                    <a:lnTo>
                      <a:pt x="29" y="153"/>
                    </a:lnTo>
                    <a:lnTo>
                      <a:pt x="26" y="150"/>
                    </a:lnTo>
                    <a:lnTo>
                      <a:pt x="23" y="150"/>
                    </a:lnTo>
                    <a:lnTo>
                      <a:pt x="22" y="151"/>
                    </a:lnTo>
                    <a:lnTo>
                      <a:pt x="22" y="151"/>
                    </a:lnTo>
                    <a:lnTo>
                      <a:pt x="85" y="206"/>
                    </a:lnTo>
                    <a:lnTo>
                      <a:pt x="85" y="207"/>
                    </a:lnTo>
                    <a:lnTo>
                      <a:pt x="86" y="208"/>
                    </a:lnTo>
                    <a:lnTo>
                      <a:pt x="86" y="209"/>
                    </a:lnTo>
                    <a:lnTo>
                      <a:pt x="88" y="212"/>
                    </a:lnTo>
                    <a:lnTo>
                      <a:pt x="89" y="213"/>
                    </a:lnTo>
                    <a:lnTo>
                      <a:pt x="89" y="214"/>
                    </a:lnTo>
                    <a:lnTo>
                      <a:pt x="89" y="214"/>
                    </a:lnTo>
                    <a:lnTo>
                      <a:pt x="79" y="209"/>
                    </a:lnTo>
                    <a:lnTo>
                      <a:pt x="71" y="202"/>
                    </a:lnTo>
                    <a:lnTo>
                      <a:pt x="63" y="196"/>
                    </a:lnTo>
                    <a:lnTo>
                      <a:pt x="53" y="194"/>
                    </a:lnTo>
                    <a:lnTo>
                      <a:pt x="56" y="198"/>
                    </a:lnTo>
                    <a:lnTo>
                      <a:pt x="61" y="202"/>
                    </a:lnTo>
                    <a:lnTo>
                      <a:pt x="69" y="209"/>
                    </a:lnTo>
                    <a:lnTo>
                      <a:pt x="76" y="217"/>
                    </a:lnTo>
                    <a:lnTo>
                      <a:pt x="83" y="223"/>
                    </a:lnTo>
                    <a:lnTo>
                      <a:pt x="91" y="232"/>
                    </a:lnTo>
                    <a:lnTo>
                      <a:pt x="96" y="240"/>
                    </a:lnTo>
                    <a:lnTo>
                      <a:pt x="98" y="251"/>
                    </a:lnTo>
                    <a:lnTo>
                      <a:pt x="103" y="263"/>
                    </a:lnTo>
                    <a:lnTo>
                      <a:pt x="109" y="276"/>
                    </a:lnTo>
                    <a:lnTo>
                      <a:pt x="111" y="289"/>
                    </a:lnTo>
                    <a:lnTo>
                      <a:pt x="114" y="301"/>
                    </a:lnTo>
                    <a:lnTo>
                      <a:pt x="118" y="314"/>
                    </a:lnTo>
                    <a:lnTo>
                      <a:pt x="121" y="319"/>
                    </a:lnTo>
                    <a:lnTo>
                      <a:pt x="125" y="327"/>
                    </a:lnTo>
                    <a:lnTo>
                      <a:pt x="130" y="335"/>
                    </a:lnTo>
                    <a:lnTo>
                      <a:pt x="135" y="343"/>
                    </a:lnTo>
                    <a:lnTo>
                      <a:pt x="137" y="347"/>
                    </a:lnTo>
                    <a:lnTo>
                      <a:pt x="185" y="41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6" name="Freeform 392"/>
              <p:cNvSpPr>
                <a:spLocks/>
              </p:cNvSpPr>
              <p:nvPr/>
            </p:nvSpPr>
            <p:spPr bwMode="auto">
              <a:xfrm>
                <a:off x="4796262" y="2598341"/>
                <a:ext cx="313562" cy="209392"/>
              </a:xfrm>
              <a:custGeom>
                <a:avLst/>
                <a:gdLst>
                  <a:gd name="T0" fmla="*/ 252 w 298"/>
                  <a:gd name="T1" fmla="*/ 41 h 199"/>
                  <a:gd name="T2" fmla="*/ 191 w 298"/>
                  <a:gd name="T3" fmla="*/ 97 h 199"/>
                  <a:gd name="T4" fmla="*/ 170 w 298"/>
                  <a:gd name="T5" fmla="*/ 135 h 199"/>
                  <a:gd name="T6" fmla="*/ 183 w 298"/>
                  <a:gd name="T7" fmla="*/ 94 h 199"/>
                  <a:gd name="T8" fmla="*/ 147 w 298"/>
                  <a:gd name="T9" fmla="*/ 137 h 199"/>
                  <a:gd name="T10" fmla="*/ 127 w 298"/>
                  <a:gd name="T11" fmla="*/ 187 h 199"/>
                  <a:gd name="T12" fmla="*/ 123 w 298"/>
                  <a:gd name="T13" fmla="*/ 178 h 199"/>
                  <a:gd name="T14" fmla="*/ 146 w 298"/>
                  <a:gd name="T15" fmla="*/ 128 h 199"/>
                  <a:gd name="T16" fmla="*/ 125 w 298"/>
                  <a:gd name="T17" fmla="*/ 142 h 199"/>
                  <a:gd name="T18" fmla="*/ 104 w 298"/>
                  <a:gd name="T19" fmla="*/ 193 h 199"/>
                  <a:gd name="T20" fmla="*/ 99 w 298"/>
                  <a:gd name="T21" fmla="*/ 184 h 199"/>
                  <a:gd name="T22" fmla="*/ 115 w 298"/>
                  <a:gd name="T23" fmla="*/ 145 h 199"/>
                  <a:gd name="T24" fmla="*/ 105 w 298"/>
                  <a:gd name="T25" fmla="*/ 139 h 199"/>
                  <a:gd name="T26" fmla="*/ 83 w 298"/>
                  <a:gd name="T27" fmla="*/ 182 h 199"/>
                  <a:gd name="T28" fmla="*/ 79 w 298"/>
                  <a:gd name="T29" fmla="*/ 174 h 199"/>
                  <a:gd name="T30" fmla="*/ 89 w 298"/>
                  <a:gd name="T31" fmla="*/ 149 h 199"/>
                  <a:gd name="T32" fmla="*/ 65 w 298"/>
                  <a:gd name="T33" fmla="*/ 174 h 199"/>
                  <a:gd name="T34" fmla="*/ 46 w 298"/>
                  <a:gd name="T35" fmla="*/ 199 h 199"/>
                  <a:gd name="T36" fmla="*/ 48 w 298"/>
                  <a:gd name="T37" fmla="*/ 188 h 199"/>
                  <a:gd name="T38" fmla="*/ 70 w 298"/>
                  <a:gd name="T39" fmla="*/ 154 h 199"/>
                  <a:gd name="T40" fmla="*/ 4 w 298"/>
                  <a:gd name="T41" fmla="*/ 185 h 199"/>
                  <a:gd name="T42" fmla="*/ 0 w 298"/>
                  <a:gd name="T43" fmla="*/ 181 h 199"/>
                  <a:gd name="T44" fmla="*/ 21 w 298"/>
                  <a:gd name="T45" fmla="*/ 168 h 199"/>
                  <a:gd name="T46" fmla="*/ 34 w 298"/>
                  <a:gd name="T47" fmla="*/ 154 h 199"/>
                  <a:gd name="T48" fmla="*/ 31 w 298"/>
                  <a:gd name="T49" fmla="*/ 146 h 199"/>
                  <a:gd name="T50" fmla="*/ 67 w 298"/>
                  <a:gd name="T51" fmla="*/ 146 h 199"/>
                  <a:gd name="T52" fmla="*/ 106 w 298"/>
                  <a:gd name="T53" fmla="*/ 127 h 199"/>
                  <a:gd name="T54" fmla="*/ 125 w 298"/>
                  <a:gd name="T55" fmla="*/ 115 h 199"/>
                  <a:gd name="T56" fmla="*/ 84 w 298"/>
                  <a:gd name="T57" fmla="*/ 110 h 199"/>
                  <a:gd name="T58" fmla="*/ 44 w 298"/>
                  <a:gd name="T59" fmla="*/ 103 h 199"/>
                  <a:gd name="T60" fmla="*/ 55 w 298"/>
                  <a:gd name="T61" fmla="*/ 99 h 199"/>
                  <a:gd name="T62" fmla="*/ 102 w 298"/>
                  <a:gd name="T63" fmla="*/ 105 h 199"/>
                  <a:gd name="T64" fmla="*/ 148 w 298"/>
                  <a:gd name="T65" fmla="*/ 97 h 199"/>
                  <a:gd name="T66" fmla="*/ 98 w 298"/>
                  <a:gd name="T67" fmla="*/ 90 h 199"/>
                  <a:gd name="T68" fmla="*/ 90 w 298"/>
                  <a:gd name="T69" fmla="*/ 79 h 199"/>
                  <a:gd name="T70" fmla="*/ 134 w 298"/>
                  <a:gd name="T71" fmla="*/ 86 h 199"/>
                  <a:gd name="T72" fmla="*/ 163 w 298"/>
                  <a:gd name="T73" fmla="*/ 86 h 199"/>
                  <a:gd name="T74" fmla="*/ 178 w 298"/>
                  <a:gd name="T75" fmla="*/ 80 h 199"/>
                  <a:gd name="T76" fmla="*/ 180 w 298"/>
                  <a:gd name="T77" fmla="*/ 77 h 199"/>
                  <a:gd name="T78" fmla="*/ 148 w 298"/>
                  <a:gd name="T79" fmla="*/ 73 h 199"/>
                  <a:gd name="T80" fmla="*/ 105 w 298"/>
                  <a:gd name="T81" fmla="*/ 69 h 199"/>
                  <a:gd name="T82" fmla="*/ 192 w 298"/>
                  <a:gd name="T83" fmla="*/ 65 h 199"/>
                  <a:gd name="T84" fmla="*/ 199 w 298"/>
                  <a:gd name="T85" fmla="*/ 62 h 199"/>
                  <a:gd name="T86" fmla="*/ 173 w 298"/>
                  <a:gd name="T87" fmla="*/ 59 h 199"/>
                  <a:gd name="T88" fmla="*/ 169 w 298"/>
                  <a:gd name="T89" fmla="*/ 52 h 199"/>
                  <a:gd name="T90" fmla="*/ 212 w 298"/>
                  <a:gd name="T91" fmla="*/ 48 h 199"/>
                  <a:gd name="T92" fmla="*/ 256 w 298"/>
                  <a:gd name="T93" fmla="*/ 25 h 199"/>
                  <a:gd name="T94" fmla="*/ 293 w 298"/>
                  <a:gd name="T95" fmla="*/ 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98" h="199">
                    <a:moveTo>
                      <a:pt x="297" y="20"/>
                    </a:moveTo>
                    <a:lnTo>
                      <a:pt x="282" y="27"/>
                    </a:lnTo>
                    <a:lnTo>
                      <a:pt x="268" y="33"/>
                    </a:lnTo>
                    <a:lnTo>
                      <a:pt x="252" y="41"/>
                    </a:lnTo>
                    <a:lnTo>
                      <a:pt x="234" y="53"/>
                    </a:lnTo>
                    <a:lnTo>
                      <a:pt x="219" y="65"/>
                    </a:lnTo>
                    <a:lnTo>
                      <a:pt x="205" y="79"/>
                    </a:lnTo>
                    <a:lnTo>
                      <a:pt x="191" y="97"/>
                    </a:lnTo>
                    <a:lnTo>
                      <a:pt x="182" y="109"/>
                    </a:lnTo>
                    <a:lnTo>
                      <a:pt x="178" y="122"/>
                    </a:lnTo>
                    <a:lnTo>
                      <a:pt x="175" y="136"/>
                    </a:lnTo>
                    <a:lnTo>
                      <a:pt x="170" y="135"/>
                    </a:lnTo>
                    <a:lnTo>
                      <a:pt x="172" y="121"/>
                    </a:lnTo>
                    <a:lnTo>
                      <a:pt x="175" y="108"/>
                    </a:lnTo>
                    <a:lnTo>
                      <a:pt x="182" y="96"/>
                    </a:lnTo>
                    <a:lnTo>
                      <a:pt x="183" y="94"/>
                    </a:lnTo>
                    <a:lnTo>
                      <a:pt x="170" y="102"/>
                    </a:lnTo>
                    <a:lnTo>
                      <a:pt x="161" y="112"/>
                    </a:lnTo>
                    <a:lnTo>
                      <a:pt x="154" y="124"/>
                    </a:lnTo>
                    <a:lnTo>
                      <a:pt x="147" y="137"/>
                    </a:lnTo>
                    <a:lnTo>
                      <a:pt x="140" y="153"/>
                    </a:lnTo>
                    <a:lnTo>
                      <a:pt x="136" y="165"/>
                    </a:lnTo>
                    <a:lnTo>
                      <a:pt x="133" y="177"/>
                    </a:lnTo>
                    <a:lnTo>
                      <a:pt x="127" y="187"/>
                    </a:lnTo>
                    <a:lnTo>
                      <a:pt x="125" y="186"/>
                    </a:lnTo>
                    <a:lnTo>
                      <a:pt x="124" y="186"/>
                    </a:lnTo>
                    <a:lnTo>
                      <a:pt x="123" y="186"/>
                    </a:lnTo>
                    <a:lnTo>
                      <a:pt x="123" y="178"/>
                    </a:lnTo>
                    <a:lnTo>
                      <a:pt x="127" y="169"/>
                    </a:lnTo>
                    <a:lnTo>
                      <a:pt x="130" y="161"/>
                    </a:lnTo>
                    <a:lnTo>
                      <a:pt x="137" y="145"/>
                    </a:lnTo>
                    <a:lnTo>
                      <a:pt x="146" y="128"/>
                    </a:lnTo>
                    <a:lnTo>
                      <a:pt x="155" y="110"/>
                    </a:lnTo>
                    <a:lnTo>
                      <a:pt x="143" y="118"/>
                    </a:lnTo>
                    <a:lnTo>
                      <a:pt x="133" y="130"/>
                    </a:lnTo>
                    <a:lnTo>
                      <a:pt x="125" y="142"/>
                    </a:lnTo>
                    <a:lnTo>
                      <a:pt x="119" y="155"/>
                    </a:lnTo>
                    <a:lnTo>
                      <a:pt x="116" y="168"/>
                    </a:lnTo>
                    <a:lnTo>
                      <a:pt x="111" y="180"/>
                    </a:lnTo>
                    <a:lnTo>
                      <a:pt x="104" y="193"/>
                    </a:lnTo>
                    <a:lnTo>
                      <a:pt x="103" y="192"/>
                    </a:lnTo>
                    <a:lnTo>
                      <a:pt x="100" y="191"/>
                    </a:lnTo>
                    <a:lnTo>
                      <a:pt x="100" y="190"/>
                    </a:lnTo>
                    <a:lnTo>
                      <a:pt x="99" y="184"/>
                    </a:lnTo>
                    <a:lnTo>
                      <a:pt x="103" y="177"/>
                    </a:lnTo>
                    <a:lnTo>
                      <a:pt x="106" y="171"/>
                    </a:lnTo>
                    <a:lnTo>
                      <a:pt x="110" y="156"/>
                    </a:lnTo>
                    <a:lnTo>
                      <a:pt x="115" y="145"/>
                    </a:lnTo>
                    <a:lnTo>
                      <a:pt x="122" y="131"/>
                    </a:lnTo>
                    <a:lnTo>
                      <a:pt x="119" y="130"/>
                    </a:lnTo>
                    <a:lnTo>
                      <a:pt x="116" y="131"/>
                    </a:lnTo>
                    <a:lnTo>
                      <a:pt x="105" y="139"/>
                    </a:lnTo>
                    <a:lnTo>
                      <a:pt x="98" y="148"/>
                    </a:lnTo>
                    <a:lnTo>
                      <a:pt x="93" y="159"/>
                    </a:lnTo>
                    <a:lnTo>
                      <a:pt x="89" y="171"/>
                    </a:lnTo>
                    <a:lnTo>
                      <a:pt x="83" y="182"/>
                    </a:lnTo>
                    <a:lnTo>
                      <a:pt x="76" y="194"/>
                    </a:lnTo>
                    <a:lnTo>
                      <a:pt x="73" y="194"/>
                    </a:lnTo>
                    <a:lnTo>
                      <a:pt x="74" y="186"/>
                    </a:lnTo>
                    <a:lnTo>
                      <a:pt x="79" y="174"/>
                    </a:lnTo>
                    <a:lnTo>
                      <a:pt x="85" y="159"/>
                    </a:lnTo>
                    <a:lnTo>
                      <a:pt x="95" y="143"/>
                    </a:lnTo>
                    <a:lnTo>
                      <a:pt x="93" y="145"/>
                    </a:lnTo>
                    <a:lnTo>
                      <a:pt x="89" y="149"/>
                    </a:lnTo>
                    <a:lnTo>
                      <a:pt x="82" y="155"/>
                    </a:lnTo>
                    <a:lnTo>
                      <a:pt x="74" y="162"/>
                    </a:lnTo>
                    <a:lnTo>
                      <a:pt x="68" y="169"/>
                    </a:lnTo>
                    <a:lnTo>
                      <a:pt x="65" y="174"/>
                    </a:lnTo>
                    <a:lnTo>
                      <a:pt x="59" y="184"/>
                    </a:lnTo>
                    <a:lnTo>
                      <a:pt x="53" y="191"/>
                    </a:lnTo>
                    <a:lnTo>
                      <a:pt x="47" y="199"/>
                    </a:lnTo>
                    <a:lnTo>
                      <a:pt x="46" y="199"/>
                    </a:lnTo>
                    <a:lnTo>
                      <a:pt x="45" y="199"/>
                    </a:lnTo>
                    <a:lnTo>
                      <a:pt x="44" y="198"/>
                    </a:lnTo>
                    <a:lnTo>
                      <a:pt x="44" y="198"/>
                    </a:lnTo>
                    <a:lnTo>
                      <a:pt x="48" y="188"/>
                    </a:lnTo>
                    <a:lnTo>
                      <a:pt x="54" y="179"/>
                    </a:lnTo>
                    <a:lnTo>
                      <a:pt x="61" y="169"/>
                    </a:lnTo>
                    <a:lnTo>
                      <a:pt x="67" y="161"/>
                    </a:lnTo>
                    <a:lnTo>
                      <a:pt x="70" y="154"/>
                    </a:lnTo>
                    <a:lnTo>
                      <a:pt x="58" y="161"/>
                    </a:lnTo>
                    <a:lnTo>
                      <a:pt x="41" y="169"/>
                    </a:lnTo>
                    <a:lnTo>
                      <a:pt x="21" y="177"/>
                    </a:lnTo>
                    <a:lnTo>
                      <a:pt x="4" y="185"/>
                    </a:lnTo>
                    <a:lnTo>
                      <a:pt x="2" y="185"/>
                    </a:lnTo>
                    <a:lnTo>
                      <a:pt x="1" y="185"/>
                    </a:lnTo>
                    <a:lnTo>
                      <a:pt x="0" y="184"/>
                    </a:lnTo>
                    <a:lnTo>
                      <a:pt x="0" y="181"/>
                    </a:lnTo>
                    <a:lnTo>
                      <a:pt x="0" y="179"/>
                    </a:lnTo>
                    <a:lnTo>
                      <a:pt x="2" y="178"/>
                    </a:lnTo>
                    <a:lnTo>
                      <a:pt x="3" y="177"/>
                    </a:lnTo>
                    <a:lnTo>
                      <a:pt x="21" y="168"/>
                    </a:lnTo>
                    <a:lnTo>
                      <a:pt x="39" y="162"/>
                    </a:lnTo>
                    <a:lnTo>
                      <a:pt x="57" y="155"/>
                    </a:lnTo>
                    <a:lnTo>
                      <a:pt x="46" y="154"/>
                    </a:lnTo>
                    <a:lnTo>
                      <a:pt x="34" y="154"/>
                    </a:lnTo>
                    <a:lnTo>
                      <a:pt x="25" y="153"/>
                    </a:lnTo>
                    <a:lnTo>
                      <a:pt x="16" y="149"/>
                    </a:lnTo>
                    <a:lnTo>
                      <a:pt x="22" y="146"/>
                    </a:lnTo>
                    <a:lnTo>
                      <a:pt x="31" y="146"/>
                    </a:lnTo>
                    <a:lnTo>
                      <a:pt x="39" y="146"/>
                    </a:lnTo>
                    <a:lnTo>
                      <a:pt x="47" y="147"/>
                    </a:lnTo>
                    <a:lnTo>
                      <a:pt x="54" y="148"/>
                    </a:lnTo>
                    <a:lnTo>
                      <a:pt x="67" y="146"/>
                    </a:lnTo>
                    <a:lnTo>
                      <a:pt x="78" y="142"/>
                    </a:lnTo>
                    <a:lnTo>
                      <a:pt x="90" y="135"/>
                    </a:lnTo>
                    <a:lnTo>
                      <a:pt x="102" y="129"/>
                    </a:lnTo>
                    <a:lnTo>
                      <a:pt x="106" y="127"/>
                    </a:lnTo>
                    <a:lnTo>
                      <a:pt x="112" y="123"/>
                    </a:lnTo>
                    <a:lnTo>
                      <a:pt x="118" y="121"/>
                    </a:lnTo>
                    <a:lnTo>
                      <a:pt x="123" y="117"/>
                    </a:lnTo>
                    <a:lnTo>
                      <a:pt x="125" y="115"/>
                    </a:lnTo>
                    <a:lnTo>
                      <a:pt x="122" y="115"/>
                    </a:lnTo>
                    <a:lnTo>
                      <a:pt x="110" y="114"/>
                    </a:lnTo>
                    <a:lnTo>
                      <a:pt x="97" y="112"/>
                    </a:lnTo>
                    <a:lnTo>
                      <a:pt x="84" y="110"/>
                    </a:lnTo>
                    <a:lnTo>
                      <a:pt x="70" y="108"/>
                    </a:lnTo>
                    <a:lnTo>
                      <a:pt x="57" y="105"/>
                    </a:lnTo>
                    <a:lnTo>
                      <a:pt x="47" y="104"/>
                    </a:lnTo>
                    <a:lnTo>
                      <a:pt x="44" y="103"/>
                    </a:lnTo>
                    <a:lnTo>
                      <a:pt x="45" y="103"/>
                    </a:lnTo>
                    <a:lnTo>
                      <a:pt x="47" y="102"/>
                    </a:lnTo>
                    <a:lnTo>
                      <a:pt x="48" y="101"/>
                    </a:lnTo>
                    <a:lnTo>
                      <a:pt x="55" y="99"/>
                    </a:lnTo>
                    <a:lnTo>
                      <a:pt x="61" y="101"/>
                    </a:lnTo>
                    <a:lnTo>
                      <a:pt x="68" y="103"/>
                    </a:lnTo>
                    <a:lnTo>
                      <a:pt x="85" y="104"/>
                    </a:lnTo>
                    <a:lnTo>
                      <a:pt x="102" y="105"/>
                    </a:lnTo>
                    <a:lnTo>
                      <a:pt x="118" y="105"/>
                    </a:lnTo>
                    <a:lnTo>
                      <a:pt x="135" y="104"/>
                    </a:lnTo>
                    <a:lnTo>
                      <a:pt x="149" y="98"/>
                    </a:lnTo>
                    <a:lnTo>
                      <a:pt x="148" y="97"/>
                    </a:lnTo>
                    <a:lnTo>
                      <a:pt x="140" y="96"/>
                    </a:lnTo>
                    <a:lnTo>
                      <a:pt x="128" y="95"/>
                    </a:lnTo>
                    <a:lnTo>
                      <a:pt x="114" y="92"/>
                    </a:lnTo>
                    <a:lnTo>
                      <a:pt x="98" y="90"/>
                    </a:lnTo>
                    <a:lnTo>
                      <a:pt x="84" y="86"/>
                    </a:lnTo>
                    <a:lnTo>
                      <a:pt x="72" y="80"/>
                    </a:lnTo>
                    <a:lnTo>
                      <a:pt x="80" y="78"/>
                    </a:lnTo>
                    <a:lnTo>
                      <a:pt x="90" y="79"/>
                    </a:lnTo>
                    <a:lnTo>
                      <a:pt x="98" y="80"/>
                    </a:lnTo>
                    <a:lnTo>
                      <a:pt x="109" y="82"/>
                    </a:lnTo>
                    <a:lnTo>
                      <a:pt x="121" y="84"/>
                    </a:lnTo>
                    <a:lnTo>
                      <a:pt x="134" y="86"/>
                    </a:lnTo>
                    <a:lnTo>
                      <a:pt x="146" y="88"/>
                    </a:lnTo>
                    <a:lnTo>
                      <a:pt x="155" y="88"/>
                    </a:lnTo>
                    <a:lnTo>
                      <a:pt x="161" y="88"/>
                    </a:lnTo>
                    <a:lnTo>
                      <a:pt x="163" y="86"/>
                    </a:lnTo>
                    <a:lnTo>
                      <a:pt x="167" y="85"/>
                    </a:lnTo>
                    <a:lnTo>
                      <a:pt x="170" y="83"/>
                    </a:lnTo>
                    <a:lnTo>
                      <a:pt x="174" y="82"/>
                    </a:lnTo>
                    <a:lnTo>
                      <a:pt x="178" y="80"/>
                    </a:lnTo>
                    <a:lnTo>
                      <a:pt x="178" y="79"/>
                    </a:lnTo>
                    <a:lnTo>
                      <a:pt x="179" y="79"/>
                    </a:lnTo>
                    <a:lnTo>
                      <a:pt x="180" y="78"/>
                    </a:lnTo>
                    <a:lnTo>
                      <a:pt x="180" y="77"/>
                    </a:lnTo>
                    <a:lnTo>
                      <a:pt x="180" y="77"/>
                    </a:lnTo>
                    <a:lnTo>
                      <a:pt x="170" y="75"/>
                    </a:lnTo>
                    <a:lnTo>
                      <a:pt x="159" y="73"/>
                    </a:lnTo>
                    <a:lnTo>
                      <a:pt x="148" y="73"/>
                    </a:lnTo>
                    <a:lnTo>
                      <a:pt x="129" y="73"/>
                    </a:lnTo>
                    <a:lnTo>
                      <a:pt x="116" y="72"/>
                    </a:lnTo>
                    <a:lnTo>
                      <a:pt x="109" y="70"/>
                    </a:lnTo>
                    <a:lnTo>
                      <a:pt x="105" y="69"/>
                    </a:lnTo>
                    <a:lnTo>
                      <a:pt x="105" y="67"/>
                    </a:lnTo>
                    <a:lnTo>
                      <a:pt x="105" y="66"/>
                    </a:lnTo>
                    <a:lnTo>
                      <a:pt x="191" y="65"/>
                    </a:lnTo>
                    <a:lnTo>
                      <a:pt x="192" y="65"/>
                    </a:lnTo>
                    <a:lnTo>
                      <a:pt x="194" y="64"/>
                    </a:lnTo>
                    <a:lnTo>
                      <a:pt x="195" y="63"/>
                    </a:lnTo>
                    <a:lnTo>
                      <a:pt x="198" y="62"/>
                    </a:lnTo>
                    <a:lnTo>
                      <a:pt x="199" y="62"/>
                    </a:lnTo>
                    <a:lnTo>
                      <a:pt x="199" y="60"/>
                    </a:lnTo>
                    <a:lnTo>
                      <a:pt x="191" y="59"/>
                    </a:lnTo>
                    <a:lnTo>
                      <a:pt x="181" y="59"/>
                    </a:lnTo>
                    <a:lnTo>
                      <a:pt x="173" y="59"/>
                    </a:lnTo>
                    <a:lnTo>
                      <a:pt x="165" y="58"/>
                    </a:lnTo>
                    <a:lnTo>
                      <a:pt x="157" y="53"/>
                    </a:lnTo>
                    <a:lnTo>
                      <a:pt x="162" y="53"/>
                    </a:lnTo>
                    <a:lnTo>
                      <a:pt x="169" y="52"/>
                    </a:lnTo>
                    <a:lnTo>
                      <a:pt x="180" y="51"/>
                    </a:lnTo>
                    <a:lnTo>
                      <a:pt x="191" y="51"/>
                    </a:lnTo>
                    <a:lnTo>
                      <a:pt x="199" y="51"/>
                    </a:lnTo>
                    <a:lnTo>
                      <a:pt x="212" y="48"/>
                    </a:lnTo>
                    <a:lnTo>
                      <a:pt x="223" y="45"/>
                    </a:lnTo>
                    <a:lnTo>
                      <a:pt x="231" y="39"/>
                    </a:lnTo>
                    <a:lnTo>
                      <a:pt x="243" y="33"/>
                    </a:lnTo>
                    <a:lnTo>
                      <a:pt x="256" y="25"/>
                    </a:lnTo>
                    <a:lnTo>
                      <a:pt x="266" y="18"/>
                    </a:lnTo>
                    <a:lnTo>
                      <a:pt x="277" y="9"/>
                    </a:lnTo>
                    <a:lnTo>
                      <a:pt x="290" y="2"/>
                    </a:lnTo>
                    <a:lnTo>
                      <a:pt x="293" y="1"/>
                    </a:lnTo>
                    <a:lnTo>
                      <a:pt x="295" y="0"/>
                    </a:lnTo>
                    <a:lnTo>
                      <a:pt x="298" y="1"/>
                    </a:lnTo>
                    <a:lnTo>
                      <a:pt x="297" y="2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7" name="Freeform 393"/>
              <p:cNvSpPr>
                <a:spLocks/>
              </p:cNvSpPr>
              <p:nvPr/>
            </p:nvSpPr>
            <p:spPr bwMode="auto">
              <a:xfrm>
                <a:off x="5047743" y="2908747"/>
                <a:ext cx="262004" cy="587140"/>
              </a:xfrm>
              <a:custGeom>
                <a:avLst/>
                <a:gdLst>
                  <a:gd name="T0" fmla="*/ 174 w 249"/>
                  <a:gd name="T1" fmla="*/ 225 h 558"/>
                  <a:gd name="T2" fmla="*/ 179 w 249"/>
                  <a:gd name="T3" fmla="*/ 230 h 558"/>
                  <a:gd name="T4" fmla="*/ 182 w 249"/>
                  <a:gd name="T5" fmla="*/ 236 h 558"/>
                  <a:gd name="T6" fmla="*/ 173 w 249"/>
                  <a:gd name="T7" fmla="*/ 263 h 558"/>
                  <a:gd name="T8" fmla="*/ 157 w 249"/>
                  <a:gd name="T9" fmla="*/ 280 h 558"/>
                  <a:gd name="T10" fmla="*/ 139 w 249"/>
                  <a:gd name="T11" fmla="*/ 292 h 558"/>
                  <a:gd name="T12" fmla="*/ 112 w 249"/>
                  <a:gd name="T13" fmla="*/ 315 h 558"/>
                  <a:gd name="T14" fmla="*/ 83 w 249"/>
                  <a:gd name="T15" fmla="*/ 351 h 558"/>
                  <a:gd name="T16" fmla="*/ 59 w 249"/>
                  <a:gd name="T17" fmla="*/ 398 h 558"/>
                  <a:gd name="T18" fmla="*/ 42 w 249"/>
                  <a:gd name="T19" fmla="*/ 445 h 558"/>
                  <a:gd name="T20" fmla="*/ 29 w 249"/>
                  <a:gd name="T21" fmla="*/ 496 h 558"/>
                  <a:gd name="T22" fmla="*/ 26 w 249"/>
                  <a:gd name="T23" fmla="*/ 524 h 558"/>
                  <a:gd name="T24" fmla="*/ 26 w 249"/>
                  <a:gd name="T25" fmla="*/ 545 h 558"/>
                  <a:gd name="T26" fmla="*/ 24 w 249"/>
                  <a:gd name="T27" fmla="*/ 556 h 558"/>
                  <a:gd name="T28" fmla="*/ 19 w 249"/>
                  <a:gd name="T29" fmla="*/ 558 h 558"/>
                  <a:gd name="T30" fmla="*/ 13 w 249"/>
                  <a:gd name="T31" fmla="*/ 556 h 558"/>
                  <a:gd name="T32" fmla="*/ 5 w 249"/>
                  <a:gd name="T33" fmla="*/ 549 h 558"/>
                  <a:gd name="T34" fmla="*/ 0 w 249"/>
                  <a:gd name="T35" fmla="*/ 541 h 558"/>
                  <a:gd name="T36" fmla="*/ 3 w 249"/>
                  <a:gd name="T37" fmla="*/ 531 h 558"/>
                  <a:gd name="T38" fmla="*/ 6 w 249"/>
                  <a:gd name="T39" fmla="*/ 522 h 558"/>
                  <a:gd name="T40" fmla="*/ 4 w 249"/>
                  <a:gd name="T41" fmla="*/ 487 h 558"/>
                  <a:gd name="T42" fmla="*/ 7 w 249"/>
                  <a:gd name="T43" fmla="*/ 452 h 558"/>
                  <a:gd name="T44" fmla="*/ 24 w 249"/>
                  <a:gd name="T45" fmla="*/ 394 h 558"/>
                  <a:gd name="T46" fmla="*/ 41 w 249"/>
                  <a:gd name="T47" fmla="*/ 340 h 558"/>
                  <a:gd name="T48" fmla="*/ 48 w 249"/>
                  <a:gd name="T49" fmla="*/ 282 h 558"/>
                  <a:gd name="T50" fmla="*/ 43 w 249"/>
                  <a:gd name="T51" fmla="*/ 255 h 558"/>
                  <a:gd name="T52" fmla="*/ 41 w 249"/>
                  <a:gd name="T53" fmla="*/ 241 h 558"/>
                  <a:gd name="T54" fmla="*/ 39 w 249"/>
                  <a:gd name="T55" fmla="*/ 225 h 558"/>
                  <a:gd name="T56" fmla="*/ 46 w 249"/>
                  <a:gd name="T57" fmla="*/ 204 h 558"/>
                  <a:gd name="T58" fmla="*/ 64 w 249"/>
                  <a:gd name="T59" fmla="*/ 191 h 558"/>
                  <a:gd name="T60" fmla="*/ 75 w 249"/>
                  <a:gd name="T61" fmla="*/ 184 h 558"/>
                  <a:gd name="T62" fmla="*/ 74 w 249"/>
                  <a:gd name="T63" fmla="*/ 177 h 558"/>
                  <a:gd name="T64" fmla="*/ 80 w 249"/>
                  <a:gd name="T65" fmla="*/ 149 h 558"/>
                  <a:gd name="T66" fmla="*/ 97 w 249"/>
                  <a:gd name="T67" fmla="*/ 130 h 558"/>
                  <a:gd name="T68" fmla="*/ 109 w 249"/>
                  <a:gd name="T69" fmla="*/ 117 h 558"/>
                  <a:gd name="T70" fmla="*/ 107 w 249"/>
                  <a:gd name="T71" fmla="*/ 109 h 558"/>
                  <a:gd name="T72" fmla="*/ 108 w 249"/>
                  <a:gd name="T73" fmla="*/ 94 h 558"/>
                  <a:gd name="T74" fmla="*/ 115 w 249"/>
                  <a:gd name="T75" fmla="*/ 71 h 558"/>
                  <a:gd name="T76" fmla="*/ 132 w 249"/>
                  <a:gd name="T77" fmla="*/ 57 h 558"/>
                  <a:gd name="T78" fmla="*/ 148 w 249"/>
                  <a:gd name="T79" fmla="*/ 55 h 558"/>
                  <a:gd name="T80" fmla="*/ 157 w 249"/>
                  <a:gd name="T81" fmla="*/ 58 h 558"/>
                  <a:gd name="T82" fmla="*/ 164 w 249"/>
                  <a:gd name="T83" fmla="*/ 46 h 558"/>
                  <a:gd name="T84" fmla="*/ 178 w 249"/>
                  <a:gd name="T85" fmla="*/ 19 h 558"/>
                  <a:gd name="T86" fmla="*/ 202 w 249"/>
                  <a:gd name="T87" fmla="*/ 2 h 558"/>
                  <a:gd name="T88" fmla="*/ 227 w 249"/>
                  <a:gd name="T89" fmla="*/ 2 h 558"/>
                  <a:gd name="T90" fmla="*/ 237 w 249"/>
                  <a:gd name="T91" fmla="*/ 17 h 558"/>
                  <a:gd name="T92" fmla="*/ 240 w 249"/>
                  <a:gd name="T93" fmla="*/ 33 h 558"/>
                  <a:gd name="T94" fmla="*/ 236 w 249"/>
                  <a:gd name="T95" fmla="*/ 64 h 558"/>
                  <a:gd name="T96" fmla="*/ 240 w 249"/>
                  <a:gd name="T97" fmla="*/ 89 h 558"/>
                  <a:gd name="T98" fmla="*/ 249 w 249"/>
                  <a:gd name="T99" fmla="*/ 113 h 558"/>
                  <a:gd name="T100" fmla="*/ 242 w 249"/>
                  <a:gd name="T101" fmla="*/ 132 h 558"/>
                  <a:gd name="T102" fmla="*/ 229 w 249"/>
                  <a:gd name="T103" fmla="*/ 143 h 558"/>
                  <a:gd name="T104" fmla="*/ 215 w 249"/>
                  <a:gd name="T105" fmla="*/ 152 h 558"/>
                  <a:gd name="T106" fmla="*/ 221 w 249"/>
                  <a:gd name="T107" fmla="*/ 158 h 558"/>
                  <a:gd name="T108" fmla="*/ 223 w 249"/>
                  <a:gd name="T109" fmla="*/ 167 h 558"/>
                  <a:gd name="T110" fmla="*/ 217 w 249"/>
                  <a:gd name="T111" fmla="*/ 189 h 558"/>
                  <a:gd name="T112" fmla="*/ 203 w 249"/>
                  <a:gd name="T113" fmla="*/ 204 h 558"/>
                  <a:gd name="T114" fmla="*/ 171 w 249"/>
                  <a:gd name="T115" fmla="*/ 223 h 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49" h="558">
                    <a:moveTo>
                      <a:pt x="171" y="223"/>
                    </a:moveTo>
                    <a:lnTo>
                      <a:pt x="174" y="225"/>
                    </a:lnTo>
                    <a:lnTo>
                      <a:pt x="177" y="226"/>
                    </a:lnTo>
                    <a:lnTo>
                      <a:pt x="179" y="230"/>
                    </a:lnTo>
                    <a:lnTo>
                      <a:pt x="180" y="232"/>
                    </a:lnTo>
                    <a:lnTo>
                      <a:pt x="182" y="236"/>
                    </a:lnTo>
                    <a:lnTo>
                      <a:pt x="179" y="251"/>
                    </a:lnTo>
                    <a:lnTo>
                      <a:pt x="173" y="263"/>
                    </a:lnTo>
                    <a:lnTo>
                      <a:pt x="164" y="273"/>
                    </a:lnTo>
                    <a:lnTo>
                      <a:pt x="157" y="280"/>
                    </a:lnTo>
                    <a:lnTo>
                      <a:pt x="148" y="286"/>
                    </a:lnTo>
                    <a:lnTo>
                      <a:pt x="139" y="292"/>
                    </a:lnTo>
                    <a:lnTo>
                      <a:pt x="131" y="298"/>
                    </a:lnTo>
                    <a:lnTo>
                      <a:pt x="112" y="315"/>
                    </a:lnTo>
                    <a:lnTo>
                      <a:pt x="96" y="332"/>
                    </a:lnTo>
                    <a:lnTo>
                      <a:pt x="83" y="351"/>
                    </a:lnTo>
                    <a:lnTo>
                      <a:pt x="71" y="373"/>
                    </a:lnTo>
                    <a:lnTo>
                      <a:pt x="59" y="398"/>
                    </a:lnTo>
                    <a:lnTo>
                      <a:pt x="50" y="422"/>
                    </a:lnTo>
                    <a:lnTo>
                      <a:pt x="42" y="445"/>
                    </a:lnTo>
                    <a:lnTo>
                      <a:pt x="36" y="469"/>
                    </a:lnTo>
                    <a:lnTo>
                      <a:pt x="29" y="496"/>
                    </a:lnTo>
                    <a:lnTo>
                      <a:pt x="27" y="510"/>
                    </a:lnTo>
                    <a:lnTo>
                      <a:pt x="26" y="524"/>
                    </a:lnTo>
                    <a:lnTo>
                      <a:pt x="26" y="538"/>
                    </a:lnTo>
                    <a:lnTo>
                      <a:pt x="26" y="545"/>
                    </a:lnTo>
                    <a:lnTo>
                      <a:pt x="25" y="554"/>
                    </a:lnTo>
                    <a:lnTo>
                      <a:pt x="24" y="556"/>
                    </a:lnTo>
                    <a:lnTo>
                      <a:pt x="22" y="558"/>
                    </a:lnTo>
                    <a:lnTo>
                      <a:pt x="19" y="558"/>
                    </a:lnTo>
                    <a:lnTo>
                      <a:pt x="17" y="558"/>
                    </a:lnTo>
                    <a:lnTo>
                      <a:pt x="13" y="556"/>
                    </a:lnTo>
                    <a:lnTo>
                      <a:pt x="10" y="554"/>
                    </a:lnTo>
                    <a:lnTo>
                      <a:pt x="5" y="549"/>
                    </a:lnTo>
                    <a:lnTo>
                      <a:pt x="0" y="544"/>
                    </a:lnTo>
                    <a:lnTo>
                      <a:pt x="0" y="541"/>
                    </a:lnTo>
                    <a:lnTo>
                      <a:pt x="0" y="537"/>
                    </a:lnTo>
                    <a:lnTo>
                      <a:pt x="3" y="531"/>
                    </a:lnTo>
                    <a:lnTo>
                      <a:pt x="5" y="526"/>
                    </a:lnTo>
                    <a:lnTo>
                      <a:pt x="6" y="522"/>
                    </a:lnTo>
                    <a:lnTo>
                      <a:pt x="5" y="503"/>
                    </a:lnTo>
                    <a:lnTo>
                      <a:pt x="4" y="487"/>
                    </a:lnTo>
                    <a:lnTo>
                      <a:pt x="4" y="471"/>
                    </a:lnTo>
                    <a:lnTo>
                      <a:pt x="7" y="452"/>
                    </a:lnTo>
                    <a:lnTo>
                      <a:pt x="16" y="421"/>
                    </a:lnTo>
                    <a:lnTo>
                      <a:pt x="24" y="394"/>
                    </a:lnTo>
                    <a:lnTo>
                      <a:pt x="33" y="366"/>
                    </a:lnTo>
                    <a:lnTo>
                      <a:pt x="41" y="340"/>
                    </a:lnTo>
                    <a:lnTo>
                      <a:pt x="45" y="313"/>
                    </a:lnTo>
                    <a:lnTo>
                      <a:pt x="48" y="282"/>
                    </a:lnTo>
                    <a:lnTo>
                      <a:pt x="46" y="268"/>
                    </a:lnTo>
                    <a:lnTo>
                      <a:pt x="43" y="255"/>
                    </a:lnTo>
                    <a:lnTo>
                      <a:pt x="42" y="248"/>
                    </a:lnTo>
                    <a:lnTo>
                      <a:pt x="41" y="241"/>
                    </a:lnTo>
                    <a:lnTo>
                      <a:pt x="39" y="234"/>
                    </a:lnTo>
                    <a:lnTo>
                      <a:pt x="39" y="225"/>
                    </a:lnTo>
                    <a:lnTo>
                      <a:pt x="41" y="213"/>
                    </a:lnTo>
                    <a:lnTo>
                      <a:pt x="46" y="204"/>
                    </a:lnTo>
                    <a:lnTo>
                      <a:pt x="55" y="196"/>
                    </a:lnTo>
                    <a:lnTo>
                      <a:pt x="64" y="191"/>
                    </a:lnTo>
                    <a:lnTo>
                      <a:pt x="75" y="186"/>
                    </a:lnTo>
                    <a:lnTo>
                      <a:pt x="75" y="184"/>
                    </a:lnTo>
                    <a:lnTo>
                      <a:pt x="74" y="180"/>
                    </a:lnTo>
                    <a:lnTo>
                      <a:pt x="74" y="177"/>
                    </a:lnTo>
                    <a:lnTo>
                      <a:pt x="75" y="162"/>
                    </a:lnTo>
                    <a:lnTo>
                      <a:pt x="80" y="149"/>
                    </a:lnTo>
                    <a:lnTo>
                      <a:pt x="88" y="139"/>
                    </a:lnTo>
                    <a:lnTo>
                      <a:pt x="97" y="130"/>
                    </a:lnTo>
                    <a:lnTo>
                      <a:pt x="110" y="126"/>
                    </a:lnTo>
                    <a:lnTo>
                      <a:pt x="109" y="117"/>
                    </a:lnTo>
                    <a:lnTo>
                      <a:pt x="108" y="114"/>
                    </a:lnTo>
                    <a:lnTo>
                      <a:pt x="107" y="109"/>
                    </a:lnTo>
                    <a:lnTo>
                      <a:pt x="107" y="104"/>
                    </a:lnTo>
                    <a:lnTo>
                      <a:pt x="108" y="94"/>
                    </a:lnTo>
                    <a:lnTo>
                      <a:pt x="110" y="82"/>
                    </a:lnTo>
                    <a:lnTo>
                      <a:pt x="115" y="71"/>
                    </a:lnTo>
                    <a:lnTo>
                      <a:pt x="122" y="63"/>
                    </a:lnTo>
                    <a:lnTo>
                      <a:pt x="132" y="57"/>
                    </a:lnTo>
                    <a:lnTo>
                      <a:pt x="144" y="55"/>
                    </a:lnTo>
                    <a:lnTo>
                      <a:pt x="148" y="55"/>
                    </a:lnTo>
                    <a:lnTo>
                      <a:pt x="153" y="57"/>
                    </a:lnTo>
                    <a:lnTo>
                      <a:pt x="157" y="58"/>
                    </a:lnTo>
                    <a:lnTo>
                      <a:pt x="160" y="62"/>
                    </a:lnTo>
                    <a:lnTo>
                      <a:pt x="164" y="46"/>
                    </a:lnTo>
                    <a:lnTo>
                      <a:pt x="170" y="31"/>
                    </a:lnTo>
                    <a:lnTo>
                      <a:pt x="178" y="19"/>
                    </a:lnTo>
                    <a:lnTo>
                      <a:pt x="189" y="8"/>
                    </a:lnTo>
                    <a:lnTo>
                      <a:pt x="202" y="2"/>
                    </a:lnTo>
                    <a:lnTo>
                      <a:pt x="217" y="0"/>
                    </a:lnTo>
                    <a:lnTo>
                      <a:pt x="227" y="2"/>
                    </a:lnTo>
                    <a:lnTo>
                      <a:pt x="233" y="8"/>
                    </a:lnTo>
                    <a:lnTo>
                      <a:pt x="237" y="17"/>
                    </a:lnTo>
                    <a:lnTo>
                      <a:pt x="240" y="25"/>
                    </a:lnTo>
                    <a:lnTo>
                      <a:pt x="240" y="33"/>
                    </a:lnTo>
                    <a:lnTo>
                      <a:pt x="240" y="50"/>
                    </a:lnTo>
                    <a:lnTo>
                      <a:pt x="236" y="64"/>
                    </a:lnTo>
                    <a:lnTo>
                      <a:pt x="231" y="78"/>
                    </a:lnTo>
                    <a:lnTo>
                      <a:pt x="240" y="89"/>
                    </a:lnTo>
                    <a:lnTo>
                      <a:pt x="246" y="100"/>
                    </a:lnTo>
                    <a:lnTo>
                      <a:pt x="249" y="113"/>
                    </a:lnTo>
                    <a:lnTo>
                      <a:pt x="247" y="123"/>
                    </a:lnTo>
                    <a:lnTo>
                      <a:pt x="242" y="132"/>
                    </a:lnTo>
                    <a:lnTo>
                      <a:pt x="235" y="139"/>
                    </a:lnTo>
                    <a:lnTo>
                      <a:pt x="229" y="143"/>
                    </a:lnTo>
                    <a:lnTo>
                      <a:pt x="223" y="147"/>
                    </a:lnTo>
                    <a:lnTo>
                      <a:pt x="215" y="152"/>
                    </a:lnTo>
                    <a:lnTo>
                      <a:pt x="218" y="154"/>
                    </a:lnTo>
                    <a:lnTo>
                      <a:pt x="221" y="158"/>
                    </a:lnTo>
                    <a:lnTo>
                      <a:pt x="223" y="162"/>
                    </a:lnTo>
                    <a:lnTo>
                      <a:pt x="223" y="167"/>
                    </a:lnTo>
                    <a:lnTo>
                      <a:pt x="222" y="179"/>
                    </a:lnTo>
                    <a:lnTo>
                      <a:pt x="217" y="189"/>
                    </a:lnTo>
                    <a:lnTo>
                      <a:pt x="211" y="197"/>
                    </a:lnTo>
                    <a:lnTo>
                      <a:pt x="203" y="204"/>
                    </a:lnTo>
                    <a:lnTo>
                      <a:pt x="184" y="216"/>
                    </a:lnTo>
                    <a:lnTo>
                      <a:pt x="171" y="22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8" name="Freeform 394"/>
              <p:cNvSpPr>
                <a:spLocks/>
              </p:cNvSpPr>
              <p:nvPr/>
            </p:nvSpPr>
            <p:spPr bwMode="auto">
              <a:xfrm>
                <a:off x="5024594" y="2176401"/>
                <a:ext cx="88387" cy="84178"/>
              </a:xfrm>
              <a:custGeom>
                <a:avLst/>
                <a:gdLst>
                  <a:gd name="T0" fmla="*/ 61 w 84"/>
                  <a:gd name="T1" fmla="*/ 8 h 80"/>
                  <a:gd name="T2" fmla="*/ 72 w 84"/>
                  <a:gd name="T3" fmla="*/ 17 h 80"/>
                  <a:gd name="T4" fmla="*/ 79 w 84"/>
                  <a:gd name="T5" fmla="*/ 29 h 80"/>
                  <a:gd name="T6" fmla="*/ 83 w 84"/>
                  <a:gd name="T7" fmla="*/ 40 h 80"/>
                  <a:gd name="T8" fmla="*/ 84 w 84"/>
                  <a:gd name="T9" fmla="*/ 52 h 80"/>
                  <a:gd name="T10" fmla="*/ 80 w 84"/>
                  <a:gd name="T11" fmla="*/ 63 h 80"/>
                  <a:gd name="T12" fmla="*/ 72 w 84"/>
                  <a:gd name="T13" fmla="*/ 73 h 80"/>
                  <a:gd name="T14" fmla="*/ 60 w 84"/>
                  <a:gd name="T15" fmla="*/ 78 h 80"/>
                  <a:gd name="T16" fmla="*/ 47 w 84"/>
                  <a:gd name="T17" fmla="*/ 80 h 80"/>
                  <a:gd name="T18" fmla="*/ 33 w 84"/>
                  <a:gd name="T19" fmla="*/ 77 h 80"/>
                  <a:gd name="T20" fmla="*/ 21 w 84"/>
                  <a:gd name="T21" fmla="*/ 71 h 80"/>
                  <a:gd name="T22" fmla="*/ 10 w 84"/>
                  <a:gd name="T23" fmla="*/ 62 h 80"/>
                  <a:gd name="T24" fmla="*/ 3 w 84"/>
                  <a:gd name="T25" fmla="*/ 51 h 80"/>
                  <a:gd name="T26" fmla="*/ 0 w 84"/>
                  <a:gd name="T27" fmla="*/ 39 h 80"/>
                  <a:gd name="T28" fmla="*/ 0 w 84"/>
                  <a:gd name="T29" fmla="*/ 27 h 80"/>
                  <a:gd name="T30" fmla="*/ 4 w 84"/>
                  <a:gd name="T31" fmla="*/ 17 h 80"/>
                  <a:gd name="T32" fmla="*/ 13 w 84"/>
                  <a:gd name="T33" fmla="*/ 8 h 80"/>
                  <a:gd name="T34" fmla="*/ 23 w 84"/>
                  <a:gd name="T35" fmla="*/ 3 h 80"/>
                  <a:gd name="T36" fmla="*/ 35 w 84"/>
                  <a:gd name="T37" fmla="*/ 0 h 80"/>
                  <a:gd name="T38" fmla="*/ 48 w 84"/>
                  <a:gd name="T39" fmla="*/ 3 h 80"/>
                  <a:gd name="T40" fmla="*/ 61 w 84"/>
                  <a:gd name="T41" fmla="*/ 8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4" h="80">
                    <a:moveTo>
                      <a:pt x="61" y="8"/>
                    </a:moveTo>
                    <a:lnTo>
                      <a:pt x="72" y="17"/>
                    </a:lnTo>
                    <a:lnTo>
                      <a:pt x="79" y="29"/>
                    </a:lnTo>
                    <a:lnTo>
                      <a:pt x="83" y="40"/>
                    </a:lnTo>
                    <a:lnTo>
                      <a:pt x="84" y="52"/>
                    </a:lnTo>
                    <a:lnTo>
                      <a:pt x="80" y="63"/>
                    </a:lnTo>
                    <a:lnTo>
                      <a:pt x="72" y="73"/>
                    </a:lnTo>
                    <a:lnTo>
                      <a:pt x="60" y="78"/>
                    </a:lnTo>
                    <a:lnTo>
                      <a:pt x="47" y="80"/>
                    </a:lnTo>
                    <a:lnTo>
                      <a:pt x="33" y="77"/>
                    </a:lnTo>
                    <a:lnTo>
                      <a:pt x="21" y="71"/>
                    </a:lnTo>
                    <a:lnTo>
                      <a:pt x="10" y="62"/>
                    </a:lnTo>
                    <a:lnTo>
                      <a:pt x="3" y="51"/>
                    </a:lnTo>
                    <a:lnTo>
                      <a:pt x="0" y="39"/>
                    </a:lnTo>
                    <a:lnTo>
                      <a:pt x="0" y="27"/>
                    </a:lnTo>
                    <a:lnTo>
                      <a:pt x="4" y="17"/>
                    </a:lnTo>
                    <a:lnTo>
                      <a:pt x="13" y="8"/>
                    </a:lnTo>
                    <a:lnTo>
                      <a:pt x="23" y="3"/>
                    </a:lnTo>
                    <a:lnTo>
                      <a:pt x="35" y="0"/>
                    </a:lnTo>
                    <a:lnTo>
                      <a:pt x="48" y="3"/>
                    </a:lnTo>
                    <a:lnTo>
                      <a:pt x="61" y="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9" name="Freeform 395"/>
              <p:cNvSpPr>
                <a:spLocks/>
              </p:cNvSpPr>
              <p:nvPr/>
            </p:nvSpPr>
            <p:spPr bwMode="auto">
              <a:xfrm>
                <a:off x="4711032" y="3787352"/>
                <a:ext cx="405106" cy="263055"/>
              </a:xfrm>
              <a:custGeom>
                <a:avLst/>
                <a:gdLst>
                  <a:gd name="T0" fmla="*/ 195 w 385"/>
                  <a:gd name="T1" fmla="*/ 0 h 250"/>
                  <a:gd name="T2" fmla="*/ 172 w 385"/>
                  <a:gd name="T3" fmla="*/ 6 h 250"/>
                  <a:gd name="T4" fmla="*/ 157 w 385"/>
                  <a:gd name="T5" fmla="*/ 17 h 250"/>
                  <a:gd name="T6" fmla="*/ 142 w 385"/>
                  <a:gd name="T7" fmla="*/ 26 h 250"/>
                  <a:gd name="T8" fmla="*/ 117 w 385"/>
                  <a:gd name="T9" fmla="*/ 23 h 250"/>
                  <a:gd name="T10" fmla="*/ 90 w 385"/>
                  <a:gd name="T11" fmla="*/ 27 h 250"/>
                  <a:gd name="T12" fmla="*/ 68 w 385"/>
                  <a:gd name="T13" fmla="*/ 39 h 250"/>
                  <a:gd name="T14" fmla="*/ 58 w 385"/>
                  <a:gd name="T15" fmla="*/ 61 h 250"/>
                  <a:gd name="T16" fmla="*/ 62 w 385"/>
                  <a:gd name="T17" fmla="*/ 80 h 250"/>
                  <a:gd name="T18" fmla="*/ 62 w 385"/>
                  <a:gd name="T19" fmla="*/ 96 h 250"/>
                  <a:gd name="T20" fmla="*/ 52 w 385"/>
                  <a:gd name="T21" fmla="*/ 102 h 250"/>
                  <a:gd name="T22" fmla="*/ 40 w 385"/>
                  <a:gd name="T23" fmla="*/ 105 h 250"/>
                  <a:gd name="T24" fmla="*/ 17 w 385"/>
                  <a:gd name="T25" fmla="*/ 121 h 250"/>
                  <a:gd name="T26" fmla="*/ 1 w 385"/>
                  <a:gd name="T27" fmla="*/ 143 h 250"/>
                  <a:gd name="T28" fmla="*/ 0 w 385"/>
                  <a:gd name="T29" fmla="*/ 160 h 250"/>
                  <a:gd name="T30" fmla="*/ 4 w 385"/>
                  <a:gd name="T31" fmla="*/ 163 h 250"/>
                  <a:gd name="T32" fmla="*/ 7 w 385"/>
                  <a:gd name="T33" fmla="*/ 167 h 250"/>
                  <a:gd name="T34" fmla="*/ 11 w 385"/>
                  <a:gd name="T35" fmla="*/ 170 h 250"/>
                  <a:gd name="T36" fmla="*/ 8 w 385"/>
                  <a:gd name="T37" fmla="*/ 187 h 250"/>
                  <a:gd name="T38" fmla="*/ 0 w 385"/>
                  <a:gd name="T39" fmla="*/ 214 h 250"/>
                  <a:gd name="T40" fmla="*/ 8 w 385"/>
                  <a:gd name="T41" fmla="*/ 239 h 250"/>
                  <a:gd name="T42" fmla="*/ 32 w 385"/>
                  <a:gd name="T43" fmla="*/ 250 h 250"/>
                  <a:gd name="T44" fmla="*/ 48 w 385"/>
                  <a:gd name="T45" fmla="*/ 244 h 250"/>
                  <a:gd name="T46" fmla="*/ 56 w 385"/>
                  <a:gd name="T47" fmla="*/ 227 h 250"/>
                  <a:gd name="T48" fmla="*/ 63 w 385"/>
                  <a:gd name="T49" fmla="*/ 207 h 250"/>
                  <a:gd name="T50" fmla="*/ 80 w 385"/>
                  <a:gd name="T51" fmla="*/ 214 h 250"/>
                  <a:gd name="T52" fmla="*/ 103 w 385"/>
                  <a:gd name="T53" fmla="*/ 213 h 250"/>
                  <a:gd name="T54" fmla="*/ 121 w 385"/>
                  <a:gd name="T55" fmla="*/ 192 h 250"/>
                  <a:gd name="T56" fmla="*/ 123 w 385"/>
                  <a:gd name="T57" fmla="*/ 174 h 250"/>
                  <a:gd name="T58" fmla="*/ 121 w 385"/>
                  <a:gd name="T59" fmla="*/ 167 h 250"/>
                  <a:gd name="T60" fmla="*/ 142 w 385"/>
                  <a:gd name="T61" fmla="*/ 170 h 250"/>
                  <a:gd name="T62" fmla="*/ 164 w 385"/>
                  <a:gd name="T63" fmla="*/ 161 h 250"/>
                  <a:gd name="T64" fmla="*/ 172 w 385"/>
                  <a:gd name="T65" fmla="*/ 139 h 250"/>
                  <a:gd name="T66" fmla="*/ 185 w 385"/>
                  <a:gd name="T67" fmla="*/ 150 h 250"/>
                  <a:gd name="T68" fmla="*/ 219 w 385"/>
                  <a:gd name="T69" fmla="*/ 153 h 250"/>
                  <a:gd name="T70" fmla="*/ 232 w 385"/>
                  <a:gd name="T71" fmla="*/ 145 h 250"/>
                  <a:gd name="T72" fmla="*/ 238 w 385"/>
                  <a:gd name="T73" fmla="*/ 129 h 250"/>
                  <a:gd name="T74" fmla="*/ 248 w 385"/>
                  <a:gd name="T75" fmla="*/ 107 h 250"/>
                  <a:gd name="T76" fmla="*/ 261 w 385"/>
                  <a:gd name="T77" fmla="*/ 85 h 250"/>
                  <a:gd name="T78" fmla="*/ 280 w 385"/>
                  <a:gd name="T79" fmla="*/ 71 h 250"/>
                  <a:gd name="T80" fmla="*/ 315 w 385"/>
                  <a:gd name="T81" fmla="*/ 70 h 250"/>
                  <a:gd name="T82" fmla="*/ 353 w 385"/>
                  <a:gd name="T83" fmla="*/ 83 h 250"/>
                  <a:gd name="T84" fmla="*/ 384 w 385"/>
                  <a:gd name="T85" fmla="*/ 111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5" h="250">
                    <a:moveTo>
                      <a:pt x="385" y="60"/>
                    </a:moveTo>
                    <a:lnTo>
                      <a:pt x="195" y="0"/>
                    </a:lnTo>
                    <a:lnTo>
                      <a:pt x="183" y="2"/>
                    </a:lnTo>
                    <a:lnTo>
                      <a:pt x="172" y="6"/>
                    </a:lnTo>
                    <a:lnTo>
                      <a:pt x="164" y="10"/>
                    </a:lnTo>
                    <a:lnTo>
                      <a:pt x="157" y="17"/>
                    </a:lnTo>
                    <a:lnTo>
                      <a:pt x="154" y="28"/>
                    </a:lnTo>
                    <a:lnTo>
                      <a:pt x="142" y="26"/>
                    </a:lnTo>
                    <a:lnTo>
                      <a:pt x="131" y="23"/>
                    </a:lnTo>
                    <a:lnTo>
                      <a:pt x="117" y="23"/>
                    </a:lnTo>
                    <a:lnTo>
                      <a:pt x="104" y="23"/>
                    </a:lnTo>
                    <a:lnTo>
                      <a:pt x="90" y="27"/>
                    </a:lnTo>
                    <a:lnTo>
                      <a:pt x="78" y="32"/>
                    </a:lnTo>
                    <a:lnTo>
                      <a:pt x="68" y="39"/>
                    </a:lnTo>
                    <a:lnTo>
                      <a:pt x="61" y="49"/>
                    </a:lnTo>
                    <a:lnTo>
                      <a:pt x="58" y="61"/>
                    </a:lnTo>
                    <a:lnTo>
                      <a:pt x="59" y="72"/>
                    </a:lnTo>
                    <a:lnTo>
                      <a:pt x="62" y="80"/>
                    </a:lnTo>
                    <a:lnTo>
                      <a:pt x="64" y="91"/>
                    </a:lnTo>
                    <a:lnTo>
                      <a:pt x="62" y="96"/>
                    </a:lnTo>
                    <a:lnTo>
                      <a:pt x="58" y="99"/>
                    </a:lnTo>
                    <a:lnTo>
                      <a:pt x="52" y="102"/>
                    </a:lnTo>
                    <a:lnTo>
                      <a:pt x="46" y="103"/>
                    </a:lnTo>
                    <a:lnTo>
                      <a:pt x="40" y="105"/>
                    </a:lnTo>
                    <a:lnTo>
                      <a:pt x="27" y="112"/>
                    </a:lnTo>
                    <a:lnTo>
                      <a:pt x="17" y="121"/>
                    </a:lnTo>
                    <a:lnTo>
                      <a:pt x="7" y="131"/>
                    </a:lnTo>
                    <a:lnTo>
                      <a:pt x="1" y="143"/>
                    </a:lnTo>
                    <a:lnTo>
                      <a:pt x="0" y="156"/>
                    </a:lnTo>
                    <a:lnTo>
                      <a:pt x="0" y="160"/>
                    </a:lnTo>
                    <a:lnTo>
                      <a:pt x="1" y="162"/>
                    </a:lnTo>
                    <a:lnTo>
                      <a:pt x="4" y="163"/>
                    </a:lnTo>
                    <a:lnTo>
                      <a:pt x="6" y="164"/>
                    </a:lnTo>
                    <a:lnTo>
                      <a:pt x="7" y="167"/>
                    </a:lnTo>
                    <a:lnTo>
                      <a:pt x="10" y="168"/>
                    </a:lnTo>
                    <a:lnTo>
                      <a:pt x="11" y="170"/>
                    </a:lnTo>
                    <a:lnTo>
                      <a:pt x="11" y="174"/>
                    </a:lnTo>
                    <a:lnTo>
                      <a:pt x="8" y="187"/>
                    </a:lnTo>
                    <a:lnTo>
                      <a:pt x="2" y="201"/>
                    </a:lnTo>
                    <a:lnTo>
                      <a:pt x="0" y="214"/>
                    </a:lnTo>
                    <a:lnTo>
                      <a:pt x="2" y="227"/>
                    </a:lnTo>
                    <a:lnTo>
                      <a:pt x="8" y="239"/>
                    </a:lnTo>
                    <a:lnTo>
                      <a:pt x="19" y="246"/>
                    </a:lnTo>
                    <a:lnTo>
                      <a:pt x="32" y="250"/>
                    </a:lnTo>
                    <a:lnTo>
                      <a:pt x="42" y="247"/>
                    </a:lnTo>
                    <a:lnTo>
                      <a:pt x="48" y="244"/>
                    </a:lnTo>
                    <a:lnTo>
                      <a:pt x="52" y="237"/>
                    </a:lnTo>
                    <a:lnTo>
                      <a:pt x="56" y="227"/>
                    </a:lnTo>
                    <a:lnTo>
                      <a:pt x="59" y="218"/>
                    </a:lnTo>
                    <a:lnTo>
                      <a:pt x="63" y="207"/>
                    </a:lnTo>
                    <a:lnTo>
                      <a:pt x="71" y="211"/>
                    </a:lnTo>
                    <a:lnTo>
                      <a:pt x="80" y="214"/>
                    </a:lnTo>
                    <a:lnTo>
                      <a:pt x="89" y="215"/>
                    </a:lnTo>
                    <a:lnTo>
                      <a:pt x="103" y="213"/>
                    </a:lnTo>
                    <a:lnTo>
                      <a:pt x="114" y="205"/>
                    </a:lnTo>
                    <a:lnTo>
                      <a:pt x="121" y="192"/>
                    </a:lnTo>
                    <a:lnTo>
                      <a:pt x="123" y="177"/>
                    </a:lnTo>
                    <a:lnTo>
                      <a:pt x="123" y="174"/>
                    </a:lnTo>
                    <a:lnTo>
                      <a:pt x="122" y="170"/>
                    </a:lnTo>
                    <a:lnTo>
                      <a:pt x="121" y="167"/>
                    </a:lnTo>
                    <a:lnTo>
                      <a:pt x="132" y="169"/>
                    </a:lnTo>
                    <a:lnTo>
                      <a:pt x="142" y="170"/>
                    </a:lnTo>
                    <a:lnTo>
                      <a:pt x="154" y="168"/>
                    </a:lnTo>
                    <a:lnTo>
                      <a:pt x="164" y="161"/>
                    </a:lnTo>
                    <a:lnTo>
                      <a:pt x="170" y="151"/>
                    </a:lnTo>
                    <a:lnTo>
                      <a:pt x="172" y="139"/>
                    </a:lnTo>
                    <a:lnTo>
                      <a:pt x="179" y="145"/>
                    </a:lnTo>
                    <a:lnTo>
                      <a:pt x="185" y="150"/>
                    </a:lnTo>
                    <a:lnTo>
                      <a:pt x="193" y="153"/>
                    </a:lnTo>
                    <a:lnTo>
                      <a:pt x="219" y="153"/>
                    </a:lnTo>
                    <a:lnTo>
                      <a:pt x="227" y="151"/>
                    </a:lnTo>
                    <a:lnTo>
                      <a:pt x="232" y="145"/>
                    </a:lnTo>
                    <a:lnTo>
                      <a:pt x="236" y="138"/>
                    </a:lnTo>
                    <a:lnTo>
                      <a:pt x="238" y="129"/>
                    </a:lnTo>
                    <a:lnTo>
                      <a:pt x="242" y="121"/>
                    </a:lnTo>
                    <a:lnTo>
                      <a:pt x="248" y="107"/>
                    </a:lnTo>
                    <a:lnTo>
                      <a:pt x="254" y="96"/>
                    </a:lnTo>
                    <a:lnTo>
                      <a:pt x="261" y="85"/>
                    </a:lnTo>
                    <a:lnTo>
                      <a:pt x="270" y="77"/>
                    </a:lnTo>
                    <a:lnTo>
                      <a:pt x="280" y="71"/>
                    </a:lnTo>
                    <a:lnTo>
                      <a:pt x="293" y="68"/>
                    </a:lnTo>
                    <a:lnTo>
                      <a:pt x="315" y="70"/>
                    </a:lnTo>
                    <a:lnTo>
                      <a:pt x="336" y="74"/>
                    </a:lnTo>
                    <a:lnTo>
                      <a:pt x="353" y="83"/>
                    </a:lnTo>
                    <a:lnTo>
                      <a:pt x="370" y="94"/>
                    </a:lnTo>
                    <a:lnTo>
                      <a:pt x="384" y="111"/>
                    </a:lnTo>
                    <a:lnTo>
                      <a:pt x="385" y="6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0" name="Freeform 396"/>
              <p:cNvSpPr>
                <a:spLocks/>
              </p:cNvSpPr>
              <p:nvPr/>
            </p:nvSpPr>
            <p:spPr bwMode="auto">
              <a:xfrm>
                <a:off x="4736285" y="3825232"/>
                <a:ext cx="334606" cy="168355"/>
              </a:xfrm>
              <a:custGeom>
                <a:avLst/>
                <a:gdLst>
                  <a:gd name="T0" fmla="*/ 303 w 318"/>
                  <a:gd name="T1" fmla="*/ 13 h 160"/>
                  <a:gd name="T2" fmla="*/ 269 w 318"/>
                  <a:gd name="T3" fmla="*/ 9 h 160"/>
                  <a:gd name="T4" fmla="*/ 178 w 318"/>
                  <a:gd name="T5" fmla="*/ 9 h 160"/>
                  <a:gd name="T6" fmla="*/ 162 w 318"/>
                  <a:gd name="T7" fmla="*/ 4 h 160"/>
                  <a:gd name="T8" fmla="*/ 149 w 318"/>
                  <a:gd name="T9" fmla="*/ 2 h 160"/>
                  <a:gd name="T10" fmla="*/ 161 w 318"/>
                  <a:gd name="T11" fmla="*/ 13 h 160"/>
                  <a:gd name="T12" fmla="*/ 175 w 318"/>
                  <a:gd name="T13" fmla="*/ 18 h 160"/>
                  <a:gd name="T14" fmla="*/ 142 w 318"/>
                  <a:gd name="T15" fmla="*/ 29 h 160"/>
                  <a:gd name="T16" fmla="*/ 108 w 318"/>
                  <a:gd name="T17" fmla="*/ 32 h 160"/>
                  <a:gd name="T18" fmla="*/ 84 w 318"/>
                  <a:gd name="T19" fmla="*/ 28 h 160"/>
                  <a:gd name="T20" fmla="*/ 70 w 318"/>
                  <a:gd name="T21" fmla="*/ 30 h 160"/>
                  <a:gd name="T22" fmla="*/ 84 w 318"/>
                  <a:gd name="T23" fmla="*/ 38 h 160"/>
                  <a:gd name="T24" fmla="*/ 101 w 318"/>
                  <a:gd name="T25" fmla="*/ 42 h 160"/>
                  <a:gd name="T26" fmla="*/ 63 w 318"/>
                  <a:gd name="T27" fmla="*/ 70 h 160"/>
                  <a:gd name="T28" fmla="*/ 24 w 318"/>
                  <a:gd name="T29" fmla="*/ 88 h 160"/>
                  <a:gd name="T30" fmla="*/ 1 w 318"/>
                  <a:gd name="T31" fmla="*/ 98 h 160"/>
                  <a:gd name="T32" fmla="*/ 6 w 318"/>
                  <a:gd name="T33" fmla="*/ 101 h 160"/>
                  <a:gd name="T34" fmla="*/ 12 w 318"/>
                  <a:gd name="T35" fmla="*/ 101 h 160"/>
                  <a:gd name="T36" fmla="*/ 18 w 318"/>
                  <a:gd name="T37" fmla="*/ 100 h 160"/>
                  <a:gd name="T38" fmla="*/ 24 w 318"/>
                  <a:gd name="T39" fmla="*/ 98 h 160"/>
                  <a:gd name="T40" fmla="*/ 19 w 318"/>
                  <a:gd name="T41" fmla="*/ 108 h 160"/>
                  <a:gd name="T42" fmla="*/ 6 w 318"/>
                  <a:gd name="T43" fmla="*/ 128 h 160"/>
                  <a:gd name="T44" fmla="*/ 5 w 318"/>
                  <a:gd name="T45" fmla="*/ 146 h 160"/>
                  <a:gd name="T46" fmla="*/ 6 w 318"/>
                  <a:gd name="T47" fmla="*/ 154 h 160"/>
                  <a:gd name="T48" fmla="*/ 12 w 318"/>
                  <a:gd name="T49" fmla="*/ 145 h 160"/>
                  <a:gd name="T50" fmla="*/ 25 w 318"/>
                  <a:gd name="T51" fmla="*/ 117 h 160"/>
                  <a:gd name="T52" fmla="*/ 52 w 318"/>
                  <a:gd name="T53" fmla="*/ 90 h 160"/>
                  <a:gd name="T54" fmla="*/ 47 w 318"/>
                  <a:gd name="T55" fmla="*/ 111 h 160"/>
                  <a:gd name="T56" fmla="*/ 46 w 318"/>
                  <a:gd name="T57" fmla="*/ 126 h 160"/>
                  <a:gd name="T58" fmla="*/ 47 w 318"/>
                  <a:gd name="T59" fmla="*/ 136 h 160"/>
                  <a:gd name="T60" fmla="*/ 56 w 318"/>
                  <a:gd name="T61" fmla="*/ 115 h 160"/>
                  <a:gd name="T62" fmla="*/ 77 w 318"/>
                  <a:gd name="T63" fmla="*/ 77 h 160"/>
                  <a:gd name="T64" fmla="*/ 116 w 318"/>
                  <a:gd name="T65" fmla="*/ 53 h 160"/>
                  <a:gd name="T66" fmla="*/ 112 w 318"/>
                  <a:gd name="T67" fmla="*/ 67 h 160"/>
                  <a:gd name="T68" fmla="*/ 112 w 318"/>
                  <a:gd name="T69" fmla="*/ 98 h 160"/>
                  <a:gd name="T70" fmla="*/ 120 w 318"/>
                  <a:gd name="T71" fmla="*/ 82 h 160"/>
                  <a:gd name="T72" fmla="*/ 127 w 318"/>
                  <a:gd name="T73" fmla="*/ 66 h 160"/>
                  <a:gd name="T74" fmla="*/ 153 w 318"/>
                  <a:gd name="T75" fmla="*/ 42 h 160"/>
                  <a:gd name="T76" fmla="*/ 187 w 318"/>
                  <a:gd name="T77" fmla="*/ 29 h 160"/>
                  <a:gd name="T78" fmla="*/ 169 w 318"/>
                  <a:gd name="T79" fmla="*/ 49 h 160"/>
                  <a:gd name="T80" fmla="*/ 171 w 318"/>
                  <a:gd name="T81" fmla="*/ 68 h 160"/>
                  <a:gd name="T82" fmla="*/ 192 w 318"/>
                  <a:gd name="T83" fmla="*/ 42 h 160"/>
                  <a:gd name="T84" fmla="*/ 216 w 318"/>
                  <a:gd name="T85" fmla="*/ 25 h 160"/>
                  <a:gd name="T86" fmla="*/ 245 w 318"/>
                  <a:gd name="T87" fmla="*/ 23 h 160"/>
                  <a:gd name="T88" fmla="*/ 281 w 318"/>
                  <a:gd name="T89" fmla="*/ 24 h 160"/>
                  <a:gd name="T90" fmla="*/ 312 w 318"/>
                  <a:gd name="T91" fmla="*/ 24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18" h="160">
                    <a:moveTo>
                      <a:pt x="318" y="16"/>
                    </a:moveTo>
                    <a:lnTo>
                      <a:pt x="303" y="13"/>
                    </a:lnTo>
                    <a:lnTo>
                      <a:pt x="287" y="11"/>
                    </a:lnTo>
                    <a:lnTo>
                      <a:pt x="269" y="9"/>
                    </a:lnTo>
                    <a:lnTo>
                      <a:pt x="256" y="9"/>
                    </a:lnTo>
                    <a:lnTo>
                      <a:pt x="178" y="9"/>
                    </a:lnTo>
                    <a:lnTo>
                      <a:pt x="169" y="6"/>
                    </a:lnTo>
                    <a:lnTo>
                      <a:pt x="162" y="4"/>
                    </a:lnTo>
                    <a:lnTo>
                      <a:pt x="155" y="0"/>
                    </a:lnTo>
                    <a:lnTo>
                      <a:pt x="149" y="2"/>
                    </a:lnTo>
                    <a:lnTo>
                      <a:pt x="155" y="9"/>
                    </a:lnTo>
                    <a:lnTo>
                      <a:pt x="161" y="13"/>
                    </a:lnTo>
                    <a:lnTo>
                      <a:pt x="169" y="16"/>
                    </a:lnTo>
                    <a:lnTo>
                      <a:pt x="175" y="18"/>
                    </a:lnTo>
                    <a:lnTo>
                      <a:pt x="157" y="24"/>
                    </a:lnTo>
                    <a:lnTo>
                      <a:pt x="142" y="29"/>
                    </a:lnTo>
                    <a:lnTo>
                      <a:pt x="127" y="31"/>
                    </a:lnTo>
                    <a:lnTo>
                      <a:pt x="108" y="32"/>
                    </a:lnTo>
                    <a:lnTo>
                      <a:pt x="95" y="31"/>
                    </a:lnTo>
                    <a:lnTo>
                      <a:pt x="84" y="28"/>
                    </a:lnTo>
                    <a:lnTo>
                      <a:pt x="71" y="24"/>
                    </a:lnTo>
                    <a:lnTo>
                      <a:pt x="70" y="30"/>
                    </a:lnTo>
                    <a:lnTo>
                      <a:pt x="76" y="36"/>
                    </a:lnTo>
                    <a:lnTo>
                      <a:pt x="84" y="38"/>
                    </a:lnTo>
                    <a:lnTo>
                      <a:pt x="92" y="39"/>
                    </a:lnTo>
                    <a:lnTo>
                      <a:pt x="101" y="42"/>
                    </a:lnTo>
                    <a:lnTo>
                      <a:pt x="80" y="57"/>
                    </a:lnTo>
                    <a:lnTo>
                      <a:pt x="63" y="70"/>
                    </a:lnTo>
                    <a:lnTo>
                      <a:pt x="44" y="80"/>
                    </a:lnTo>
                    <a:lnTo>
                      <a:pt x="24" y="88"/>
                    </a:lnTo>
                    <a:lnTo>
                      <a:pt x="0" y="95"/>
                    </a:lnTo>
                    <a:lnTo>
                      <a:pt x="1" y="98"/>
                    </a:lnTo>
                    <a:lnTo>
                      <a:pt x="3" y="100"/>
                    </a:lnTo>
                    <a:lnTo>
                      <a:pt x="6" y="101"/>
                    </a:lnTo>
                    <a:lnTo>
                      <a:pt x="9" y="102"/>
                    </a:lnTo>
                    <a:lnTo>
                      <a:pt x="12" y="101"/>
                    </a:lnTo>
                    <a:lnTo>
                      <a:pt x="14" y="101"/>
                    </a:lnTo>
                    <a:lnTo>
                      <a:pt x="18" y="100"/>
                    </a:lnTo>
                    <a:lnTo>
                      <a:pt x="21" y="99"/>
                    </a:lnTo>
                    <a:lnTo>
                      <a:pt x="24" y="98"/>
                    </a:lnTo>
                    <a:lnTo>
                      <a:pt x="26" y="96"/>
                    </a:lnTo>
                    <a:lnTo>
                      <a:pt x="19" y="108"/>
                    </a:lnTo>
                    <a:lnTo>
                      <a:pt x="12" y="118"/>
                    </a:lnTo>
                    <a:lnTo>
                      <a:pt x="6" y="128"/>
                    </a:lnTo>
                    <a:lnTo>
                      <a:pt x="3" y="140"/>
                    </a:lnTo>
                    <a:lnTo>
                      <a:pt x="5" y="146"/>
                    </a:lnTo>
                    <a:lnTo>
                      <a:pt x="6" y="151"/>
                    </a:lnTo>
                    <a:lnTo>
                      <a:pt x="6" y="154"/>
                    </a:lnTo>
                    <a:lnTo>
                      <a:pt x="7" y="160"/>
                    </a:lnTo>
                    <a:lnTo>
                      <a:pt x="12" y="145"/>
                    </a:lnTo>
                    <a:lnTo>
                      <a:pt x="16" y="131"/>
                    </a:lnTo>
                    <a:lnTo>
                      <a:pt x="25" y="117"/>
                    </a:lnTo>
                    <a:lnTo>
                      <a:pt x="35" y="103"/>
                    </a:lnTo>
                    <a:lnTo>
                      <a:pt x="52" y="90"/>
                    </a:lnTo>
                    <a:lnTo>
                      <a:pt x="50" y="101"/>
                    </a:lnTo>
                    <a:lnTo>
                      <a:pt x="47" y="111"/>
                    </a:lnTo>
                    <a:lnTo>
                      <a:pt x="46" y="121"/>
                    </a:lnTo>
                    <a:lnTo>
                      <a:pt x="46" y="126"/>
                    </a:lnTo>
                    <a:lnTo>
                      <a:pt x="47" y="131"/>
                    </a:lnTo>
                    <a:lnTo>
                      <a:pt x="47" y="136"/>
                    </a:lnTo>
                    <a:lnTo>
                      <a:pt x="53" y="139"/>
                    </a:lnTo>
                    <a:lnTo>
                      <a:pt x="56" y="115"/>
                    </a:lnTo>
                    <a:lnTo>
                      <a:pt x="64" y="95"/>
                    </a:lnTo>
                    <a:lnTo>
                      <a:pt x="77" y="77"/>
                    </a:lnTo>
                    <a:lnTo>
                      <a:pt x="95" y="63"/>
                    </a:lnTo>
                    <a:lnTo>
                      <a:pt x="116" y="53"/>
                    </a:lnTo>
                    <a:lnTo>
                      <a:pt x="115" y="60"/>
                    </a:lnTo>
                    <a:lnTo>
                      <a:pt x="112" y="67"/>
                    </a:lnTo>
                    <a:lnTo>
                      <a:pt x="112" y="74"/>
                    </a:lnTo>
                    <a:lnTo>
                      <a:pt x="112" y="98"/>
                    </a:lnTo>
                    <a:lnTo>
                      <a:pt x="117" y="90"/>
                    </a:lnTo>
                    <a:lnTo>
                      <a:pt x="120" y="82"/>
                    </a:lnTo>
                    <a:lnTo>
                      <a:pt x="122" y="74"/>
                    </a:lnTo>
                    <a:lnTo>
                      <a:pt x="127" y="66"/>
                    </a:lnTo>
                    <a:lnTo>
                      <a:pt x="139" y="51"/>
                    </a:lnTo>
                    <a:lnTo>
                      <a:pt x="153" y="42"/>
                    </a:lnTo>
                    <a:lnTo>
                      <a:pt x="168" y="35"/>
                    </a:lnTo>
                    <a:lnTo>
                      <a:pt x="187" y="29"/>
                    </a:lnTo>
                    <a:lnTo>
                      <a:pt x="176" y="38"/>
                    </a:lnTo>
                    <a:lnTo>
                      <a:pt x="169" y="49"/>
                    </a:lnTo>
                    <a:lnTo>
                      <a:pt x="165" y="63"/>
                    </a:lnTo>
                    <a:lnTo>
                      <a:pt x="171" y="68"/>
                    </a:lnTo>
                    <a:lnTo>
                      <a:pt x="181" y="54"/>
                    </a:lnTo>
                    <a:lnTo>
                      <a:pt x="192" y="42"/>
                    </a:lnTo>
                    <a:lnTo>
                      <a:pt x="203" y="32"/>
                    </a:lnTo>
                    <a:lnTo>
                      <a:pt x="216" y="25"/>
                    </a:lnTo>
                    <a:lnTo>
                      <a:pt x="232" y="23"/>
                    </a:lnTo>
                    <a:lnTo>
                      <a:pt x="245" y="23"/>
                    </a:lnTo>
                    <a:lnTo>
                      <a:pt x="262" y="24"/>
                    </a:lnTo>
                    <a:lnTo>
                      <a:pt x="281" y="24"/>
                    </a:lnTo>
                    <a:lnTo>
                      <a:pt x="299" y="24"/>
                    </a:lnTo>
                    <a:lnTo>
                      <a:pt x="312" y="24"/>
                    </a:lnTo>
                    <a:lnTo>
                      <a:pt x="318" y="1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1" name="Freeform 397"/>
              <p:cNvSpPr>
                <a:spLocks/>
              </p:cNvSpPr>
              <p:nvPr/>
            </p:nvSpPr>
            <p:spPr bwMode="auto">
              <a:xfrm>
                <a:off x="5115085" y="2978194"/>
                <a:ext cx="164147" cy="284100"/>
              </a:xfrm>
              <a:custGeom>
                <a:avLst/>
                <a:gdLst>
                  <a:gd name="T0" fmla="*/ 12 w 156"/>
                  <a:gd name="T1" fmla="*/ 234 h 270"/>
                  <a:gd name="T2" fmla="*/ 25 w 156"/>
                  <a:gd name="T3" fmla="*/ 192 h 270"/>
                  <a:gd name="T4" fmla="*/ 24 w 156"/>
                  <a:gd name="T5" fmla="*/ 152 h 270"/>
                  <a:gd name="T6" fmla="*/ 29 w 156"/>
                  <a:gd name="T7" fmla="*/ 151 h 270"/>
                  <a:gd name="T8" fmla="*/ 32 w 156"/>
                  <a:gd name="T9" fmla="*/ 159 h 270"/>
                  <a:gd name="T10" fmla="*/ 36 w 156"/>
                  <a:gd name="T11" fmla="*/ 168 h 270"/>
                  <a:gd name="T12" fmla="*/ 39 w 156"/>
                  <a:gd name="T13" fmla="*/ 169 h 270"/>
                  <a:gd name="T14" fmla="*/ 50 w 156"/>
                  <a:gd name="T15" fmla="*/ 147 h 270"/>
                  <a:gd name="T16" fmla="*/ 56 w 156"/>
                  <a:gd name="T17" fmla="*/ 125 h 270"/>
                  <a:gd name="T18" fmla="*/ 51 w 156"/>
                  <a:gd name="T19" fmla="*/ 110 h 270"/>
                  <a:gd name="T20" fmla="*/ 49 w 156"/>
                  <a:gd name="T21" fmla="*/ 95 h 270"/>
                  <a:gd name="T22" fmla="*/ 52 w 156"/>
                  <a:gd name="T23" fmla="*/ 98 h 270"/>
                  <a:gd name="T24" fmla="*/ 57 w 156"/>
                  <a:gd name="T25" fmla="*/ 106 h 270"/>
                  <a:gd name="T26" fmla="*/ 63 w 156"/>
                  <a:gd name="T27" fmla="*/ 112 h 270"/>
                  <a:gd name="T28" fmla="*/ 68 w 156"/>
                  <a:gd name="T29" fmla="*/ 110 h 270"/>
                  <a:gd name="T30" fmla="*/ 76 w 156"/>
                  <a:gd name="T31" fmla="*/ 85 h 270"/>
                  <a:gd name="T32" fmla="*/ 73 w 156"/>
                  <a:gd name="T33" fmla="*/ 51 h 270"/>
                  <a:gd name="T34" fmla="*/ 75 w 156"/>
                  <a:gd name="T35" fmla="*/ 37 h 270"/>
                  <a:gd name="T36" fmla="*/ 81 w 156"/>
                  <a:gd name="T37" fmla="*/ 61 h 270"/>
                  <a:gd name="T38" fmla="*/ 84 w 156"/>
                  <a:gd name="T39" fmla="*/ 85 h 270"/>
                  <a:gd name="T40" fmla="*/ 93 w 156"/>
                  <a:gd name="T41" fmla="*/ 75 h 270"/>
                  <a:gd name="T42" fmla="*/ 105 w 156"/>
                  <a:gd name="T43" fmla="*/ 49 h 270"/>
                  <a:gd name="T44" fmla="*/ 103 w 156"/>
                  <a:gd name="T45" fmla="*/ 21 h 270"/>
                  <a:gd name="T46" fmla="*/ 103 w 156"/>
                  <a:gd name="T47" fmla="*/ 11 h 270"/>
                  <a:gd name="T48" fmla="*/ 109 w 156"/>
                  <a:gd name="T49" fmla="*/ 15 h 270"/>
                  <a:gd name="T50" fmla="*/ 112 w 156"/>
                  <a:gd name="T51" fmla="*/ 23 h 270"/>
                  <a:gd name="T52" fmla="*/ 113 w 156"/>
                  <a:gd name="T53" fmla="*/ 30 h 270"/>
                  <a:gd name="T54" fmla="*/ 116 w 156"/>
                  <a:gd name="T55" fmla="*/ 29 h 270"/>
                  <a:gd name="T56" fmla="*/ 145 w 156"/>
                  <a:gd name="T57" fmla="*/ 4 h 270"/>
                  <a:gd name="T58" fmla="*/ 132 w 156"/>
                  <a:gd name="T59" fmla="*/ 24 h 270"/>
                  <a:gd name="T60" fmla="*/ 121 w 156"/>
                  <a:gd name="T61" fmla="*/ 38 h 270"/>
                  <a:gd name="T62" fmla="*/ 142 w 156"/>
                  <a:gd name="T63" fmla="*/ 31 h 270"/>
                  <a:gd name="T64" fmla="*/ 156 w 156"/>
                  <a:gd name="T65" fmla="*/ 30 h 270"/>
                  <a:gd name="T66" fmla="*/ 146 w 156"/>
                  <a:gd name="T67" fmla="*/ 36 h 270"/>
                  <a:gd name="T68" fmla="*/ 120 w 156"/>
                  <a:gd name="T69" fmla="*/ 50 h 270"/>
                  <a:gd name="T70" fmla="*/ 102 w 156"/>
                  <a:gd name="T71" fmla="*/ 79 h 270"/>
                  <a:gd name="T72" fmla="*/ 120 w 156"/>
                  <a:gd name="T73" fmla="*/ 75 h 270"/>
                  <a:gd name="T74" fmla="*/ 140 w 156"/>
                  <a:gd name="T75" fmla="*/ 75 h 270"/>
                  <a:gd name="T76" fmla="*/ 126 w 156"/>
                  <a:gd name="T77" fmla="*/ 83 h 270"/>
                  <a:gd name="T78" fmla="*/ 94 w 156"/>
                  <a:gd name="T79" fmla="*/ 95 h 270"/>
                  <a:gd name="T80" fmla="*/ 74 w 156"/>
                  <a:gd name="T81" fmla="*/ 118 h 270"/>
                  <a:gd name="T82" fmla="*/ 63 w 156"/>
                  <a:gd name="T83" fmla="*/ 139 h 270"/>
                  <a:gd name="T84" fmla="*/ 76 w 156"/>
                  <a:gd name="T85" fmla="*/ 140 h 270"/>
                  <a:gd name="T86" fmla="*/ 94 w 156"/>
                  <a:gd name="T87" fmla="*/ 136 h 270"/>
                  <a:gd name="T88" fmla="*/ 80 w 156"/>
                  <a:gd name="T89" fmla="*/ 143 h 270"/>
                  <a:gd name="T90" fmla="*/ 55 w 156"/>
                  <a:gd name="T91" fmla="*/ 158 h 270"/>
                  <a:gd name="T92" fmla="*/ 45 w 156"/>
                  <a:gd name="T93" fmla="*/ 179 h 270"/>
                  <a:gd name="T94" fmla="*/ 56 w 156"/>
                  <a:gd name="T95" fmla="*/ 182 h 270"/>
                  <a:gd name="T96" fmla="*/ 70 w 156"/>
                  <a:gd name="T97" fmla="*/ 178 h 270"/>
                  <a:gd name="T98" fmla="*/ 57 w 156"/>
                  <a:gd name="T99" fmla="*/ 187 h 270"/>
                  <a:gd name="T100" fmla="*/ 33 w 156"/>
                  <a:gd name="T101" fmla="*/ 204 h 270"/>
                  <a:gd name="T102" fmla="*/ 16 w 156"/>
                  <a:gd name="T103" fmla="*/ 246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6" h="270">
                    <a:moveTo>
                      <a:pt x="0" y="270"/>
                    </a:moveTo>
                    <a:lnTo>
                      <a:pt x="7" y="251"/>
                    </a:lnTo>
                    <a:lnTo>
                      <a:pt x="12" y="234"/>
                    </a:lnTo>
                    <a:lnTo>
                      <a:pt x="17" y="221"/>
                    </a:lnTo>
                    <a:lnTo>
                      <a:pt x="20" y="207"/>
                    </a:lnTo>
                    <a:lnTo>
                      <a:pt x="25" y="192"/>
                    </a:lnTo>
                    <a:lnTo>
                      <a:pt x="27" y="181"/>
                    </a:lnTo>
                    <a:lnTo>
                      <a:pt x="26" y="168"/>
                    </a:lnTo>
                    <a:lnTo>
                      <a:pt x="24" y="152"/>
                    </a:lnTo>
                    <a:lnTo>
                      <a:pt x="26" y="151"/>
                    </a:lnTo>
                    <a:lnTo>
                      <a:pt x="27" y="151"/>
                    </a:lnTo>
                    <a:lnTo>
                      <a:pt x="29" y="151"/>
                    </a:lnTo>
                    <a:lnTo>
                      <a:pt x="30" y="153"/>
                    </a:lnTo>
                    <a:lnTo>
                      <a:pt x="31" y="157"/>
                    </a:lnTo>
                    <a:lnTo>
                      <a:pt x="32" y="159"/>
                    </a:lnTo>
                    <a:lnTo>
                      <a:pt x="33" y="163"/>
                    </a:lnTo>
                    <a:lnTo>
                      <a:pt x="35" y="165"/>
                    </a:lnTo>
                    <a:lnTo>
                      <a:pt x="36" y="168"/>
                    </a:lnTo>
                    <a:lnTo>
                      <a:pt x="37" y="170"/>
                    </a:lnTo>
                    <a:lnTo>
                      <a:pt x="38" y="170"/>
                    </a:lnTo>
                    <a:lnTo>
                      <a:pt x="39" y="169"/>
                    </a:lnTo>
                    <a:lnTo>
                      <a:pt x="42" y="165"/>
                    </a:lnTo>
                    <a:lnTo>
                      <a:pt x="45" y="157"/>
                    </a:lnTo>
                    <a:lnTo>
                      <a:pt x="50" y="147"/>
                    </a:lnTo>
                    <a:lnTo>
                      <a:pt x="54" y="138"/>
                    </a:lnTo>
                    <a:lnTo>
                      <a:pt x="56" y="130"/>
                    </a:lnTo>
                    <a:lnTo>
                      <a:pt x="56" y="125"/>
                    </a:lnTo>
                    <a:lnTo>
                      <a:pt x="56" y="121"/>
                    </a:lnTo>
                    <a:lnTo>
                      <a:pt x="54" y="115"/>
                    </a:lnTo>
                    <a:lnTo>
                      <a:pt x="51" y="110"/>
                    </a:lnTo>
                    <a:lnTo>
                      <a:pt x="49" y="104"/>
                    </a:lnTo>
                    <a:lnTo>
                      <a:pt x="48" y="98"/>
                    </a:lnTo>
                    <a:lnTo>
                      <a:pt x="49" y="95"/>
                    </a:lnTo>
                    <a:lnTo>
                      <a:pt x="50" y="95"/>
                    </a:lnTo>
                    <a:lnTo>
                      <a:pt x="51" y="95"/>
                    </a:lnTo>
                    <a:lnTo>
                      <a:pt x="52" y="98"/>
                    </a:lnTo>
                    <a:lnTo>
                      <a:pt x="54" y="100"/>
                    </a:lnTo>
                    <a:lnTo>
                      <a:pt x="55" y="102"/>
                    </a:lnTo>
                    <a:lnTo>
                      <a:pt x="57" y="106"/>
                    </a:lnTo>
                    <a:lnTo>
                      <a:pt x="58" y="108"/>
                    </a:lnTo>
                    <a:lnTo>
                      <a:pt x="61" y="111"/>
                    </a:lnTo>
                    <a:lnTo>
                      <a:pt x="63" y="112"/>
                    </a:lnTo>
                    <a:lnTo>
                      <a:pt x="64" y="113"/>
                    </a:lnTo>
                    <a:lnTo>
                      <a:pt x="67" y="112"/>
                    </a:lnTo>
                    <a:lnTo>
                      <a:pt x="68" y="110"/>
                    </a:lnTo>
                    <a:lnTo>
                      <a:pt x="71" y="101"/>
                    </a:lnTo>
                    <a:lnTo>
                      <a:pt x="75" y="93"/>
                    </a:lnTo>
                    <a:lnTo>
                      <a:pt x="76" y="85"/>
                    </a:lnTo>
                    <a:lnTo>
                      <a:pt x="76" y="74"/>
                    </a:lnTo>
                    <a:lnTo>
                      <a:pt x="75" y="62"/>
                    </a:lnTo>
                    <a:lnTo>
                      <a:pt x="73" y="51"/>
                    </a:lnTo>
                    <a:lnTo>
                      <a:pt x="71" y="42"/>
                    </a:lnTo>
                    <a:lnTo>
                      <a:pt x="73" y="37"/>
                    </a:lnTo>
                    <a:lnTo>
                      <a:pt x="75" y="37"/>
                    </a:lnTo>
                    <a:lnTo>
                      <a:pt x="77" y="43"/>
                    </a:lnTo>
                    <a:lnTo>
                      <a:pt x="80" y="51"/>
                    </a:lnTo>
                    <a:lnTo>
                      <a:pt x="81" y="61"/>
                    </a:lnTo>
                    <a:lnTo>
                      <a:pt x="82" y="72"/>
                    </a:lnTo>
                    <a:lnTo>
                      <a:pt x="83" y="80"/>
                    </a:lnTo>
                    <a:lnTo>
                      <a:pt x="84" y="85"/>
                    </a:lnTo>
                    <a:lnTo>
                      <a:pt x="86" y="85"/>
                    </a:lnTo>
                    <a:lnTo>
                      <a:pt x="89" y="81"/>
                    </a:lnTo>
                    <a:lnTo>
                      <a:pt x="93" y="75"/>
                    </a:lnTo>
                    <a:lnTo>
                      <a:pt x="97" y="68"/>
                    </a:lnTo>
                    <a:lnTo>
                      <a:pt x="101" y="61"/>
                    </a:lnTo>
                    <a:lnTo>
                      <a:pt x="105" y="49"/>
                    </a:lnTo>
                    <a:lnTo>
                      <a:pt x="106" y="38"/>
                    </a:lnTo>
                    <a:lnTo>
                      <a:pt x="105" y="28"/>
                    </a:lnTo>
                    <a:lnTo>
                      <a:pt x="103" y="21"/>
                    </a:lnTo>
                    <a:lnTo>
                      <a:pt x="102" y="13"/>
                    </a:lnTo>
                    <a:lnTo>
                      <a:pt x="101" y="11"/>
                    </a:lnTo>
                    <a:lnTo>
                      <a:pt x="103" y="11"/>
                    </a:lnTo>
                    <a:lnTo>
                      <a:pt x="106" y="11"/>
                    </a:lnTo>
                    <a:lnTo>
                      <a:pt x="108" y="12"/>
                    </a:lnTo>
                    <a:lnTo>
                      <a:pt x="109" y="15"/>
                    </a:lnTo>
                    <a:lnTo>
                      <a:pt x="110" y="17"/>
                    </a:lnTo>
                    <a:lnTo>
                      <a:pt x="110" y="19"/>
                    </a:lnTo>
                    <a:lnTo>
                      <a:pt x="112" y="23"/>
                    </a:lnTo>
                    <a:lnTo>
                      <a:pt x="112" y="25"/>
                    </a:lnTo>
                    <a:lnTo>
                      <a:pt x="113" y="28"/>
                    </a:lnTo>
                    <a:lnTo>
                      <a:pt x="113" y="30"/>
                    </a:lnTo>
                    <a:lnTo>
                      <a:pt x="114" y="31"/>
                    </a:lnTo>
                    <a:lnTo>
                      <a:pt x="115" y="30"/>
                    </a:lnTo>
                    <a:lnTo>
                      <a:pt x="116" y="29"/>
                    </a:lnTo>
                    <a:lnTo>
                      <a:pt x="129" y="13"/>
                    </a:lnTo>
                    <a:lnTo>
                      <a:pt x="141" y="0"/>
                    </a:lnTo>
                    <a:lnTo>
                      <a:pt x="145" y="4"/>
                    </a:lnTo>
                    <a:lnTo>
                      <a:pt x="142" y="10"/>
                    </a:lnTo>
                    <a:lnTo>
                      <a:pt x="138" y="17"/>
                    </a:lnTo>
                    <a:lnTo>
                      <a:pt x="132" y="24"/>
                    </a:lnTo>
                    <a:lnTo>
                      <a:pt x="126" y="31"/>
                    </a:lnTo>
                    <a:lnTo>
                      <a:pt x="122" y="36"/>
                    </a:lnTo>
                    <a:lnTo>
                      <a:pt x="121" y="38"/>
                    </a:lnTo>
                    <a:lnTo>
                      <a:pt x="127" y="37"/>
                    </a:lnTo>
                    <a:lnTo>
                      <a:pt x="134" y="34"/>
                    </a:lnTo>
                    <a:lnTo>
                      <a:pt x="142" y="31"/>
                    </a:lnTo>
                    <a:lnTo>
                      <a:pt x="150" y="29"/>
                    </a:lnTo>
                    <a:lnTo>
                      <a:pt x="154" y="29"/>
                    </a:lnTo>
                    <a:lnTo>
                      <a:pt x="156" y="30"/>
                    </a:lnTo>
                    <a:lnTo>
                      <a:pt x="156" y="34"/>
                    </a:lnTo>
                    <a:lnTo>
                      <a:pt x="152" y="35"/>
                    </a:lnTo>
                    <a:lnTo>
                      <a:pt x="146" y="36"/>
                    </a:lnTo>
                    <a:lnTo>
                      <a:pt x="139" y="38"/>
                    </a:lnTo>
                    <a:lnTo>
                      <a:pt x="129" y="42"/>
                    </a:lnTo>
                    <a:lnTo>
                      <a:pt x="120" y="50"/>
                    </a:lnTo>
                    <a:lnTo>
                      <a:pt x="110" y="61"/>
                    </a:lnTo>
                    <a:lnTo>
                      <a:pt x="102" y="77"/>
                    </a:lnTo>
                    <a:lnTo>
                      <a:pt x="102" y="79"/>
                    </a:lnTo>
                    <a:lnTo>
                      <a:pt x="107" y="79"/>
                    </a:lnTo>
                    <a:lnTo>
                      <a:pt x="113" y="77"/>
                    </a:lnTo>
                    <a:lnTo>
                      <a:pt x="120" y="75"/>
                    </a:lnTo>
                    <a:lnTo>
                      <a:pt x="128" y="74"/>
                    </a:lnTo>
                    <a:lnTo>
                      <a:pt x="134" y="74"/>
                    </a:lnTo>
                    <a:lnTo>
                      <a:pt x="140" y="75"/>
                    </a:lnTo>
                    <a:lnTo>
                      <a:pt x="141" y="80"/>
                    </a:lnTo>
                    <a:lnTo>
                      <a:pt x="137" y="81"/>
                    </a:lnTo>
                    <a:lnTo>
                      <a:pt x="126" y="83"/>
                    </a:lnTo>
                    <a:lnTo>
                      <a:pt x="113" y="87"/>
                    </a:lnTo>
                    <a:lnTo>
                      <a:pt x="99" y="92"/>
                    </a:lnTo>
                    <a:lnTo>
                      <a:pt x="94" y="95"/>
                    </a:lnTo>
                    <a:lnTo>
                      <a:pt x="88" y="101"/>
                    </a:lnTo>
                    <a:lnTo>
                      <a:pt x="81" y="110"/>
                    </a:lnTo>
                    <a:lnTo>
                      <a:pt x="74" y="118"/>
                    </a:lnTo>
                    <a:lnTo>
                      <a:pt x="69" y="126"/>
                    </a:lnTo>
                    <a:lnTo>
                      <a:pt x="65" y="134"/>
                    </a:lnTo>
                    <a:lnTo>
                      <a:pt x="63" y="139"/>
                    </a:lnTo>
                    <a:lnTo>
                      <a:pt x="65" y="142"/>
                    </a:lnTo>
                    <a:lnTo>
                      <a:pt x="70" y="142"/>
                    </a:lnTo>
                    <a:lnTo>
                      <a:pt x="76" y="140"/>
                    </a:lnTo>
                    <a:lnTo>
                      <a:pt x="82" y="138"/>
                    </a:lnTo>
                    <a:lnTo>
                      <a:pt x="89" y="137"/>
                    </a:lnTo>
                    <a:lnTo>
                      <a:pt x="94" y="136"/>
                    </a:lnTo>
                    <a:lnTo>
                      <a:pt x="95" y="137"/>
                    </a:lnTo>
                    <a:lnTo>
                      <a:pt x="93" y="140"/>
                    </a:lnTo>
                    <a:lnTo>
                      <a:pt x="80" y="143"/>
                    </a:lnTo>
                    <a:lnTo>
                      <a:pt x="69" y="147"/>
                    </a:lnTo>
                    <a:lnTo>
                      <a:pt x="59" y="153"/>
                    </a:lnTo>
                    <a:lnTo>
                      <a:pt x="55" y="158"/>
                    </a:lnTo>
                    <a:lnTo>
                      <a:pt x="50" y="165"/>
                    </a:lnTo>
                    <a:lnTo>
                      <a:pt x="46" y="172"/>
                    </a:lnTo>
                    <a:lnTo>
                      <a:pt x="45" y="179"/>
                    </a:lnTo>
                    <a:lnTo>
                      <a:pt x="46" y="183"/>
                    </a:lnTo>
                    <a:lnTo>
                      <a:pt x="50" y="184"/>
                    </a:lnTo>
                    <a:lnTo>
                      <a:pt x="56" y="182"/>
                    </a:lnTo>
                    <a:lnTo>
                      <a:pt x="62" y="181"/>
                    </a:lnTo>
                    <a:lnTo>
                      <a:pt x="68" y="178"/>
                    </a:lnTo>
                    <a:lnTo>
                      <a:pt x="70" y="178"/>
                    </a:lnTo>
                    <a:lnTo>
                      <a:pt x="70" y="182"/>
                    </a:lnTo>
                    <a:lnTo>
                      <a:pt x="65" y="184"/>
                    </a:lnTo>
                    <a:lnTo>
                      <a:pt x="57" y="187"/>
                    </a:lnTo>
                    <a:lnTo>
                      <a:pt x="46" y="191"/>
                    </a:lnTo>
                    <a:lnTo>
                      <a:pt x="38" y="198"/>
                    </a:lnTo>
                    <a:lnTo>
                      <a:pt x="33" y="204"/>
                    </a:lnTo>
                    <a:lnTo>
                      <a:pt x="29" y="215"/>
                    </a:lnTo>
                    <a:lnTo>
                      <a:pt x="22" y="229"/>
                    </a:lnTo>
                    <a:lnTo>
                      <a:pt x="16" y="246"/>
                    </a:lnTo>
                    <a:lnTo>
                      <a:pt x="12" y="262"/>
                    </a:lnTo>
                    <a:lnTo>
                      <a:pt x="0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2" name="Freeform 398"/>
              <p:cNvSpPr>
                <a:spLocks/>
              </p:cNvSpPr>
              <p:nvPr/>
            </p:nvSpPr>
            <p:spPr bwMode="auto">
              <a:xfrm>
                <a:off x="4733128" y="3633727"/>
                <a:ext cx="317771" cy="180982"/>
              </a:xfrm>
              <a:custGeom>
                <a:avLst/>
                <a:gdLst>
                  <a:gd name="T0" fmla="*/ 268 w 302"/>
                  <a:gd name="T1" fmla="*/ 147 h 172"/>
                  <a:gd name="T2" fmla="*/ 232 w 302"/>
                  <a:gd name="T3" fmla="*/ 117 h 172"/>
                  <a:gd name="T4" fmla="*/ 208 w 302"/>
                  <a:gd name="T5" fmla="*/ 80 h 172"/>
                  <a:gd name="T6" fmla="*/ 203 w 302"/>
                  <a:gd name="T7" fmla="*/ 89 h 172"/>
                  <a:gd name="T8" fmla="*/ 206 w 302"/>
                  <a:gd name="T9" fmla="*/ 104 h 172"/>
                  <a:gd name="T10" fmla="*/ 190 w 302"/>
                  <a:gd name="T11" fmla="*/ 98 h 172"/>
                  <a:gd name="T12" fmla="*/ 163 w 302"/>
                  <a:gd name="T13" fmla="*/ 79 h 172"/>
                  <a:gd name="T14" fmla="*/ 157 w 302"/>
                  <a:gd name="T15" fmla="*/ 66 h 172"/>
                  <a:gd name="T16" fmla="*/ 151 w 302"/>
                  <a:gd name="T17" fmla="*/ 46 h 172"/>
                  <a:gd name="T18" fmla="*/ 146 w 302"/>
                  <a:gd name="T19" fmla="*/ 50 h 172"/>
                  <a:gd name="T20" fmla="*/ 146 w 302"/>
                  <a:gd name="T21" fmla="*/ 66 h 172"/>
                  <a:gd name="T22" fmla="*/ 133 w 302"/>
                  <a:gd name="T23" fmla="*/ 65 h 172"/>
                  <a:gd name="T24" fmla="*/ 115 w 302"/>
                  <a:gd name="T25" fmla="*/ 51 h 172"/>
                  <a:gd name="T26" fmla="*/ 99 w 302"/>
                  <a:gd name="T27" fmla="*/ 19 h 172"/>
                  <a:gd name="T28" fmla="*/ 88 w 302"/>
                  <a:gd name="T29" fmla="*/ 8 h 172"/>
                  <a:gd name="T30" fmla="*/ 94 w 302"/>
                  <a:gd name="T31" fmla="*/ 28 h 172"/>
                  <a:gd name="T32" fmla="*/ 106 w 302"/>
                  <a:gd name="T33" fmla="*/ 52 h 172"/>
                  <a:gd name="T34" fmla="*/ 101 w 302"/>
                  <a:gd name="T35" fmla="*/ 54 h 172"/>
                  <a:gd name="T36" fmla="*/ 78 w 302"/>
                  <a:gd name="T37" fmla="*/ 44 h 172"/>
                  <a:gd name="T38" fmla="*/ 51 w 302"/>
                  <a:gd name="T39" fmla="*/ 13 h 172"/>
                  <a:gd name="T40" fmla="*/ 44 w 302"/>
                  <a:gd name="T41" fmla="*/ 1 h 172"/>
                  <a:gd name="T42" fmla="*/ 43 w 302"/>
                  <a:gd name="T43" fmla="*/ 14 h 172"/>
                  <a:gd name="T44" fmla="*/ 47 w 302"/>
                  <a:gd name="T45" fmla="*/ 25 h 172"/>
                  <a:gd name="T46" fmla="*/ 0 w 302"/>
                  <a:gd name="T47" fmla="*/ 14 h 172"/>
                  <a:gd name="T48" fmla="*/ 15 w 302"/>
                  <a:gd name="T49" fmla="*/ 27 h 172"/>
                  <a:gd name="T50" fmla="*/ 42 w 302"/>
                  <a:gd name="T51" fmla="*/ 34 h 172"/>
                  <a:gd name="T52" fmla="*/ 29 w 302"/>
                  <a:gd name="T53" fmla="*/ 40 h 172"/>
                  <a:gd name="T54" fmla="*/ 6 w 302"/>
                  <a:gd name="T55" fmla="*/ 47 h 172"/>
                  <a:gd name="T56" fmla="*/ 12 w 302"/>
                  <a:gd name="T57" fmla="*/ 51 h 172"/>
                  <a:gd name="T58" fmla="*/ 38 w 302"/>
                  <a:gd name="T59" fmla="*/ 45 h 172"/>
                  <a:gd name="T60" fmla="*/ 87 w 302"/>
                  <a:gd name="T61" fmla="*/ 60 h 172"/>
                  <a:gd name="T62" fmla="*/ 73 w 302"/>
                  <a:gd name="T63" fmla="*/ 67 h 172"/>
                  <a:gd name="T64" fmla="*/ 49 w 302"/>
                  <a:gd name="T65" fmla="*/ 79 h 172"/>
                  <a:gd name="T66" fmla="*/ 62 w 302"/>
                  <a:gd name="T67" fmla="*/ 80 h 172"/>
                  <a:gd name="T68" fmla="*/ 99 w 302"/>
                  <a:gd name="T69" fmla="*/ 71 h 172"/>
                  <a:gd name="T70" fmla="*/ 126 w 302"/>
                  <a:gd name="T71" fmla="*/ 76 h 172"/>
                  <a:gd name="T72" fmla="*/ 157 w 302"/>
                  <a:gd name="T73" fmla="*/ 89 h 172"/>
                  <a:gd name="T74" fmla="*/ 157 w 302"/>
                  <a:gd name="T75" fmla="*/ 98 h 172"/>
                  <a:gd name="T76" fmla="*/ 136 w 302"/>
                  <a:gd name="T77" fmla="*/ 104 h 172"/>
                  <a:gd name="T78" fmla="*/ 134 w 302"/>
                  <a:gd name="T79" fmla="*/ 111 h 172"/>
                  <a:gd name="T80" fmla="*/ 174 w 302"/>
                  <a:gd name="T81" fmla="*/ 102 h 172"/>
                  <a:gd name="T82" fmla="*/ 198 w 302"/>
                  <a:gd name="T83" fmla="*/ 112 h 172"/>
                  <a:gd name="T84" fmla="*/ 202 w 302"/>
                  <a:gd name="T85" fmla="*/ 124 h 172"/>
                  <a:gd name="T86" fmla="*/ 182 w 302"/>
                  <a:gd name="T87" fmla="*/ 129 h 172"/>
                  <a:gd name="T88" fmla="*/ 184 w 302"/>
                  <a:gd name="T89" fmla="*/ 134 h 172"/>
                  <a:gd name="T90" fmla="*/ 211 w 302"/>
                  <a:gd name="T91" fmla="*/ 129 h 172"/>
                  <a:gd name="T92" fmla="*/ 238 w 302"/>
                  <a:gd name="T93" fmla="*/ 136 h 172"/>
                  <a:gd name="T94" fmla="*/ 274 w 302"/>
                  <a:gd name="T95" fmla="*/ 16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2" h="172">
                    <a:moveTo>
                      <a:pt x="302" y="172"/>
                    </a:moveTo>
                    <a:lnTo>
                      <a:pt x="284" y="159"/>
                    </a:lnTo>
                    <a:lnTo>
                      <a:pt x="268" y="147"/>
                    </a:lnTo>
                    <a:lnTo>
                      <a:pt x="257" y="137"/>
                    </a:lnTo>
                    <a:lnTo>
                      <a:pt x="245" y="128"/>
                    </a:lnTo>
                    <a:lnTo>
                      <a:pt x="232" y="117"/>
                    </a:lnTo>
                    <a:lnTo>
                      <a:pt x="222" y="108"/>
                    </a:lnTo>
                    <a:lnTo>
                      <a:pt x="215" y="95"/>
                    </a:lnTo>
                    <a:lnTo>
                      <a:pt x="208" y="80"/>
                    </a:lnTo>
                    <a:lnTo>
                      <a:pt x="203" y="80"/>
                    </a:lnTo>
                    <a:lnTo>
                      <a:pt x="202" y="84"/>
                    </a:lnTo>
                    <a:lnTo>
                      <a:pt x="203" y="89"/>
                    </a:lnTo>
                    <a:lnTo>
                      <a:pt x="204" y="95"/>
                    </a:lnTo>
                    <a:lnTo>
                      <a:pt x="206" y="101"/>
                    </a:lnTo>
                    <a:lnTo>
                      <a:pt x="206" y="104"/>
                    </a:lnTo>
                    <a:lnTo>
                      <a:pt x="203" y="104"/>
                    </a:lnTo>
                    <a:lnTo>
                      <a:pt x="198" y="103"/>
                    </a:lnTo>
                    <a:lnTo>
                      <a:pt x="190" y="98"/>
                    </a:lnTo>
                    <a:lnTo>
                      <a:pt x="181" y="91"/>
                    </a:lnTo>
                    <a:lnTo>
                      <a:pt x="171" y="85"/>
                    </a:lnTo>
                    <a:lnTo>
                      <a:pt x="163" y="79"/>
                    </a:lnTo>
                    <a:lnTo>
                      <a:pt x="160" y="76"/>
                    </a:lnTo>
                    <a:lnTo>
                      <a:pt x="158" y="72"/>
                    </a:lnTo>
                    <a:lnTo>
                      <a:pt x="157" y="66"/>
                    </a:lnTo>
                    <a:lnTo>
                      <a:pt x="156" y="58"/>
                    </a:lnTo>
                    <a:lnTo>
                      <a:pt x="153" y="51"/>
                    </a:lnTo>
                    <a:lnTo>
                      <a:pt x="151" y="46"/>
                    </a:lnTo>
                    <a:lnTo>
                      <a:pt x="149" y="45"/>
                    </a:lnTo>
                    <a:lnTo>
                      <a:pt x="147" y="45"/>
                    </a:lnTo>
                    <a:lnTo>
                      <a:pt x="146" y="50"/>
                    </a:lnTo>
                    <a:lnTo>
                      <a:pt x="147" y="56"/>
                    </a:lnTo>
                    <a:lnTo>
                      <a:pt x="147" y="61"/>
                    </a:lnTo>
                    <a:lnTo>
                      <a:pt x="146" y="66"/>
                    </a:lnTo>
                    <a:lnTo>
                      <a:pt x="144" y="70"/>
                    </a:lnTo>
                    <a:lnTo>
                      <a:pt x="139" y="69"/>
                    </a:lnTo>
                    <a:lnTo>
                      <a:pt x="133" y="65"/>
                    </a:lnTo>
                    <a:lnTo>
                      <a:pt x="127" y="61"/>
                    </a:lnTo>
                    <a:lnTo>
                      <a:pt x="123" y="58"/>
                    </a:lnTo>
                    <a:lnTo>
                      <a:pt x="115" y="51"/>
                    </a:lnTo>
                    <a:lnTo>
                      <a:pt x="110" y="41"/>
                    </a:lnTo>
                    <a:lnTo>
                      <a:pt x="104" y="29"/>
                    </a:lnTo>
                    <a:lnTo>
                      <a:pt x="99" y="19"/>
                    </a:lnTo>
                    <a:lnTo>
                      <a:pt x="94" y="10"/>
                    </a:lnTo>
                    <a:lnTo>
                      <a:pt x="91" y="6"/>
                    </a:lnTo>
                    <a:lnTo>
                      <a:pt x="88" y="8"/>
                    </a:lnTo>
                    <a:lnTo>
                      <a:pt x="88" y="13"/>
                    </a:lnTo>
                    <a:lnTo>
                      <a:pt x="91" y="20"/>
                    </a:lnTo>
                    <a:lnTo>
                      <a:pt x="94" y="28"/>
                    </a:lnTo>
                    <a:lnTo>
                      <a:pt x="99" y="37"/>
                    </a:lnTo>
                    <a:lnTo>
                      <a:pt x="104" y="45"/>
                    </a:lnTo>
                    <a:lnTo>
                      <a:pt x="106" y="52"/>
                    </a:lnTo>
                    <a:lnTo>
                      <a:pt x="108" y="56"/>
                    </a:lnTo>
                    <a:lnTo>
                      <a:pt x="106" y="57"/>
                    </a:lnTo>
                    <a:lnTo>
                      <a:pt x="101" y="54"/>
                    </a:lnTo>
                    <a:lnTo>
                      <a:pt x="93" y="52"/>
                    </a:lnTo>
                    <a:lnTo>
                      <a:pt x="85" y="48"/>
                    </a:lnTo>
                    <a:lnTo>
                      <a:pt x="78" y="44"/>
                    </a:lnTo>
                    <a:lnTo>
                      <a:pt x="64" y="34"/>
                    </a:lnTo>
                    <a:lnTo>
                      <a:pt x="57" y="24"/>
                    </a:lnTo>
                    <a:lnTo>
                      <a:pt x="51" y="13"/>
                    </a:lnTo>
                    <a:lnTo>
                      <a:pt x="49" y="5"/>
                    </a:lnTo>
                    <a:lnTo>
                      <a:pt x="47" y="0"/>
                    </a:lnTo>
                    <a:lnTo>
                      <a:pt x="44" y="1"/>
                    </a:lnTo>
                    <a:lnTo>
                      <a:pt x="41" y="5"/>
                    </a:lnTo>
                    <a:lnTo>
                      <a:pt x="41" y="9"/>
                    </a:lnTo>
                    <a:lnTo>
                      <a:pt x="43" y="14"/>
                    </a:lnTo>
                    <a:lnTo>
                      <a:pt x="45" y="19"/>
                    </a:lnTo>
                    <a:lnTo>
                      <a:pt x="47" y="22"/>
                    </a:lnTo>
                    <a:lnTo>
                      <a:pt x="47" y="25"/>
                    </a:lnTo>
                    <a:lnTo>
                      <a:pt x="43" y="26"/>
                    </a:lnTo>
                    <a:lnTo>
                      <a:pt x="21" y="19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6" y="24"/>
                    </a:lnTo>
                    <a:lnTo>
                      <a:pt x="15" y="27"/>
                    </a:lnTo>
                    <a:lnTo>
                      <a:pt x="25" y="31"/>
                    </a:lnTo>
                    <a:lnTo>
                      <a:pt x="35" y="33"/>
                    </a:lnTo>
                    <a:lnTo>
                      <a:pt x="42" y="34"/>
                    </a:lnTo>
                    <a:lnTo>
                      <a:pt x="43" y="35"/>
                    </a:lnTo>
                    <a:lnTo>
                      <a:pt x="38" y="38"/>
                    </a:lnTo>
                    <a:lnTo>
                      <a:pt x="29" y="40"/>
                    </a:lnTo>
                    <a:lnTo>
                      <a:pt x="19" y="42"/>
                    </a:lnTo>
                    <a:lnTo>
                      <a:pt x="11" y="45"/>
                    </a:lnTo>
                    <a:lnTo>
                      <a:pt x="6" y="47"/>
                    </a:lnTo>
                    <a:lnTo>
                      <a:pt x="6" y="50"/>
                    </a:lnTo>
                    <a:lnTo>
                      <a:pt x="8" y="52"/>
                    </a:lnTo>
                    <a:lnTo>
                      <a:pt x="12" y="51"/>
                    </a:lnTo>
                    <a:lnTo>
                      <a:pt x="18" y="50"/>
                    </a:lnTo>
                    <a:lnTo>
                      <a:pt x="28" y="46"/>
                    </a:lnTo>
                    <a:lnTo>
                      <a:pt x="38" y="45"/>
                    </a:lnTo>
                    <a:lnTo>
                      <a:pt x="53" y="46"/>
                    </a:lnTo>
                    <a:lnTo>
                      <a:pt x="68" y="50"/>
                    </a:lnTo>
                    <a:lnTo>
                      <a:pt x="87" y="60"/>
                    </a:lnTo>
                    <a:lnTo>
                      <a:pt x="87" y="61"/>
                    </a:lnTo>
                    <a:lnTo>
                      <a:pt x="81" y="65"/>
                    </a:lnTo>
                    <a:lnTo>
                      <a:pt x="73" y="67"/>
                    </a:lnTo>
                    <a:lnTo>
                      <a:pt x="63" y="71"/>
                    </a:lnTo>
                    <a:lnTo>
                      <a:pt x="55" y="74"/>
                    </a:lnTo>
                    <a:lnTo>
                      <a:pt x="49" y="79"/>
                    </a:lnTo>
                    <a:lnTo>
                      <a:pt x="50" y="85"/>
                    </a:lnTo>
                    <a:lnTo>
                      <a:pt x="54" y="84"/>
                    </a:lnTo>
                    <a:lnTo>
                      <a:pt x="62" y="80"/>
                    </a:lnTo>
                    <a:lnTo>
                      <a:pt x="73" y="77"/>
                    </a:lnTo>
                    <a:lnTo>
                      <a:pt x="86" y="73"/>
                    </a:lnTo>
                    <a:lnTo>
                      <a:pt x="99" y="71"/>
                    </a:lnTo>
                    <a:lnTo>
                      <a:pt x="106" y="71"/>
                    </a:lnTo>
                    <a:lnTo>
                      <a:pt x="115" y="72"/>
                    </a:lnTo>
                    <a:lnTo>
                      <a:pt x="126" y="76"/>
                    </a:lnTo>
                    <a:lnTo>
                      <a:pt x="138" y="79"/>
                    </a:lnTo>
                    <a:lnTo>
                      <a:pt x="149" y="84"/>
                    </a:lnTo>
                    <a:lnTo>
                      <a:pt x="157" y="89"/>
                    </a:lnTo>
                    <a:lnTo>
                      <a:pt x="162" y="92"/>
                    </a:lnTo>
                    <a:lnTo>
                      <a:pt x="160" y="96"/>
                    </a:lnTo>
                    <a:lnTo>
                      <a:pt x="157" y="98"/>
                    </a:lnTo>
                    <a:lnTo>
                      <a:pt x="150" y="101"/>
                    </a:lnTo>
                    <a:lnTo>
                      <a:pt x="143" y="103"/>
                    </a:lnTo>
                    <a:lnTo>
                      <a:pt x="136" y="104"/>
                    </a:lnTo>
                    <a:lnTo>
                      <a:pt x="131" y="106"/>
                    </a:lnTo>
                    <a:lnTo>
                      <a:pt x="130" y="109"/>
                    </a:lnTo>
                    <a:lnTo>
                      <a:pt x="134" y="111"/>
                    </a:lnTo>
                    <a:lnTo>
                      <a:pt x="147" y="104"/>
                    </a:lnTo>
                    <a:lnTo>
                      <a:pt x="160" y="103"/>
                    </a:lnTo>
                    <a:lnTo>
                      <a:pt x="174" y="102"/>
                    </a:lnTo>
                    <a:lnTo>
                      <a:pt x="182" y="104"/>
                    </a:lnTo>
                    <a:lnTo>
                      <a:pt x="190" y="108"/>
                    </a:lnTo>
                    <a:lnTo>
                      <a:pt x="198" y="112"/>
                    </a:lnTo>
                    <a:lnTo>
                      <a:pt x="204" y="117"/>
                    </a:lnTo>
                    <a:lnTo>
                      <a:pt x="206" y="122"/>
                    </a:lnTo>
                    <a:lnTo>
                      <a:pt x="202" y="124"/>
                    </a:lnTo>
                    <a:lnTo>
                      <a:pt x="196" y="127"/>
                    </a:lnTo>
                    <a:lnTo>
                      <a:pt x="188" y="128"/>
                    </a:lnTo>
                    <a:lnTo>
                      <a:pt x="182" y="129"/>
                    </a:lnTo>
                    <a:lnTo>
                      <a:pt x="179" y="131"/>
                    </a:lnTo>
                    <a:lnTo>
                      <a:pt x="179" y="134"/>
                    </a:lnTo>
                    <a:lnTo>
                      <a:pt x="184" y="134"/>
                    </a:lnTo>
                    <a:lnTo>
                      <a:pt x="193" y="133"/>
                    </a:lnTo>
                    <a:lnTo>
                      <a:pt x="201" y="130"/>
                    </a:lnTo>
                    <a:lnTo>
                      <a:pt x="211" y="129"/>
                    </a:lnTo>
                    <a:lnTo>
                      <a:pt x="222" y="130"/>
                    </a:lnTo>
                    <a:lnTo>
                      <a:pt x="228" y="133"/>
                    </a:lnTo>
                    <a:lnTo>
                      <a:pt x="238" y="136"/>
                    </a:lnTo>
                    <a:lnTo>
                      <a:pt x="249" y="143"/>
                    </a:lnTo>
                    <a:lnTo>
                      <a:pt x="261" y="152"/>
                    </a:lnTo>
                    <a:lnTo>
                      <a:pt x="274" y="161"/>
                    </a:lnTo>
                    <a:lnTo>
                      <a:pt x="286" y="172"/>
                    </a:lnTo>
                    <a:lnTo>
                      <a:pt x="302" y="17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3" name="Freeform 399"/>
              <p:cNvSpPr>
                <a:spLocks/>
              </p:cNvSpPr>
              <p:nvPr/>
            </p:nvSpPr>
            <p:spPr bwMode="auto">
              <a:xfrm>
                <a:off x="5158226" y="3990431"/>
                <a:ext cx="173617" cy="153624"/>
              </a:xfrm>
              <a:custGeom>
                <a:avLst/>
                <a:gdLst>
                  <a:gd name="T0" fmla="*/ 97 w 165"/>
                  <a:gd name="T1" fmla="*/ 136 h 146"/>
                  <a:gd name="T2" fmla="*/ 97 w 165"/>
                  <a:gd name="T3" fmla="*/ 136 h 146"/>
                  <a:gd name="T4" fmla="*/ 97 w 165"/>
                  <a:gd name="T5" fmla="*/ 137 h 146"/>
                  <a:gd name="T6" fmla="*/ 93 w 165"/>
                  <a:gd name="T7" fmla="*/ 136 h 146"/>
                  <a:gd name="T8" fmla="*/ 90 w 165"/>
                  <a:gd name="T9" fmla="*/ 135 h 146"/>
                  <a:gd name="T10" fmla="*/ 87 w 165"/>
                  <a:gd name="T11" fmla="*/ 134 h 146"/>
                  <a:gd name="T12" fmla="*/ 85 w 165"/>
                  <a:gd name="T13" fmla="*/ 133 h 146"/>
                  <a:gd name="T14" fmla="*/ 84 w 165"/>
                  <a:gd name="T15" fmla="*/ 131 h 146"/>
                  <a:gd name="T16" fmla="*/ 83 w 165"/>
                  <a:gd name="T17" fmla="*/ 130 h 146"/>
                  <a:gd name="T18" fmla="*/ 83 w 165"/>
                  <a:gd name="T19" fmla="*/ 128 h 146"/>
                  <a:gd name="T20" fmla="*/ 81 w 165"/>
                  <a:gd name="T21" fmla="*/ 124 h 146"/>
                  <a:gd name="T22" fmla="*/ 80 w 165"/>
                  <a:gd name="T23" fmla="*/ 123 h 146"/>
                  <a:gd name="T24" fmla="*/ 78 w 165"/>
                  <a:gd name="T25" fmla="*/ 121 h 146"/>
                  <a:gd name="T26" fmla="*/ 74 w 165"/>
                  <a:gd name="T27" fmla="*/ 120 h 146"/>
                  <a:gd name="T28" fmla="*/ 71 w 165"/>
                  <a:gd name="T29" fmla="*/ 118 h 146"/>
                  <a:gd name="T30" fmla="*/ 66 w 165"/>
                  <a:gd name="T31" fmla="*/ 116 h 146"/>
                  <a:gd name="T32" fmla="*/ 64 w 165"/>
                  <a:gd name="T33" fmla="*/ 115 h 146"/>
                  <a:gd name="T34" fmla="*/ 60 w 165"/>
                  <a:gd name="T35" fmla="*/ 112 h 146"/>
                  <a:gd name="T36" fmla="*/ 58 w 165"/>
                  <a:gd name="T37" fmla="*/ 110 h 146"/>
                  <a:gd name="T38" fmla="*/ 49 w 165"/>
                  <a:gd name="T39" fmla="*/ 101 h 146"/>
                  <a:gd name="T40" fmla="*/ 41 w 165"/>
                  <a:gd name="T41" fmla="*/ 92 h 146"/>
                  <a:gd name="T42" fmla="*/ 33 w 165"/>
                  <a:gd name="T43" fmla="*/ 84 h 146"/>
                  <a:gd name="T44" fmla="*/ 26 w 165"/>
                  <a:gd name="T45" fmla="*/ 76 h 146"/>
                  <a:gd name="T46" fmla="*/ 17 w 165"/>
                  <a:gd name="T47" fmla="*/ 64 h 146"/>
                  <a:gd name="T48" fmla="*/ 13 w 165"/>
                  <a:gd name="T49" fmla="*/ 50 h 146"/>
                  <a:gd name="T50" fmla="*/ 10 w 165"/>
                  <a:gd name="T51" fmla="*/ 33 h 146"/>
                  <a:gd name="T52" fmla="*/ 10 w 165"/>
                  <a:gd name="T53" fmla="*/ 29 h 146"/>
                  <a:gd name="T54" fmla="*/ 9 w 165"/>
                  <a:gd name="T55" fmla="*/ 26 h 146"/>
                  <a:gd name="T56" fmla="*/ 7 w 165"/>
                  <a:gd name="T57" fmla="*/ 24 h 146"/>
                  <a:gd name="T58" fmla="*/ 4 w 165"/>
                  <a:gd name="T59" fmla="*/ 20 h 146"/>
                  <a:gd name="T60" fmla="*/ 3 w 165"/>
                  <a:gd name="T61" fmla="*/ 18 h 146"/>
                  <a:gd name="T62" fmla="*/ 2 w 165"/>
                  <a:gd name="T63" fmla="*/ 14 h 146"/>
                  <a:gd name="T64" fmla="*/ 1 w 165"/>
                  <a:gd name="T65" fmla="*/ 11 h 146"/>
                  <a:gd name="T66" fmla="*/ 0 w 165"/>
                  <a:gd name="T67" fmla="*/ 7 h 146"/>
                  <a:gd name="T68" fmla="*/ 1 w 165"/>
                  <a:gd name="T69" fmla="*/ 2 h 146"/>
                  <a:gd name="T70" fmla="*/ 1 w 165"/>
                  <a:gd name="T71" fmla="*/ 0 h 146"/>
                  <a:gd name="T72" fmla="*/ 23 w 165"/>
                  <a:gd name="T73" fmla="*/ 0 h 146"/>
                  <a:gd name="T74" fmla="*/ 24 w 165"/>
                  <a:gd name="T75" fmla="*/ 2 h 146"/>
                  <a:gd name="T76" fmla="*/ 30 w 165"/>
                  <a:gd name="T77" fmla="*/ 22 h 146"/>
                  <a:gd name="T78" fmla="*/ 37 w 165"/>
                  <a:gd name="T79" fmla="*/ 39 h 146"/>
                  <a:gd name="T80" fmla="*/ 47 w 165"/>
                  <a:gd name="T81" fmla="*/ 54 h 146"/>
                  <a:gd name="T82" fmla="*/ 60 w 165"/>
                  <a:gd name="T83" fmla="*/ 69 h 146"/>
                  <a:gd name="T84" fmla="*/ 74 w 165"/>
                  <a:gd name="T85" fmla="*/ 83 h 146"/>
                  <a:gd name="T86" fmla="*/ 87 w 165"/>
                  <a:gd name="T87" fmla="*/ 93 h 146"/>
                  <a:gd name="T88" fmla="*/ 100 w 165"/>
                  <a:gd name="T89" fmla="*/ 103 h 146"/>
                  <a:gd name="T90" fmla="*/ 115 w 165"/>
                  <a:gd name="T91" fmla="*/ 110 h 146"/>
                  <a:gd name="T92" fmla="*/ 132 w 165"/>
                  <a:gd name="T93" fmla="*/ 116 h 146"/>
                  <a:gd name="T94" fmla="*/ 156 w 165"/>
                  <a:gd name="T95" fmla="*/ 122 h 146"/>
                  <a:gd name="T96" fmla="*/ 165 w 165"/>
                  <a:gd name="T97" fmla="*/ 124 h 146"/>
                  <a:gd name="T98" fmla="*/ 142 w 165"/>
                  <a:gd name="T99" fmla="*/ 140 h 146"/>
                  <a:gd name="T100" fmla="*/ 136 w 165"/>
                  <a:gd name="T101" fmla="*/ 140 h 146"/>
                  <a:gd name="T102" fmla="*/ 132 w 165"/>
                  <a:gd name="T103" fmla="*/ 140 h 146"/>
                  <a:gd name="T104" fmla="*/ 129 w 165"/>
                  <a:gd name="T105" fmla="*/ 140 h 146"/>
                  <a:gd name="T106" fmla="*/ 128 w 165"/>
                  <a:gd name="T107" fmla="*/ 140 h 146"/>
                  <a:gd name="T108" fmla="*/ 125 w 165"/>
                  <a:gd name="T109" fmla="*/ 141 h 146"/>
                  <a:gd name="T110" fmla="*/ 124 w 165"/>
                  <a:gd name="T111" fmla="*/ 141 h 146"/>
                  <a:gd name="T112" fmla="*/ 120 w 165"/>
                  <a:gd name="T113" fmla="*/ 142 h 146"/>
                  <a:gd name="T114" fmla="*/ 117 w 165"/>
                  <a:gd name="T115" fmla="*/ 143 h 146"/>
                  <a:gd name="T116" fmla="*/ 112 w 165"/>
                  <a:gd name="T117" fmla="*/ 146 h 146"/>
                  <a:gd name="T118" fmla="*/ 99 w 165"/>
                  <a:gd name="T119" fmla="*/ 141 h 146"/>
                  <a:gd name="T120" fmla="*/ 97 w 165"/>
                  <a:gd name="T121" fmla="*/ 13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65" h="146">
                    <a:moveTo>
                      <a:pt x="97" y="136"/>
                    </a:moveTo>
                    <a:lnTo>
                      <a:pt x="97" y="136"/>
                    </a:lnTo>
                    <a:lnTo>
                      <a:pt x="97" y="137"/>
                    </a:lnTo>
                    <a:lnTo>
                      <a:pt x="93" y="136"/>
                    </a:lnTo>
                    <a:lnTo>
                      <a:pt x="90" y="135"/>
                    </a:lnTo>
                    <a:lnTo>
                      <a:pt x="87" y="134"/>
                    </a:lnTo>
                    <a:lnTo>
                      <a:pt x="85" y="133"/>
                    </a:lnTo>
                    <a:lnTo>
                      <a:pt x="84" y="131"/>
                    </a:lnTo>
                    <a:lnTo>
                      <a:pt x="83" y="130"/>
                    </a:lnTo>
                    <a:lnTo>
                      <a:pt x="83" y="128"/>
                    </a:lnTo>
                    <a:lnTo>
                      <a:pt x="81" y="124"/>
                    </a:lnTo>
                    <a:lnTo>
                      <a:pt x="80" y="123"/>
                    </a:lnTo>
                    <a:lnTo>
                      <a:pt x="78" y="121"/>
                    </a:lnTo>
                    <a:lnTo>
                      <a:pt x="74" y="120"/>
                    </a:lnTo>
                    <a:lnTo>
                      <a:pt x="71" y="118"/>
                    </a:lnTo>
                    <a:lnTo>
                      <a:pt x="66" y="116"/>
                    </a:lnTo>
                    <a:lnTo>
                      <a:pt x="64" y="115"/>
                    </a:lnTo>
                    <a:lnTo>
                      <a:pt x="60" y="112"/>
                    </a:lnTo>
                    <a:lnTo>
                      <a:pt x="58" y="110"/>
                    </a:lnTo>
                    <a:lnTo>
                      <a:pt x="49" y="101"/>
                    </a:lnTo>
                    <a:lnTo>
                      <a:pt x="41" y="92"/>
                    </a:lnTo>
                    <a:lnTo>
                      <a:pt x="33" y="84"/>
                    </a:lnTo>
                    <a:lnTo>
                      <a:pt x="26" y="76"/>
                    </a:lnTo>
                    <a:lnTo>
                      <a:pt x="17" y="64"/>
                    </a:lnTo>
                    <a:lnTo>
                      <a:pt x="13" y="50"/>
                    </a:lnTo>
                    <a:lnTo>
                      <a:pt x="10" y="33"/>
                    </a:lnTo>
                    <a:lnTo>
                      <a:pt x="10" y="29"/>
                    </a:lnTo>
                    <a:lnTo>
                      <a:pt x="9" y="26"/>
                    </a:lnTo>
                    <a:lnTo>
                      <a:pt x="7" y="24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2" y="14"/>
                    </a:lnTo>
                    <a:lnTo>
                      <a:pt x="1" y="11"/>
                    </a:lnTo>
                    <a:lnTo>
                      <a:pt x="0" y="7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23" y="0"/>
                    </a:lnTo>
                    <a:lnTo>
                      <a:pt x="24" y="2"/>
                    </a:lnTo>
                    <a:lnTo>
                      <a:pt x="30" y="22"/>
                    </a:lnTo>
                    <a:lnTo>
                      <a:pt x="37" y="39"/>
                    </a:lnTo>
                    <a:lnTo>
                      <a:pt x="47" y="54"/>
                    </a:lnTo>
                    <a:lnTo>
                      <a:pt x="60" y="69"/>
                    </a:lnTo>
                    <a:lnTo>
                      <a:pt x="74" y="83"/>
                    </a:lnTo>
                    <a:lnTo>
                      <a:pt x="87" y="93"/>
                    </a:lnTo>
                    <a:lnTo>
                      <a:pt x="100" y="103"/>
                    </a:lnTo>
                    <a:lnTo>
                      <a:pt x="115" y="110"/>
                    </a:lnTo>
                    <a:lnTo>
                      <a:pt x="132" y="116"/>
                    </a:lnTo>
                    <a:lnTo>
                      <a:pt x="156" y="122"/>
                    </a:lnTo>
                    <a:lnTo>
                      <a:pt x="165" y="124"/>
                    </a:lnTo>
                    <a:lnTo>
                      <a:pt x="142" y="140"/>
                    </a:lnTo>
                    <a:lnTo>
                      <a:pt x="136" y="140"/>
                    </a:lnTo>
                    <a:lnTo>
                      <a:pt x="132" y="140"/>
                    </a:lnTo>
                    <a:lnTo>
                      <a:pt x="129" y="140"/>
                    </a:lnTo>
                    <a:lnTo>
                      <a:pt x="128" y="140"/>
                    </a:lnTo>
                    <a:lnTo>
                      <a:pt x="125" y="141"/>
                    </a:lnTo>
                    <a:lnTo>
                      <a:pt x="124" y="141"/>
                    </a:lnTo>
                    <a:lnTo>
                      <a:pt x="120" y="142"/>
                    </a:lnTo>
                    <a:lnTo>
                      <a:pt x="117" y="143"/>
                    </a:lnTo>
                    <a:lnTo>
                      <a:pt x="112" y="146"/>
                    </a:lnTo>
                    <a:lnTo>
                      <a:pt x="99" y="141"/>
                    </a:lnTo>
                    <a:lnTo>
                      <a:pt x="97" y="13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4" name="Freeform 400"/>
              <p:cNvSpPr>
                <a:spLocks/>
              </p:cNvSpPr>
              <p:nvPr/>
            </p:nvSpPr>
            <p:spPr bwMode="auto">
              <a:xfrm>
                <a:off x="5267657" y="4140898"/>
                <a:ext cx="197818" cy="133632"/>
              </a:xfrm>
              <a:custGeom>
                <a:avLst/>
                <a:gdLst>
                  <a:gd name="T0" fmla="*/ 184 w 188"/>
                  <a:gd name="T1" fmla="*/ 126 h 127"/>
                  <a:gd name="T2" fmla="*/ 180 w 188"/>
                  <a:gd name="T3" fmla="*/ 127 h 127"/>
                  <a:gd name="T4" fmla="*/ 178 w 188"/>
                  <a:gd name="T5" fmla="*/ 127 h 127"/>
                  <a:gd name="T6" fmla="*/ 162 w 188"/>
                  <a:gd name="T7" fmla="*/ 122 h 127"/>
                  <a:gd name="T8" fmla="*/ 153 w 188"/>
                  <a:gd name="T9" fmla="*/ 111 h 127"/>
                  <a:gd name="T10" fmla="*/ 147 w 188"/>
                  <a:gd name="T11" fmla="*/ 96 h 127"/>
                  <a:gd name="T12" fmla="*/ 137 w 188"/>
                  <a:gd name="T13" fmla="*/ 86 h 127"/>
                  <a:gd name="T14" fmla="*/ 127 w 188"/>
                  <a:gd name="T15" fmla="*/ 79 h 127"/>
                  <a:gd name="T16" fmla="*/ 112 w 188"/>
                  <a:gd name="T17" fmla="*/ 77 h 127"/>
                  <a:gd name="T18" fmla="*/ 95 w 188"/>
                  <a:gd name="T19" fmla="*/ 77 h 127"/>
                  <a:gd name="T20" fmla="*/ 76 w 188"/>
                  <a:gd name="T21" fmla="*/ 73 h 127"/>
                  <a:gd name="T22" fmla="*/ 64 w 188"/>
                  <a:gd name="T23" fmla="*/ 60 h 127"/>
                  <a:gd name="T24" fmla="*/ 60 w 188"/>
                  <a:gd name="T25" fmla="*/ 48 h 127"/>
                  <a:gd name="T26" fmla="*/ 54 w 188"/>
                  <a:gd name="T27" fmla="*/ 31 h 127"/>
                  <a:gd name="T28" fmla="*/ 47 w 188"/>
                  <a:gd name="T29" fmla="*/ 20 h 127"/>
                  <a:gd name="T30" fmla="*/ 33 w 188"/>
                  <a:gd name="T31" fmla="*/ 17 h 127"/>
                  <a:gd name="T32" fmla="*/ 21 w 188"/>
                  <a:gd name="T33" fmla="*/ 19 h 127"/>
                  <a:gd name="T34" fmla="*/ 14 w 188"/>
                  <a:gd name="T35" fmla="*/ 22 h 127"/>
                  <a:gd name="T36" fmla="*/ 0 w 188"/>
                  <a:gd name="T37" fmla="*/ 6 h 127"/>
                  <a:gd name="T38" fmla="*/ 8 w 188"/>
                  <a:gd name="T39" fmla="*/ 3 h 127"/>
                  <a:gd name="T40" fmla="*/ 16 w 188"/>
                  <a:gd name="T41" fmla="*/ 0 h 127"/>
                  <a:gd name="T42" fmla="*/ 35 w 188"/>
                  <a:gd name="T43" fmla="*/ 0 h 127"/>
                  <a:gd name="T44" fmla="*/ 48 w 188"/>
                  <a:gd name="T45" fmla="*/ 1 h 127"/>
                  <a:gd name="T46" fmla="*/ 64 w 188"/>
                  <a:gd name="T47" fmla="*/ 7 h 127"/>
                  <a:gd name="T48" fmla="*/ 72 w 188"/>
                  <a:gd name="T49" fmla="*/ 20 h 127"/>
                  <a:gd name="T50" fmla="*/ 76 w 188"/>
                  <a:gd name="T51" fmla="*/ 31 h 127"/>
                  <a:gd name="T52" fmla="*/ 80 w 188"/>
                  <a:gd name="T53" fmla="*/ 41 h 127"/>
                  <a:gd name="T54" fmla="*/ 86 w 188"/>
                  <a:gd name="T55" fmla="*/ 48 h 127"/>
                  <a:gd name="T56" fmla="*/ 95 w 188"/>
                  <a:gd name="T57" fmla="*/ 51 h 127"/>
                  <a:gd name="T58" fmla="*/ 123 w 188"/>
                  <a:gd name="T59" fmla="*/ 57 h 127"/>
                  <a:gd name="T60" fmla="*/ 147 w 188"/>
                  <a:gd name="T61" fmla="*/ 67 h 127"/>
                  <a:gd name="T62" fmla="*/ 167 w 188"/>
                  <a:gd name="T63" fmla="*/ 86 h 127"/>
                  <a:gd name="T64" fmla="*/ 186 w 188"/>
                  <a:gd name="T65" fmla="*/ 119 h 127"/>
                  <a:gd name="T66" fmla="*/ 184 w 188"/>
                  <a:gd name="T67" fmla="*/ 125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88" h="127">
                    <a:moveTo>
                      <a:pt x="184" y="125"/>
                    </a:moveTo>
                    <a:lnTo>
                      <a:pt x="184" y="126"/>
                    </a:lnTo>
                    <a:lnTo>
                      <a:pt x="182" y="126"/>
                    </a:lnTo>
                    <a:lnTo>
                      <a:pt x="180" y="127"/>
                    </a:lnTo>
                    <a:lnTo>
                      <a:pt x="179" y="127"/>
                    </a:lnTo>
                    <a:lnTo>
                      <a:pt x="178" y="127"/>
                    </a:lnTo>
                    <a:lnTo>
                      <a:pt x="169" y="126"/>
                    </a:lnTo>
                    <a:lnTo>
                      <a:pt x="162" y="122"/>
                    </a:lnTo>
                    <a:lnTo>
                      <a:pt x="158" y="116"/>
                    </a:lnTo>
                    <a:lnTo>
                      <a:pt x="153" y="111"/>
                    </a:lnTo>
                    <a:lnTo>
                      <a:pt x="150" y="103"/>
                    </a:lnTo>
                    <a:lnTo>
                      <a:pt x="147" y="96"/>
                    </a:lnTo>
                    <a:lnTo>
                      <a:pt x="142" y="90"/>
                    </a:lnTo>
                    <a:lnTo>
                      <a:pt x="137" y="86"/>
                    </a:lnTo>
                    <a:lnTo>
                      <a:pt x="133" y="81"/>
                    </a:lnTo>
                    <a:lnTo>
                      <a:pt x="127" y="79"/>
                    </a:lnTo>
                    <a:lnTo>
                      <a:pt x="122" y="77"/>
                    </a:lnTo>
                    <a:lnTo>
                      <a:pt x="112" y="77"/>
                    </a:lnTo>
                    <a:lnTo>
                      <a:pt x="104" y="77"/>
                    </a:lnTo>
                    <a:lnTo>
                      <a:pt x="95" y="77"/>
                    </a:lnTo>
                    <a:lnTo>
                      <a:pt x="85" y="76"/>
                    </a:lnTo>
                    <a:lnTo>
                      <a:pt x="76" y="73"/>
                    </a:lnTo>
                    <a:lnTo>
                      <a:pt x="67" y="64"/>
                    </a:lnTo>
                    <a:lnTo>
                      <a:pt x="64" y="60"/>
                    </a:lnTo>
                    <a:lnTo>
                      <a:pt x="61" y="54"/>
                    </a:lnTo>
                    <a:lnTo>
                      <a:pt x="60" y="48"/>
                    </a:lnTo>
                    <a:lnTo>
                      <a:pt x="57" y="39"/>
                    </a:lnTo>
                    <a:lnTo>
                      <a:pt x="54" y="31"/>
                    </a:lnTo>
                    <a:lnTo>
                      <a:pt x="51" y="25"/>
                    </a:lnTo>
                    <a:lnTo>
                      <a:pt x="47" y="20"/>
                    </a:lnTo>
                    <a:lnTo>
                      <a:pt x="41" y="17"/>
                    </a:lnTo>
                    <a:lnTo>
                      <a:pt x="33" y="17"/>
                    </a:lnTo>
                    <a:lnTo>
                      <a:pt x="27" y="18"/>
                    </a:lnTo>
                    <a:lnTo>
                      <a:pt x="21" y="19"/>
                    </a:lnTo>
                    <a:lnTo>
                      <a:pt x="16" y="20"/>
                    </a:lnTo>
                    <a:lnTo>
                      <a:pt x="14" y="22"/>
                    </a:lnTo>
                    <a:lnTo>
                      <a:pt x="7" y="16"/>
                    </a:lnTo>
                    <a:lnTo>
                      <a:pt x="0" y="6"/>
                    </a:lnTo>
                    <a:lnTo>
                      <a:pt x="3" y="4"/>
                    </a:lnTo>
                    <a:lnTo>
                      <a:pt x="8" y="3"/>
                    </a:lnTo>
                    <a:lnTo>
                      <a:pt x="12" y="1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35" y="0"/>
                    </a:lnTo>
                    <a:lnTo>
                      <a:pt x="41" y="0"/>
                    </a:lnTo>
                    <a:lnTo>
                      <a:pt x="48" y="1"/>
                    </a:lnTo>
                    <a:lnTo>
                      <a:pt x="56" y="4"/>
                    </a:lnTo>
                    <a:lnTo>
                      <a:pt x="64" y="7"/>
                    </a:lnTo>
                    <a:lnTo>
                      <a:pt x="70" y="16"/>
                    </a:lnTo>
                    <a:lnTo>
                      <a:pt x="72" y="20"/>
                    </a:lnTo>
                    <a:lnTo>
                      <a:pt x="75" y="26"/>
                    </a:lnTo>
                    <a:lnTo>
                      <a:pt x="76" y="31"/>
                    </a:lnTo>
                    <a:lnTo>
                      <a:pt x="78" y="37"/>
                    </a:lnTo>
                    <a:lnTo>
                      <a:pt x="80" y="41"/>
                    </a:lnTo>
                    <a:lnTo>
                      <a:pt x="83" y="44"/>
                    </a:lnTo>
                    <a:lnTo>
                      <a:pt x="86" y="48"/>
                    </a:lnTo>
                    <a:lnTo>
                      <a:pt x="90" y="50"/>
                    </a:lnTo>
                    <a:lnTo>
                      <a:pt x="95" y="51"/>
                    </a:lnTo>
                    <a:lnTo>
                      <a:pt x="110" y="55"/>
                    </a:lnTo>
                    <a:lnTo>
                      <a:pt x="123" y="57"/>
                    </a:lnTo>
                    <a:lnTo>
                      <a:pt x="135" y="61"/>
                    </a:lnTo>
                    <a:lnTo>
                      <a:pt x="147" y="67"/>
                    </a:lnTo>
                    <a:lnTo>
                      <a:pt x="156" y="74"/>
                    </a:lnTo>
                    <a:lnTo>
                      <a:pt x="167" y="86"/>
                    </a:lnTo>
                    <a:lnTo>
                      <a:pt x="176" y="100"/>
                    </a:lnTo>
                    <a:lnTo>
                      <a:pt x="186" y="119"/>
                    </a:lnTo>
                    <a:lnTo>
                      <a:pt x="188" y="125"/>
                    </a:lnTo>
                    <a:lnTo>
                      <a:pt x="184" y="12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5" name="Freeform 401"/>
              <p:cNvSpPr>
                <a:spLocks/>
              </p:cNvSpPr>
              <p:nvPr/>
            </p:nvSpPr>
            <p:spPr bwMode="auto">
              <a:xfrm>
                <a:off x="5404446" y="4402902"/>
                <a:ext cx="86282" cy="99961"/>
              </a:xfrm>
              <a:custGeom>
                <a:avLst/>
                <a:gdLst>
                  <a:gd name="T0" fmla="*/ 3 w 82"/>
                  <a:gd name="T1" fmla="*/ 58 h 95"/>
                  <a:gd name="T2" fmla="*/ 0 w 82"/>
                  <a:gd name="T3" fmla="*/ 44 h 95"/>
                  <a:gd name="T4" fmla="*/ 1 w 82"/>
                  <a:gd name="T5" fmla="*/ 29 h 95"/>
                  <a:gd name="T6" fmla="*/ 7 w 82"/>
                  <a:gd name="T7" fmla="*/ 17 h 95"/>
                  <a:gd name="T8" fmla="*/ 16 w 82"/>
                  <a:gd name="T9" fmla="*/ 7 h 95"/>
                  <a:gd name="T10" fmla="*/ 28 w 82"/>
                  <a:gd name="T11" fmla="*/ 1 h 95"/>
                  <a:gd name="T12" fmla="*/ 41 w 82"/>
                  <a:gd name="T13" fmla="*/ 0 h 95"/>
                  <a:gd name="T14" fmla="*/ 54 w 82"/>
                  <a:gd name="T15" fmla="*/ 4 h 95"/>
                  <a:gd name="T16" fmla="*/ 64 w 82"/>
                  <a:gd name="T17" fmla="*/ 11 h 95"/>
                  <a:gd name="T18" fmla="*/ 74 w 82"/>
                  <a:gd name="T19" fmla="*/ 23 h 95"/>
                  <a:gd name="T20" fmla="*/ 80 w 82"/>
                  <a:gd name="T21" fmla="*/ 37 h 95"/>
                  <a:gd name="T22" fmla="*/ 82 w 82"/>
                  <a:gd name="T23" fmla="*/ 52 h 95"/>
                  <a:gd name="T24" fmla="*/ 81 w 82"/>
                  <a:gd name="T25" fmla="*/ 67 h 95"/>
                  <a:gd name="T26" fmla="*/ 75 w 82"/>
                  <a:gd name="T27" fmla="*/ 78 h 95"/>
                  <a:gd name="T28" fmla="*/ 65 w 82"/>
                  <a:gd name="T29" fmla="*/ 88 h 95"/>
                  <a:gd name="T30" fmla="*/ 55 w 82"/>
                  <a:gd name="T31" fmla="*/ 94 h 95"/>
                  <a:gd name="T32" fmla="*/ 42 w 82"/>
                  <a:gd name="T33" fmla="*/ 95 h 95"/>
                  <a:gd name="T34" fmla="*/ 29 w 82"/>
                  <a:gd name="T35" fmla="*/ 92 h 95"/>
                  <a:gd name="T36" fmla="*/ 18 w 82"/>
                  <a:gd name="T37" fmla="*/ 84 h 95"/>
                  <a:gd name="T38" fmla="*/ 9 w 82"/>
                  <a:gd name="T39" fmla="*/ 73 h 95"/>
                  <a:gd name="T40" fmla="*/ 3 w 82"/>
                  <a:gd name="T41" fmla="*/ 58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2" h="95">
                    <a:moveTo>
                      <a:pt x="3" y="58"/>
                    </a:moveTo>
                    <a:lnTo>
                      <a:pt x="0" y="44"/>
                    </a:lnTo>
                    <a:lnTo>
                      <a:pt x="1" y="29"/>
                    </a:lnTo>
                    <a:lnTo>
                      <a:pt x="7" y="17"/>
                    </a:lnTo>
                    <a:lnTo>
                      <a:pt x="16" y="7"/>
                    </a:lnTo>
                    <a:lnTo>
                      <a:pt x="28" y="1"/>
                    </a:lnTo>
                    <a:lnTo>
                      <a:pt x="41" y="0"/>
                    </a:lnTo>
                    <a:lnTo>
                      <a:pt x="54" y="4"/>
                    </a:lnTo>
                    <a:lnTo>
                      <a:pt x="64" y="11"/>
                    </a:lnTo>
                    <a:lnTo>
                      <a:pt x="74" y="23"/>
                    </a:lnTo>
                    <a:lnTo>
                      <a:pt x="80" y="37"/>
                    </a:lnTo>
                    <a:lnTo>
                      <a:pt x="82" y="52"/>
                    </a:lnTo>
                    <a:lnTo>
                      <a:pt x="81" y="67"/>
                    </a:lnTo>
                    <a:lnTo>
                      <a:pt x="75" y="78"/>
                    </a:lnTo>
                    <a:lnTo>
                      <a:pt x="65" y="88"/>
                    </a:lnTo>
                    <a:lnTo>
                      <a:pt x="55" y="94"/>
                    </a:lnTo>
                    <a:lnTo>
                      <a:pt x="42" y="95"/>
                    </a:lnTo>
                    <a:lnTo>
                      <a:pt x="29" y="92"/>
                    </a:lnTo>
                    <a:lnTo>
                      <a:pt x="18" y="84"/>
                    </a:lnTo>
                    <a:lnTo>
                      <a:pt x="9" y="73"/>
                    </a:lnTo>
                    <a:lnTo>
                      <a:pt x="3" y="5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6" name="Freeform 402"/>
              <p:cNvSpPr>
                <a:spLocks/>
              </p:cNvSpPr>
              <p:nvPr/>
            </p:nvSpPr>
            <p:spPr bwMode="auto">
              <a:xfrm>
                <a:off x="6222022" y="4096705"/>
                <a:ext cx="351442" cy="527163"/>
              </a:xfrm>
              <a:custGeom>
                <a:avLst/>
                <a:gdLst>
                  <a:gd name="T0" fmla="*/ 15 w 334"/>
                  <a:gd name="T1" fmla="*/ 161 h 501"/>
                  <a:gd name="T2" fmla="*/ 23 w 334"/>
                  <a:gd name="T3" fmla="*/ 136 h 501"/>
                  <a:gd name="T4" fmla="*/ 25 w 334"/>
                  <a:gd name="T5" fmla="*/ 90 h 501"/>
                  <a:gd name="T6" fmla="*/ 37 w 334"/>
                  <a:gd name="T7" fmla="*/ 49 h 501"/>
                  <a:gd name="T8" fmla="*/ 60 w 334"/>
                  <a:gd name="T9" fmla="*/ 17 h 501"/>
                  <a:gd name="T10" fmla="*/ 95 w 334"/>
                  <a:gd name="T11" fmla="*/ 1 h 501"/>
                  <a:gd name="T12" fmla="*/ 136 w 334"/>
                  <a:gd name="T13" fmla="*/ 1 h 501"/>
                  <a:gd name="T14" fmla="*/ 182 w 334"/>
                  <a:gd name="T15" fmla="*/ 7 h 501"/>
                  <a:gd name="T16" fmla="*/ 227 w 334"/>
                  <a:gd name="T17" fmla="*/ 23 h 501"/>
                  <a:gd name="T18" fmla="*/ 258 w 334"/>
                  <a:gd name="T19" fmla="*/ 48 h 501"/>
                  <a:gd name="T20" fmla="*/ 272 w 334"/>
                  <a:gd name="T21" fmla="*/ 75 h 501"/>
                  <a:gd name="T22" fmla="*/ 287 w 334"/>
                  <a:gd name="T23" fmla="*/ 119 h 501"/>
                  <a:gd name="T24" fmla="*/ 299 w 334"/>
                  <a:gd name="T25" fmla="*/ 162 h 501"/>
                  <a:gd name="T26" fmla="*/ 309 w 334"/>
                  <a:gd name="T27" fmla="*/ 208 h 501"/>
                  <a:gd name="T28" fmla="*/ 322 w 334"/>
                  <a:gd name="T29" fmla="*/ 272 h 501"/>
                  <a:gd name="T30" fmla="*/ 332 w 334"/>
                  <a:gd name="T31" fmla="*/ 330 h 501"/>
                  <a:gd name="T32" fmla="*/ 334 w 334"/>
                  <a:gd name="T33" fmla="*/ 393 h 501"/>
                  <a:gd name="T34" fmla="*/ 321 w 334"/>
                  <a:gd name="T35" fmla="*/ 430 h 501"/>
                  <a:gd name="T36" fmla="*/ 293 w 334"/>
                  <a:gd name="T37" fmla="*/ 461 h 501"/>
                  <a:gd name="T38" fmla="*/ 257 w 334"/>
                  <a:gd name="T39" fmla="*/ 482 h 501"/>
                  <a:gd name="T40" fmla="*/ 229 w 334"/>
                  <a:gd name="T41" fmla="*/ 495 h 501"/>
                  <a:gd name="T42" fmla="*/ 170 w 334"/>
                  <a:gd name="T43" fmla="*/ 501 h 501"/>
                  <a:gd name="T44" fmla="*/ 117 w 334"/>
                  <a:gd name="T45" fmla="*/ 482 h 501"/>
                  <a:gd name="T46" fmla="*/ 74 w 334"/>
                  <a:gd name="T47" fmla="*/ 456 h 501"/>
                  <a:gd name="T48" fmla="*/ 48 w 334"/>
                  <a:gd name="T49" fmla="*/ 430 h 501"/>
                  <a:gd name="T50" fmla="*/ 35 w 334"/>
                  <a:gd name="T51" fmla="*/ 416 h 501"/>
                  <a:gd name="T52" fmla="*/ 23 w 334"/>
                  <a:gd name="T53" fmla="*/ 404 h 501"/>
                  <a:gd name="T54" fmla="*/ 23 w 334"/>
                  <a:gd name="T55" fmla="*/ 378 h 501"/>
                  <a:gd name="T56" fmla="*/ 27 w 334"/>
                  <a:gd name="T57" fmla="*/ 349 h 501"/>
                  <a:gd name="T58" fmla="*/ 27 w 334"/>
                  <a:gd name="T59" fmla="*/ 300 h 501"/>
                  <a:gd name="T60" fmla="*/ 20 w 334"/>
                  <a:gd name="T61" fmla="*/ 240 h 501"/>
                  <a:gd name="T62" fmla="*/ 0 w 334"/>
                  <a:gd name="T63" fmla="*/ 180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34" h="501">
                    <a:moveTo>
                      <a:pt x="5" y="170"/>
                    </a:moveTo>
                    <a:lnTo>
                      <a:pt x="15" y="161"/>
                    </a:lnTo>
                    <a:lnTo>
                      <a:pt x="21" y="150"/>
                    </a:lnTo>
                    <a:lnTo>
                      <a:pt x="23" y="136"/>
                    </a:lnTo>
                    <a:lnTo>
                      <a:pt x="23" y="111"/>
                    </a:lnTo>
                    <a:lnTo>
                      <a:pt x="25" y="90"/>
                    </a:lnTo>
                    <a:lnTo>
                      <a:pt x="29" y="68"/>
                    </a:lnTo>
                    <a:lnTo>
                      <a:pt x="37" y="49"/>
                    </a:lnTo>
                    <a:lnTo>
                      <a:pt x="47" y="32"/>
                    </a:lnTo>
                    <a:lnTo>
                      <a:pt x="60" y="17"/>
                    </a:lnTo>
                    <a:lnTo>
                      <a:pt x="76" y="7"/>
                    </a:lnTo>
                    <a:lnTo>
                      <a:pt x="95" y="1"/>
                    </a:lnTo>
                    <a:lnTo>
                      <a:pt x="115" y="0"/>
                    </a:lnTo>
                    <a:lnTo>
                      <a:pt x="136" y="1"/>
                    </a:lnTo>
                    <a:lnTo>
                      <a:pt x="159" y="3"/>
                    </a:lnTo>
                    <a:lnTo>
                      <a:pt x="182" y="7"/>
                    </a:lnTo>
                    <a:lnTo>
                      <a:pt x="205" y="13"/>
                    </a:lnTo>
                    <a:lnTo>
                      <a:pt x="227" y="23"/>
                    </a:lnTo>
                    <a:lnTo>
                      <a:pt x="248" y="38"/>
                    </a:lnTo>
                    <a:lnTo>
                      <a:pt x="258" y="48"/>
                    </a:lnTo>
                    <a:lnTo>
                      <a:pt x="266" y="61"/>
                    </a:lnTo>
                    <a:lnTo>
                      <a:pt x="272" y="75"/>
                    </a:lnTo>
                    <a:lnTo>
                      <a:pt x="278" y="96"/>
                    </a:lnTo>
                    <a:lnTo>
                      <a:pt x="287" y="119"/>
                    </a:lnTo>
                    <a:lnTo>
                      <a:pt x="293" y="141"/>
                    </a:lnTo>
                    <a:lnTo>
                      <a:pt x="299" y="162"/>
                    </a:lnTo>
                    <a:lnTo>
                      <a:pt x="304" y="183"/>
                    </a:lnTo>
                    <a:lnTo>
                      <a:pt x="309" y="208"/>
                    </a:lnTo>
                    <a:lnTo>
                      <a:pt x="315" y="241"/>
                    </a:lnTo>
                    <a:lnTo>
                      <a:pt x="322" y="272"/>
                    </a:lnTo>
                    <a:lnTo>
                      <a:pt x="328" y="301"/>
                    </a:lnTo>
                    <a:lnTo>
                      <a:pt x="332" y="330"/>
                    </a:lnTo>
                    <a:lnTo>
                      <a:pt x="334" y="361"/>
                    </a:lnTo>
                    <a:lnTo>
                      <a:pt x="334" y="393"/>
                    </a:lnTo>
                    <a:lnTo>
                      <a:pt x="331" y="412"/>
                    </a:lnTo>
                    <a:lnTo>
                      <a:pt x="321" y="430"/>
                    </a:lnTo>
                    <a:lnTo>
                      <a:pt x="308" y="447"/>
                    </a:lnTo>
                    <a:lnTo>
                      <a:pt x="293" y="461"/>
                    </a:lnTo>
                    <a:lnTo>
                      <a:pt x="275" y="473"/>
                    </a:lnTo>
                    <a:lnTo>
                      <a:pt x="257" y="482"/>
                    </a:lnTo>
                    <a:lnTo>
                      <a:pt x="242" y="490"/>
                    </a:lnTo>
                    <a:lnTo>
                      <a:pt x="229" y="495"/>
                    </a:lnTo>
                    <a:lnTo>
                      <a:pt x="199" y="501"/>
                    </a:lnTo>
                    <a:lnTo>
                      <a:pt x="170" y="501"/>
                    </a:lnTo>
                    <a:lnTo>
                      <a:pt x="143" y="494"/>
                    </a:lnTo>
                    <a:lnTo>
                      <a:pt x="117" y="482"/>
                    </a:lnTo>
                    <a:lnTo>
                      <a:pt x="90" y="467"/>
                    </a:lnTo>
                    <a:lnTo>
                      <a:pt x="74" y="456"/>
                    </a:lnTo>
                    <a:lnTo>
                      <a:pt x="60" y="444"/>
                    </a:lnTo>
                    <a:lnTo>
                      <a:pt x="48" y="430"/>
                    </a:lnTo>
                    <a:lnTo>
                      <a:pt x="42" y="422"/>
                    </a:lnTo>
                    <a:lnTo>
                      <a:pt x="35" y="416"/>
                    </a:lnTo>
                    <a:lnTo>
                      <a:pt x="28" y="410"/>
                    </a:lnTo>
                    <a:lnTo>
                      <a:pt x="23" y="404"/>
                    </a:lnTo>
                    <a:lnTo>
                      <a:pt x="22" y="394"/>
                    </a:lnTo>
                    <a:lnTo>
                      <a:pt x="23" y="378"/>
                    </a:lnTo>
                    <a:lnTo>
                      <a:pt x="25" y="364"/>
                    </a:lnTo>
                    <a:lnTo>
                      <a:pt x="27" y="349"/>
                    </a:lnTo>
                    <a:lnTo>
                      <a:pt x="28" y="333"/>
                    </a:lnTo>
                    <a:lnTo>
                      <a:pt x="27" y="300"/>
                    </a:lnTo>
                    <a:lnTo>
                      <a:pt x="25" y="269"/>
                    </a:lnTo>
                    <a:lnTo>
                      <a:pt x="20" y="240"/>
                    </a:lnTo>
                    <a:lnTo>
                      <a:pt x="12" y="211"/>
                    </a:lnTo>
                    <a:lnTo>
                      <a:pt x="0" y="180"/>
                    </a:lnTo>
                    <a:lnTo>
                      <a:pt x="5" y="170"/>
                    </a:lnTo>
                    <a:close/>
                  </a:path>
                </a:pathLst>
              </a:custGeom>
              <a:solidFill>
                <a:srgbClr val="269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7" name="Freeform 403"/>
              <p:cNvSpPr>
                <a:spLocks/>
              </p:cNvSpPr>
              <p:nvPr/>
            </p:nvSpPr>
            <p:spPr bwMode="auto">
              <a:xfrm>
                <a:off x="6222022" y="4096705"/>
                <a:ext cx="351442" cy="527163"/>
              </a:xfrm>
              <a:custGeom>
                <a:avLst/>
                <a:gdLst>
                  <a:gd name="T0" fmla="*/ 15 w 334"/>
                  <a:gd name="T1" fmla="*/ 161 h 501"/>
                  <a:gd name="T2" fmla="*/ 23 w 334"/>
                  <a:gd name="T3" fmla="*/ 136 h 501"/>
                  <a:gd name="T4" fmla="*/ 25 w 334"/>
                  <a:gd name="T5" fmla="*/ 90 h 501"/>
                  <a:gd name="T6" fmla="*/ 37 w 334"/>
                  <a:gd name="T7" fmla="*/ 49 h 501"/>
                  <a:gd name="T8" fmla="*/ 60 w 334"/>
                  <a:gd name="T9" fmla="*/ 17 h 501"/>
                  <a:gd name="T10" fmla="*/ 95 w 334"/>
                  <a:gd name="T11" fmla="*/ 1 h 501"/>
                  <a:gd name="T12" fmla="*/ 136 w 334"/>
                  <a:gd name="T13" fmla="*/ 1 h 501"/>
                  <a:gd name="T14" fmla="*/ 182 w 334"/>
                  <a:gd name="T15" fmla="*/ 7 h 501"/>
                  <a:gd name="T16" fmla="*/ 227 w 334"/>
                  <a:gd name="T17" fmla="*/ 23 h 501"/>
                  <a:gd name="T18" fmla="*/ 258 w 334"/>
                  <a:gd name="T19" fmla="*/ 48 h 501"/>
                  <a:gd name="T20" fmla="*/ 272 w 334"/>
                  <a:gd name="T21" fmla="*/ 75 h 501"/>
                  <a:gd name="T22" fmla="*/ 287 w 334"/>
                  <a:gd name="T23" fmla="*/ 119 h 501"/>
                  <a:gd name="T24" fmla="*/ 299 w 334"/>
                  <a:gd name="T25" fmla="*/ 162 h 501"/>
                  <a:gd name="T26" fmla="*/ 309 w 334"/>
                  <a:gd name="T27" fmla="*/ 208 h 501"/>
                  <a:gd name="T28" fmla="*/ 322 w 334"/>
                  <a:gd name="T29" fmla="*/ 272 h 501"/>
                  <a:gd name="T30" fmla="*/ 332 w 334"/>
                  <a:gd name="T31" fmla="*/ 330 h 501"/>
                  <a:gd name="T32" fmla="*/ 334 w 334"/>
                  <a:gd name="T33" fmla="*/ 393 h 501"/>
                  <a:gd name="T34" fmla="*/ 321 w 334"/>
                  <a:gd name="T35" fmla="*/ 430 h 501"/>
                  <a:gd name="T36" fmla="*/ 293 w 334"/>
                  <a:gd name="T37" fmla="*/ 461 h 501"/>
                  <a:gd name="T38" fmla="*/ 257 w 334"/>
                  <a:gd name="T39" fmla="*/ 482 h 501"/>
                  <a:gd name="T40" fmla="*/ 229 w 334"/>
                  <a:gd name="T41" fmla="*/ 495 h 501"/>
                  <a:gd name="T42" fmla="*/ 170 w 334"/>
                  <a:gd name="T43" fmla="*/ 501 h 501"/>
                  <a:gd name="T44" fmla="*/ 117 w 334"/>
                  <a:gd name="T45" fmla="*/ 482 h 501"/>
                  <a:gd name="T46" fmla="*/ 74 w 334"/>
                  <a:gd name="T47" fmla="*/ 456 h 501"/>
                  <a:gd name="T48" fmla="*/ 48 w 334"/>
                  <a:gd name="T49" fmla="*/ 430 h 501"/>
                  <a:gd name="T50" fmla="*/ 35 w 334"/>
                  <a:gd name="T51" fmla="*/ 416 h 501"/>
                  <a:gd name="T52" fmla="*/ 23 w 334"/>
                  <a:gd name="T53" fmla="*/ 404 h 501"/>
                  <a:gd name="T54" fmla="*/ 23 w 334"/>
                  <a:gd name="T55" fmla="*/ 378 h 501"/>
                  <a:gd name="T56" fmla="*/ 27 w 334"/>
                  <a:gd name="T57" fmla="*/ 349 h 501"/>
                  <a:gd name="T58" fmla="*/ 27 w 334"/>
                  <a:gd name="T59" fmla="*/ 300 h 501"/>
                  <a:gd name="T60" fmla="*/ 20 w 334"/>
                  <a:gd name="T61" fmla="*/ 240 h 501"/>
                  <a:gd name="T62" fmla="*/ 0 w 334"/>
                  <a:gd name="T63" fmla="*/ 180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34" h="501">
                    <a:moveTo>
                      <a:pt x="5" y="170"/>
                    </a:moveTo>
                    <a:lnTo>
                      <a:pt x="15" y="161"/>
                    </a:lnTo>
                    <a:lnTo>
                      <a:pt x="21" y="150"/>
                    </a:lnTo>
                    <a:lnTo>
                      <a:pt x="23" y="136"/>
                    </a:lnTo>
                    <a:lnTo>
                      <a:pt x="23" y="111"/>
                    </a:lnTo>
                    <a:lnTo>
                      <a:pt x="25" y="90"/>
                    </a:lnTo>
                    <a:lnTo>
                      <a:pt x="29" y="68"/>
                    </a:lnTo>
                    <a:lnTo>
                      <a:pt x="37" y="49"/>
                    </a:lnTo>
                    <a:lnTo>
                      <a:pt x="47" y="32"/>
                    </a:lnTo>
                    <a:lnTo>
                      <a:pt x="60" y="17"/>
                    </a:lnTo>
                    <a:lnTo>
                      <a:pt x="76" y="7"/>
                    </a:lnTo>
                    <a:lnTo>
                      <a:pt x="95" y="1"/>
                    </a:lnTo>
                    <a:lnTo>
                      <a:pt x="115" y="0"/>
                    </a:lnTo>
                    <a:lnTo>
                      <a:pt x="136" y="1"/>
                    </a:lnTo>
                    <a:lnTo>
                      <a:pt x="159" y="3"/>
                    </a:lnTo>
                    <a:lnTo>
                      <a:pt x="182" y="7"/>
                    </a:lnTo>
                    <a:lnTo>
                      <a:pt x="205" y="13"/>
                    </a:lnTo>
                    <a:lnTo>
                      <a:pt x="227" y="23"/>
                    </a:lnTo>
                    <a:lnTo>
                      <a:pt x="248" y="38"/>
                    </a:lnTo>
                    <a:lnTo>
                      <a:pt x="258" y="48"/>
                    </a:lnTo>
                    <a:lnTo>
                      <a:pt x="266" y="61"/>
                    </a:lnTo>
                    <a:lnTo>
                      <a:pt x="272" y="75"/>
                    </a:lnTo>
                    <a:lnTo>
                      <a:pt x="278" y="96"/>
                    </a:lnTo>
                    <a:lnTo>
                      <a:pt x="287" y="119"/>
                    </a:lnTo>
                    <a:lnTo>
                      <a:pt x="293" y="141"/>
                    </a:lnTo>
                    <a:lnTo>
                      <a:pt x="299" y="162"/>
                    </a:lnTo>
                    <a:lnTo>
                      <a:pt x="304" y="183"/>
                    </a:lnTo>
                    <a:lnTo>
                      <a:pt x="309" y="208"/>
                    </a:lnTo>
                    <a:lnTo>
                      <a:pt x="315" y="241"/>
                    </a:lnTo>
                    <a:lnTo>
                      <a:pt x="322" y="272"/>
                    </a:lnTo>
                    <a:lnTo>
                      <a:pt x="328" y="301"/>
                    </a:lnTo>
                    <a:lnTo>
                      <a:pt x="332" y="330"/>
                    </a:lnTo>
                    <a:lnTo>
                      <a:pt x="334" y="361"/>
                    </a:lnTo>
                    <a:lnTo>
                      <a:pt x="334" y="393"/>
                    </a:lnTo>
                    <a:lnTo>
                      <a:pt x="331" y="412"/>
                    </a:lnTo>
                    <a:lnTo>
                      <a:pt x="321" y="430"/>
                    </a:lnTo>
                    <a:lnTo>
                      <a:pt x="308" y="447"/>
                    </a:lnTo>
                    <a:lnTo>
                      <a:pt x="293" y="461"/>
                    </a:lnTo>
                    <a:lnTo>
                      <a:pt x="275" y="473"/>
                    </a:lnTo>
                    <a:lnTo>
                      <a:pt x="257" y="482"/>
                    </a:lnTo>
                    <a:lnTo>
                      <a:pt x="242" y="490"/>
                    </a:lnTo>
                    <a:lnTo>
                      <a:pt x="229" y="495"/>
                    </a:lnTo>
                    <a:lnTo>
                      <a:pt x="199" y="501"/>
                    </a:lnTo>
                    <a:lnTo>
                      <a:pt x="170" y="501"/>
                    </a:lnTo>
                    <a:lnTo>
                      <a:pt x="143" y="494"/>
                    </a:lnTo>
                    <a:lnTo>
                      <a:pt x="117" y="482"/>
                    </a:lnTo>
                    <a:lnTo>
                      <a:pt x="90" y="467"/>
                    </a:lnTo>
                    <a:lnTo>
                      <a:pt x="74" y="456"/>
                    </a:lnTo>
                    <a:lnTo>
                      <a:pt x="60" y="444"/>
                    </a:lnTo>
                    <a:lnTo>
                      <a:pt x="48" y="430"/>
                    </a:lnTo>
                    <a:lnTo>
                      <a:pt x="42" y="422"/>
                    </a:lnTo>
                    <a:lnTo>
                      <a:pt x="35" y="416"/>
                    </a:lnTo>
                    <a:lnTo>
                      <a:pt x="28" y="410"/>
                    </a:lnTo>
                    <a:lnTo>
                      <a:pt x="23" y="404"/>
                    </a:lnTo>
                    <a:lnTo>
                      <a:pt x="22" y="394"/>
                    </a:lnTo>
                    <a:lnTo>
                      <a:pt x="23" y="378"/>
                    </a:lnTo>
                    <a:lnTo>
                      <a:pt x="25" y="364"/>
                    </a:lnTo>
                    <a:lnTo>
                      <a:pt x="27" y="349"/>
                    </a:lnTo>
                    <a:lnTo>
                      <a:pt x="28" y="333"/>
                    </a:lnTo>
                    <a:lnTo>
                      <a:pt x="27" y="300"/>
                    </a:lnTo>
                    <a:lnTo>
                      <a:pt x="25" y="269"/>
                    </a:lnTo>
                    <a:lnTo>
                      <a:pt x="20" y="240"/>
                    </a:lnTo>
                    <a:lnTo>
                      <a:pt x="12" y="211"/>
                    </a:lnTo>
                    <a:lnTo>
                      <a:pt x="0" y="180"/>
                    </a:lnTo>
                    <a:lnTo>
                      <a:pt x="5" y="170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8" name="Freeform 404"/>
              <p:cNvSpPr>
                <a:spLocks/>
              </p:cNvSpPr>
              <p:nvPr/>
            </p:nvSpPr>
            <p:spPr bwMode="auto">
              <a:xfrm>
                <a:off x="6231492" y="4130376"/>
                <a:ext cx="186244" cy="428254"/>
              </a:xfrm>
              <a:custGeom>
                <a:avLst/>
                <a:gdLst>
                  <a:gd name="T0" fmla="*/ 17 w 177"/>
                  <a:gd name="T1" fmla="*/ 170 h 407"/>
                  <a:gd name="T2" fmla="*/ 31 w 177"/>
                  <a:gd name="T3" fmla="*/ 164 h 407"/>
                  <a:gd name="T4" fmla="*/ 46 w 177"/>
                  <a:gd name="T5" fmla="*/ 151 h 407"/>
                  <a:gd name="T6" fmla="*/ 56 w 177"/>
                  <a:gd name="T7" fmla="*/ 126 h 407"/>
                  <a:gd name="T8" fmla="*/ 57 w 177"/>
                  <a:gd name="T9" fmla="*/ 86 h 407"/>
                  <a:gd name="T10" fmla="*/ 57 w 177"/>
                  <a:gd name="T11" fmla="*/ 59 h 407"/>
                  <a:gd name="T12" fmla="*/ 60 w 177"/>
                  <a:gd name="T13" fmla="*/ 34 h 407"/>
                  <a:gd name="T14" fmla="*/ 73 w 177"/>
                  <a:gd name="T15" fmla="*/ 10 h 407"/>
                  <a:gd name="T16" fmla="*/ 95 w 177"/>
                  <a:gd name="T17" fmla="*/ 0 h 407"/>
                  <a:gd name="T18" fmla="*/ 119 w 177"/>
                  <a:gd name="T19" fmla="*/ 8 h 407"/>
                  <a:gd name="T20" fmla="*/ 132 w 177"/>
                  <a:gd name="T21" fmla="*/ 29 h 407"/>
                  <a:gd name="T22" fmla="*/ 138 w 177"/>
                  <a:gd name="T23" fmla="*/ 58 h 407"/>
                  <a:gd name="T24" fmla="*/ 139 w 177"/>
                  <a:gd name="T25" fmla="*/ 90 h 407"/>
                  <a:gd name="T26" fmla="*/ 138 w 177"/>
                  <a:gd name="T27" fmla="*/ 128 h 407"/>
                  <a:gd name="T28" fmla="*/ 129 w 177"/>
                  <a:gd name="T29" fmla="*/ 166 h 407"/>
                  <a:gd name="T30" fmla="*/ 125 w 177"/>
                  <a:gd name="T31" fmla="*/ 207 h 407"/>
                  <a:gd name="T32" fmla="*/ 131 w 177"/>
                  <a:gd name="T33" fmla="*/ 249 h 407"/>
                  <a:gd name="T34" fmla="*/ 146 w 177"/>
                  <a:gd name="T35" fmla="*/ 279 h 407"/>
                  <a:gd name="T36" fmla="*/ 163 w 177"/>
                  <a:gd name="T37" fmla="*/ 308 h 407"/>
                  <a:gd name="T38" fmla="*/ 175 w 177"/>
                  <a:gd name="T39" fmla="*/ 343 h 407"/>
                  <a:gd name="T40" fmla="*/ 176 w 177"/>
                  <a:gd name="T41" fmla="*/ 375 h 407"/>
                  <a:gd name="T42" fmla="*/ 166 w 177"/>
                  <a:gd name="T43" fmla="*/ 394 h 407"/>
                  <a:gd name="T44" fmla="*/ 147 w 177"/>
                  <a:gd name="T45" fmla="*/ 407 h 407"/>
                  <a:gd name="T46" fmla="*/ 115 w 177"/>
                  <a:gd name="T47" fmla="*/ 405 h 407"/>
                  <a:gd name="T48" fmla="*/ 90 w 177"/>
                  <a:gd name="T49" fmla="*/ 401 h 407"/>
                  <a:gd name="T50" fmla="*/ 73 w 177"/>
                  <a:gd name="T51" fmla="*/ 392 h 407"/>
                  <a:gd name="T52" fmla="*/ 48 w 177"/>
                  <a:gd name="T53" fmla="*/ 371 h 407"/>
                  <a:gd name="T54" fmla="*/ 31 w 177"/>
                  <a:gd name="T55" fmla="*/ 359 h 407"/>
                  <a:gd name="T56" fmla="*/ 20 w 177"/>
                  <a:gd name="T57" fmla="*/ 347 h 407"/>
                  <a:gd name="T58" fmla="*/ 17 w 177"/>
                  <a:gd name="T59" fmla="*/ 301 h 407"/>
                  <a:gd name="T60" fmla="*/ 7 w 177"/>
                  <a:gd name="T61" fmla="*/ 237 h 407"/>
                  <a:gd name="T62" fmla="*/ 0 w 177"/>
                  <a:gd name="T63" fmla="*/ 168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7" h="407">
                    <a:moveTo>
                      <a:pt x="11" y="172"/>
                    </a:moveTo>
                    <a:lnTo>
                      <a:pt x="17" y="170"/>
                    </a:lnTo>
                    <a:lnTo>
                      <a:pt x="24" y="168"/>
                    </a:lnTo>
                    <a:lnTo>
                      <a:pt x="31" y="164"/>
                    </a:lnTo>
                    <a:lnTo>
                      <a:pt x="39" y="158"/>
                    </a:lnTo>
                    <a:lnTo>
                      <a:pt x="46" y="151"/>
                    </a:lnTo>
                    <a:lnTo>
                      <a:pt x="51" y="141"/>
                    </a:lnTo>
                    <a:lnTo>
                      <a:pt x="56" y="126"/>
                    </a:lnTo>
                    <a:lnTo>
                      <a:pt x="58" y="109"/>
                    </a:lnTo>
                    <a:lnTo>
                      <a:pt x="57" y="86"/>
                    </a:lnTo>
                    <a:lnTo>
                      <a:pt x="57" y="74"/>
                    </a:lnTo>
                    <a:lnTo>
                      <a:pt x="57" y="59"/>
                    </a:lnTo>
                    <a:lnTo>
                      <a:pt x="57" y="47"/>
                    </a:lnTo>
                    <a:lnTo>
                      <a:pt x="60" y="34"/>
                    </a:lnTo>
                    <a:lnTo>
                      <a:pt x="64" y="21"/>
                    </a:lnTo>
                    <a:lnTo>
                      <a:pt x="73" y="10"/>
                    </a:lnTo>
                    <a:lnTo>
                      <a:pt x="83" y="2"/>
                    </a:lnTo>
                    <a:lnTo>
                      <a:pt x="95" y="0"/>
                    </a:lnTo>
                    <a:lnTo>
                      <a:pt x="109" y="2"/>
                    </a:lnTo>
                    <a:lnTo>
                      <a:pt x="119" y="8"/>
                    </a:lnTo>
                    <a:lnTo>
                      <a:pt x="127" y="17"/>
                    </a:lnTo>
                    <a:lnTo>
                      <a:pt x="132" y="29"/>
                    </a:lnTo>
                    <a:lnTo>
                      <a:pt x="135" y="42"/>
                    </a:lnTo>
                    <a:lnTo>
                      <a:pt x="138" y="58"/>
                    </a:lnTo>
                    <a:lnTo>
                      <a:pt x="139" y="74"/>
                    </a:lnTo>
                    <a:lnTo>
                      <a:pt x="139" y="90"/>
                    </a:lnTo>
                    <a:lnTo>
                      <a:pt x="139" y="105"/>
                    </a:lnTo>
                    <a:lnTo>
                      <a:pt x="138" y="128"/>
                    </a:lnTo>
                    <a:lnTo>
                      <a:pt x="134" y="147"/>
                    </a:lnTo>
                    <a:lnTo>
                      <a:pt x="129" y="166"/>
                    </a:lnTo>
                    <a:lnTo>
                      <a:pt x="126" y="185"/>
                    </a:lnTo>
                    <a:lnTo>
                      <a:pt x="125" y="207"/>
                    </a:lnTo>
                    <a:lnTo>
                      <a:pt x="126" y="230"/>
                    </a:lnTo>
                    <a:lnTo>
                      <a:pt x="131" y="249"/>
                    </a:lnTo>
                    <a:lnTo>
                      <a:pt x="138" y="265"/>
                    </a:lnTo>
                    <a:lnTo>
                      <a:pt x="146" y="279"/>
                    </a:lnTo>
                    <a:lnTo>
                      <a:pt x="154" y="294"/>
                    </a:lnTo>
                    <a:lnTo>
                      <a:pt x="163" y="308"/>
                    </a:lnTo>
                    <a:lnTo>
                      <a:pt x="170" y="323"/>
                    </a:lnTo>
                    <a:lnTo>
                      <a:pt x="175" y="343"/>
                    </a:lnTo>
                    <a:lnTo>
                      <a:pt x="177" y="366"/>
                    </a:lnTo>
                    <a:lnTo>
                      <a:pt x="176" y="375"/>
                    </a:lnTo>
                    <a:lnTo>
                      <a:pt x="172" y="385"/>
                    </a:lnTo>
                    <a:lnTo>
                      <a:pt x="166" y="394"/>
                    </a:lnTo>
                    <a:lnTo>
                      <a:pt x="158" y="403"/>
                    </a:lnTo>
                    <a:lnTo>
                      <a:pt x="147" y="407"/>
                    </a:lnTo>
                    <a:lnTo>
                      <a:pt x="133" y="407"/>
                    </a:lnTo>
                    <a:lnTo>
                      <a:pt x="115" y="405"/>
                    </a:lnTo>
                    <a:lnTo>
                      <a:pt x="101" y="404"/>
                    </a:lnTo>
                    <a:lnTo>
                      <a:pt x="90" y="401"/>
                    </a:lnTo>
                    <a:lnTo>
                      <a:pt x="82" y="398"/>
                    </a:lnTo>
                    <a:lnTo>
                      <a:pt x="73" y="392"/>
                    </a:lnTo>
                    <a:lnTo>
                      <a:pt x="62" y="383"/>
                    </a:lnTo>
                    <a:lnTo>
                      <a:pt x="48" y="371"/>
                    </a:lnTo>
                    <a:lnTo>
                      <a:pt x="39" y="364"/>
                    </a:lnTo>
                    <a:lnTo>
                      <a:pt x="31" y="359"/>
                    </a:lnTo>
                    <a:lnTo>
                      <a:pt x="25" y="354"/>
                    </a:lnTo>
                    <a:lnTo>
                      <a:pt x="20" y="347"/>
                    </a:lnTo>
                    <a:lnTo>
                      <a:pt x="19" y="336"/>
                    </a:lnTo>
                    <a:lnTo>
                      <a:pt x="17" y="301"/>
                    </a:lnTo>
                    <a:lnTo>
                      <a:pt x="12" y="269"/>
                    </a:lnTo>
                    <a:lnTo>
                      <a:pt x="7" y="237"/>
                    </a:lnTo>
                    <a:lnTo>
                      <a:pt x="3" y="204"/>
                    </a:lnTo>
                    <a:lnTo>
                      <a:pt x="0" y="168"/>
                    </a:lnTo>
                    <a:lnTo>
                      <a:pt x="11" y="17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9" name="Freeform 405"/>
              <p:cNvSpPr>
                <a:spLocks/>
              </p:cNvSpPr>
              <p:nvPr/>
            </p:nvSpPr>
            <p:spPr bwMode="auto">
              <a:xfrm>
                <a:off x="6478764" y="4712255"/>
                <a:ext cx="143102" cy="73656"/>
              </a:xfrm>
              <a:custGeom>
                <a:avLst/>
                <a:gdLst>
                  <a:gd name="T0" fmla="*/ 0 w 136"/>
                  <a:gd name="T1" fmla="*/ 54 h 70"/>
                  <a:gd name="T2" fmla="*/ 5 w 136"/>
                  <a:gd name="T3" fmla="*/ 61 h 70"/>
                  <a:gd name="T4" fmla="*/ 12 w 136"/>
                  <a:gd name="T5" fmla="*/ 65 h 70"/>
                  <a:gd name="T6" fmla="*/ 22 w 136"/>
                  <a:gd name="T7" fmla="*/ 69 h 70"/>
                  <a:gd name="T8" fmla="*/ 37 w 136"/>
                  <a:gd name="T9" fmla="*/ 70 h 70"/>
                  <a:gd name="T10" fmla="*/ 53 w 136"/>
                  <a:gd name="T11" fmla="*/ 70 h 70"/>
                  <a:gd name="T12" fmla="*/ 69 w 136"/>
                  <a:gd name="T13" fmla="*/ 69 h 70"/>
                  <a:gd name="T14" fmla="*/ 87 w 136"/>
                  <a:gd name="T15" fmla="*/ 65 h 70"/>
                  <a:gd name="T16" fmla="*/ 103 w 136"/>
                  <a:gd name="T17" fmla="*/ 59 h 70"/>
                  <a:gd name="T18" fmla="*/ 117 w 136"/>
                  <a:gd name="T19" fmla="*/ 51 h 70"/>
                  <a:gd name="T20" fmla="*/ 129 w 136"/>
                  <a:gd name="T21" fmla="*/ 42 h 70"/>
                  <a:gd name="T22" fmla="*/ 136 w 136"/>
                  <a:gd name="T23" fmla="*/ 30 h 70"/>
                  <a:gd name="T24" fmla="*/ 136 w 136"/>
                  <a:gd name="T25" fmla="*/ 17 h 70"/>
                  <a:gd name="T26" fmla="*/ 132 w 136"/>
                  <a:gd name="T27" fmla="*/ 11 h 70"/>
                  <a:gd name="T28" fmla="*/ 123 w 136"/>
                  <a:gd name="T29" fmla="*/ 5 h 70"/>
                  <a:gd name="T30" fmla="*/ 113 w 136"/>
                  <a:gd name="T31" fmla="*/ 1 h 70"/>
                  <a:gd name="T32" fmla="*/ 103 w 136"/>
                  <a:gd name="T33" fmla="*/ 0 h 70"/>
                  <a:gd name="T34" fmla="*/ 101 w 136"/>
                  <a:gd name="T35" fmla="*/ 1 h 70"/>
                  <a:gd name="T36" fmla="*/ 94 w 136"/>
                  <a:gd name="T37" fmla="*/ 1 h 70"/>
                  <a:gd name="T38" fmla="*/ 82 w 136"/>
                  <a:gd name="T39" fmla="*/ 3 h 70"/>
                  <a:gd name="T40" fmla="*/ 69 w 136"/>
                  <a:gd name="T41" fmla="*/ 4 h 70"/>
                  <a:gd name="T42" fmla="*/ 55 w 136"/>
                  <a:gd name="T43" fmla="*/ 6 h 70"/>
                  <a:gd name="T44" fmla="*/ 39 w 136"/>
                  <a:gd name="T45" fmla="*/ 11 h 70"/>
                  <a:gd name="T46" fmla="*/ 25 w 136"/>
                  <a:gd name="T47" fmla="*/ 16 h 70"/>
                  <a:gd name="T48" fmla="*/ 13 w 136"/>
                  <a:gd name="T49" fmla="*/ 23 h 70"/>
                  <a:gd name="T50" fmla="*/ 5 w 136"/>
                  <a:gd name="T51" fmla="*/ 31 h 70"/>
                  <a:gd name="T52" fmla="*/ 0 w 136"/>
                  <a:gd name="T53" fmla="*/ 42 h 70"/>
                  <a:gd name="T54" fmla="*/ 0 w 136"/>
                  <a:gd name="T55" fmla="*/ 54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6" h="70">
                    <a:moveTo>
                      <a:pt x="0" y="54"/>
                    </a:moveTo>
                    <a:lnTo>
                      <a:pt x="5" y="61"/>
                    </a:lnTo>
                    <a:lnTo>
                      <a:pt x="12" y="65"/>
                    </a:lnTo>
                    <a:lnTo>
                      <a:pt x="22" y="69"/>
                    </a:lnTo>
                    <a:lnTo>
                      <a:pt x="37" y="70"/>
                    </a:lnTo>
                    <a:lnTo>
                      <a:pt x="53" y="70"/>
                    </a:lnTo>
                    <a:lnTo>
                      <a:pt x="69" y="69"/>
                    </a:lnTo>
                    <a:lnTo>
                      <a:pt x="87" y="65"/>
                    </a:lnTo>
                    <a:lnTo>
                      <a:pt x="103" y="59"/>
                    </a:lnTo>
                    <a:lnTo>
                      <a:pt x="117" y="51"/>
                    </a:lnTo>
                    <a:lnTo>
                      <a:pt x="129" y="42"/>
                    </a:lnTo>
                    <a:lnTo>
                      <a:pt x="136" y="30"/>
                    </a:lnTo>
                    <a:lnTo>
                      <a:pt x="136" y="17"/>
                    </a:lnTo>
                    <a:lnTo>
                      <a:pt x="132" y="11"/>
                    </a:lnTo>
                    <a:lnTo>
                      <a:pt x="123" y="5"/>
                    </a:lnTo>
                    <a:lnTo>
                      <a:pt x="113" y="1"/>
                    </a:lnTo>
                    <a:lnTo>
                      <a:pt x="103" y="0"/>
                    </a:lnTo>
                    <a:lnTo>
                      <a:pt x="101" y="1"/>
                    </a:lnTo>
                    <a:lnTo>
                      <a:pt x="94" y="1"/>
                    </a:lnTo>
                    <a:lnTo>
                      <a:pt x="82" y="3"/>
                    </a:lnTo>
                    <a:lnTo>
                      <a:pt x="69" y="4"/>
                    </a:lnTo>
                    <a:lnTo>
                      <a:pt x="55" y="6"/>
                    </a:lnTo>
                    <a:lnTo>
                      <a:pt x="39" y="11"/>
                    </a:lnTo>
                    <a:lnTo>
                      <a:pt x="25" y="16"/>
                    </a:lnTo>
                    <a:lnTo>
                      <a:pt x="13" y="23"/>
                    </a:lnTo>
                    <a:lnTo>
                      <a:pt x="5" y="31"/>
                    </a:lnTo>
                    <a:lnTo>
                      <a:pt x="0" y="42"/>
                    </a:lnTo>
                    <a:lnTo>
                      <a:pt x="0" y="54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0" name="Freeform 406"/>
              <p:cNvSpPr>
                <a:spLocks/>
              </p:cNvSpPr>
              <p:nvPr/>
            </p:nvSpPr>
            <p:spPr bwMode="auto">
              <a:xfrm>
                <a:off x="5494937" y="4407111"/>
                <a:ext cx="281995" cy="291466"/>
              </a:xfrm>
              <a:custGeom>
                <a:avLst/>
                <a:gdLst>
                  <a:gd name="T0" fmla="*/ 60 w 268"/>
                  <a:gd name="T1" fmla="*/ 102 h 277"/>
                  <a:gd name="T2" fmla="*/ 58 w 268"/>
                  <a:gd name="T3" fmla="*/ 97 h 277"/>
                  <a:gd name="T4" fmla="*/ 60 w 268"/>
                  <a:gd name="T5" fmla="*/ 80 h 277"/>
                  <a:gd name="T6" fmla="*/ 75 w 268"/>
                  <a:gd name="T7" fmla="*/ 64 h 277"/>
                  <a:gd name="T8" fmla="*/ 103 w 268"/>
                  <a:gd name="T9" fmla="*/ 56 h 277"/>
                  <a:gd name="T10" fmla="*/ 136 w 268"/>
                  <a:gd name="T11" fmla="*/ 53 h 277"/>
                  <a:gd name="T12" fmla="*/ 139 w 268"/>
                  <a:gd name="T13" fmla="*/ 19 h 277"/>
                  <a:gd name="T14" fmla="*/ 164 w 268"/>
                  <a:gd name="T15" fmla="*/ 3 h 277"/>
                  <a:gd name="T16" fmla="*/ 195 w 268"/>
                  <a:gd name="T17" fmla="*/ 0 h 277"/>
                  <a:gd name="T18" fmla="*/ 226 w 268"/>
                  <a:gd name="T19" fmla="*/ 3 h 277"/>
                  <a:gd name="T20" fmla="*/ 257 w 268"/>
                  <a:gd name="T21" fmla="*/ 8 h 277"/>
                  <a:gd name="T22" fmla="*/ 262 w 268"/>
                  <a:gd name="T23" fmla="*/ 19 h 277"/>
                  <a:gd name="T24" fmla="*/ 265 w 268"/>
                  <a:gd name="T25" fmla="*/ 23 h 277"/>
                  <a:gd name="T26" fmla="*/ 268 w 268"/>
                  <a:gd name="T27" fmla="*/ 31 h 277"/>
                  <a:gd name="T28" fmla="*/ 265 w 268"/>
                  <a:gd name="T29" fmla="*/ 47 h 277"/>
                  <a:gd name="T30" fmla="*/ 262 w 268"/>
                  <a:gd name="T31" fmla="*/ 61 h 277"/>
                  <a:gd name="T32" fmla="*/ 256 w 268"/>
                  <a:gd name="T33" fmla="*/ 90 h 277"/>
                  <a:gd name="T34" fmla="*/ 256 w 268"/>
                  <a:gd name="T35" fmla="*/ 124 h 277"/>
                  <a:gd name="T36" fmla="*/ 251 w 268"/>
                  <a:gd name="T37" fmla="*/ 146 h 277"/>
                  <a:gd name="T38" fmla="*/ 238 w 268"/>
                  <a:gd name="T39" fmla="*/ 161 h 277"/>
                  <a:gd name="T40" fmla="*/ 224 w 268"/>
                  <a:gd name="T41" fmla="*/ 162 h 277"/>
                  <a:gd name="T42" fmla="*/ 213 w 268"/>
                  <a:gd name="T43" fmla="*/ 161 h 277"/>
                  <a:gd name="T44" fmla="*/ 207 w 268"/>
                  <a:gd name="T45" fmla="*/ 163 h 277"/>
                  <a:gd name="T46" fmla="*/ 207 w 268"/>
                  <a:gd name="T47" fmla="*/ 179 h 277"/>
                  <a:gd name="T48" fmla="*/ 201 w 268"/>
                  <a:gd name="T49" fmla="*/ 200 h 277"/>
                  <a:gd name="T50" fmla="*/ 187 w 268"/>
                  <a:gd name="T51" fmla="*/ 214 h 277"/>
                  <a:gd name="T52" fmla="*/ 172 w 268"/>
                  <a:gd name="T53" fmla="*/ 216 h 277"/>
                  <a:gd name="T54" fmla="*/ 164 w 268"/>
                  <a:gd name="T55" fmla="*/ 213 h 277"/>
                  <a:gd name="T56" fmla="*/ 156 w 268"/>
                  <a:gd name="T57" fmla="*/ 208 h 277"/>
                  <a:gd name="T58" fmla="*/ 145 w 268"/>
                  <a:gd name="T59" fmla="*/ 232 h 277"/>
                  <a:gd name="T60" fmla="*/ 128 w 268"/>
                  <a:gd name="T61" fmla="*/ 249 h 277"/>
                  <a:gd name="T62" fmla="*/ 109 w 268"/>
                  <a:gd name="T63" fmla="*/ 250 h 277"/>
                  <a:gd name="T64" fmla="*/ 100 w 268"/>
                  <a:gd name="T65" fmla="*/ 248 h 277"/>
                  <a:gd name="T66" fmla="*/ 92 w 268"/>
                  <a:gd name="T67" fmla="*/ 242 h 277"/>
                  <a:gd name="T68" fmla="*/ 86 w 268"/>
                  <a:gd name="T69" fmla="*/ 236 h 277"/>
                  <a:gd name="T70" fmla="*/ 72 w 268"/>
                  <a:gd name="T71" fmla="*/ 259 h 277"/>
                  <a:gd name="T72" fmla="*/ 51 w 268"/>
                  <a:gd name="T73" fmla="*/ 275 h 277"/>
                  <a:gd name="T74" fmla="*/ 23 w 268"/>
                  <a:gd name="T75" fmla="*/ 276 h 277"/>
                  <a:gd name="T76" fmla="*/ 7 w 268"/>
                  <a:gd name="T77" fmla="*/ 267 h 277"/>
                  <a:gd name="T78" fmla="*/ 2 w 268"/>
                  <a:gd name="T79" fmla="*/ 244 h 277"/>
                  <a:gd name="T80" fmla="*/ 7 w 268"/>
                  <a:gd name="T81" fmla="*/ 218 h 277"/>
                  <a:gd name="T82" fmla="*/ 19 w 268"/>
                  <a:gd name="T83" fmla="*/ 200 h 277"/>
                  <a:gd name="T84" fmla="*/ 33 w 268"/>
                  <a:gd name="T85" fmla="*/ 184 h 277"/>
                  <a:gd name="T86" fmla="*/ 20 w 268"/>
                  <a:gd name="T87" fmla="*/ 181 h 277"/>
                  <a:gd name="T88" fmla="*/ 8 w 268"/>
                  <a:gd name="T89" fmla="*/ 174 h 277"/>
                  <a:gd name="T90" fmla="*/ 0 w 268"/>
                  <a:gd name="T91" fmla="*/ 159 h 277"/>
                  <a:gd name="T92" fmla="*/ 7 w 268"/>
                  <a:gd name="T93" fmla="*/ 136 h 277"/>
                  <a:gd name="T94" fmla="*/ 23 w 268"/>
                  <a:gd name="T95" fmla="*/ 123 h 277"/>
                  <a:gd name="T96" fmla="*/ 61 w 268"/>
                  <a:gd name="T97" fmla="*/ 104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68" h="277">
                    <a:moveTo>
                      <a:pt x="61" y="104"/>
                    </a:moveTo>
                    <a:lnTo>
                      <a:pt x="60" y="102"/>
                    </a:lnTo>
                    <a:lnTo>
                      <a:pt x="59" y="99"/>
                    </a:lnTo>
                    <a:lnTo>
                      <a:pt x="58" y="97"/>
                    </a:lnTo>
                    <a:lnTo>
                      <a:pt x="58" y="93"/>
                    </a:lnTo>
                    <a:lnTo>
                      <a:pt x="60" y="80"/>
                    </a:lnTo>
                    <a:lnTo>
                      <a:pt x="66" y="71"/>
                    </a:lnTo>
                    <a:lnTo>
                      <a:pt x="75" y="64"/>
                    </a:lnTo>
                    <a:lnTo>
                      <a:pt x="87" y="59"/>
                    </a:lnTo>
                    <a:lnTo>
                      <a:pt x="103" y="56"/>
                    </a:lnTo>
                    <a:lnTo>
                      <a:pt x="119" y="53"/>
                    </a:lnTo>
                    <a:lnTo>
                      <a:pt x="136" y="53"/>
                    </a:lnTo>
                    <a:lnTo>
                      <a:pt x="130" y="33"/>
                    </a:lnTo>
                    <a:lnTo>
                      <a:pt x="139" y="19"/>
                    </a:lnTo>
                    <a:lnTo>
                      <a:pt x="150" y="9"/>
                    </a:lnTo>
                    <a:lnTo>
                      <a:pt x="164" y="3"/>
                    </a:lnTo>
                    <a:lnTo>
                      <a:pt x="180" y="1"/>
                    </a:lnTo>
                    <a:lnTo>
                      <a:pt x="195" y="0"/>
                    </a:lnTo>
                    <a:lnTo>
                      <a:pt x="212" y="1"/>
                    </a:lnTo>
                    <a:lnTo>
                      <a:pt x="226" y="3"/>
                    </a:lnTo>
                    <a:lnTo>
                      <a:pt x="240" y="6"/>
                    </a:lnTo>
                    <a:lnTo>
                      <a:pt x="257" y="8"/>
                    </a:lnTo>
                    <a:lnTo>
                      <a:pt x="257" y="14"/>
                    </a:lnTo>
                    <a:lnTo>
                      <a:pt x="262" y="19"/>
                    </a:lnTo>
                    <a:lnTo>
                      <a:pt x="264" y="21"/>
                    </a:lnTo>
                    <a:lnTo>
                      <a:pt x="265" y="23"/>
                    </a:lnTo>
                    <a:lnTo>
                      <a:pt x="266" y="27"/>
                    </a:lnTo>
                    <a:lnTo>
                      <a:pt x="268" y="31"/>
                    </a:lnTo>
                    <a:lnTo>
                      <a:pt x="266" y="40"/>
                    </a:lnTo>
                    <a:lnTo>
                      <a:pt x="265" y="47"/>
                    </a:lnTo>
                    <a:lnTo>
                      <a:pt x="264" y="54"/>
                    </a:lnTo>
                    <a:lnTo>
                      <a:pt x="262" y="61"/>
                    </a:lnTo>
                    <a:lnTo>
                      <a:pt x="258" y="74"/>
                    </a:lnTo>
                    <a:lnTo>
                      <a:pt x="256" y="90"/>
                    </a:lnTo>
                    <a:lnTo>
                      <a:pt x="256" y="112"/>
                    </a:lnTo>
                    <a:lnTo>
                      <a:pt x="256" y="124"/>
                    </a:lnTo>
                    <a:lnTo>
                      <a:pt x="254" y="136"/>
                    </a:lnTo>
                    <a:lnTo>
                      <a:pt x="251" y="146"/>
                    </a:lnTo>
                    <a:lnTo>
                      <a:pt x="246" y="155"/>
                    </a:lnTo>
                    <a:lnTo>
                      <a:pt x="238" y="161"/>
                    </a:lnTo>
                    <a:lnTo>
                      <a:pt x="227" y="163"/>
                    </a:lnTo>
                    <a:lnTo>
                      <a:pt x="224" y="162"/>
                    </a:lnTo>
                    <a:lnTo>
                      <a:pt x="220" y="162"/>
                    </a:lnTo>
                    <a:lnTo>
                      <a:pt x="213" y="161"/>
                    </a:lnTo>
                    <a:lnTo>
                      <a:pt x="207" y="160"/>
                    </a:lnTo>
                    <a:lnTo>
                      <a:pt x="207" y="163"/>
                    </a:lnTo>
                    <a:lnTo>
                      <a:pt x="208" y="168"/>
                    </a:lnTo>
                    <a:lnTo>
                      <a:pt x="207" y="179"/>
                    </a:lnTo>
                    <a:lnTo>
                      <a:pt x="205" y="189"/>
                    </a:lnTo>
                    <a:lnTo>
                      <a:pt x="201" y="200"/>
                    </a:lnTo>
                    <a:lnTo>
                      <a:pt x="195" y="208"/>
                    </a:lnTo>
                    <a:lnTo>
                      <a:pt x="187" y="214"/>
                    </a:lnTo>
                    <a:lnTo>
                      <a:pt x="176" y="216"/>
                    </a:lnTo>
                    <a:lnTo>
                      <a:pt x="172" y="216"/>
                    </a:lnTo>
                    <a:lnTo>
                      <a:pt x="168" y="214"/>
                    </a:lnTo>
                    <a:lnTo>
                      <a:pt x="164" y="213"/>
                    </a:lnTo>
                    <a:lnTo>
                      <a:pt x="162" y="211"/>
                    </a:lnTo>
                    <a:lnTo>
                      <a:pt x="156" y="208"/>
                    </a:lnTo>
                    <a:lnTo>
                      <a:pt x="151" y="220"/>
                    </a:lnTo>
                    <a:lnTo>
                      <a:pt x="145" y="232"/>
                    </a:lnTo>
                    <a:lnTo>
                      <a:pt x="138" y="242"/>
                    </a:lnTo>
                    <a:lnTo>
                      <a:pt x="128" y="249"/>
                    </a:lnTo>
                    <a:lnTo>
                      <a:pt x="115" y="251"/>
                    </a:lnTo>
                    <a:lnTo>
                      <a:pt x="109" y="250"/>
                    </a:lnTo>
                    <a:lnTo>
                      <a:pt x="104" y="249"/>
                    </a:lnTo>
                    <a:lnTo>
                      <a:pt x="100" y="248"/>
                    </a:lnTo>
                    <a:lnTo>
                      <a:pt x="96" y="244"/>
                    </a:lnTo>
                    <a:lnTo>
                      <a:pt x="92" y="242"/>
                    </a:lnTo>
                    <a:lnTo>
                      <a:pt x="89" y="238"/>
                    </a:lnTo>
                    <a:lnTo>
                      <a:pt x="86" y="236"/>
                    </a:lnTo>
                    <a:lnTo>
                      <a:pt x="79" y="248"/>
                    </a:lnTo>
                    <a:lnTo>
                      <a:pt x="72" y="259"/>
                    </a:lnTo>
                    <a:lnTo>
                      <a:pt x="62" y="269"/>
                    </a:lnTo>
                    <a:lnTo>
                      <a:pt x="51" y="275"/>
                    </a:lnTo>
                    <a:lnTo>
                      <a:pt x="36" y="277"/>
                    </a:lnTo>
                    <a:lnTo>
                      <a:pt x="23" y="276"/>
                    </a:lnTo>
                    <a:lnTo>
                      <a:pt x="14" y="272"/>
                    </a:lnTo>
                    <a:lnTo>
                      <a:pt x="7" y="267"/>
                    </a:lnTo>
                    <a:lnTo>
                      <a:pt x="3" y="257"/>
                    </a:lnTo>
                    <a:lnTo>
                      <a:pt x="2" y="244"/>
                    </a:lnTo>
                    <a:lnTo>
                      <a:pt x="3" y="230"/>
                    </a:lnTo>
                    <a:lnTo>
                      <a:pt x="7" y="218"/>
                    </a:lnTo>
                    <a:lnTo>
                      <a:pt x="13" y="207"/>
                    </a:lnTo>
                    <a:lnTo>
                      <a:pt x="19" y="200"/>
                    </a:lnTo>
                    <a:lnTo>
                      <a:pt x="25" y="193"/>
                    </a:lnTo>
                    <a:lnTo>
                      <a:pt x="33" y="184"/>
                    </a:lnTo>
                    <a:lnTo>
                      <a:pt x="27" y="182"/>
                    </a:lnTo>
                    <a:lnTo>
                      <a:pt x="20" y="181"/>
                    </a:lnTo>
                    <a:lnTo>
                      <a:pt x="15" y="179"/>
                    </a:lnTo>
                    <a:lnTo>
                      <a:pt x="8" y="174"/>
                    </a:lnTo>
                    <a:lnTo>
                      <a:pt x="2" y="167"/>
                    </a:lnTo>
                    <a:lnTo>
                      <a:pt x="0" y="159"/>
                    </a:lnTo>
                    <a:lnTo>
                      <a:pt x="2" y="147"/>
                    </a:lnTo>
                    <a:lnTo>
                      <a:pt x="7" y="136"/>
                    </a:lnTo>
                    <a:lnTo>
                      <a:pt x="14" y="129"/>
                    </a:lnTo>
                    <a:lnTo>
                      <a:pt x="23" y="123"/>
                    </a:lnTo>
                    <a:lnTo>
                      <a:pt x="41" y="114"/>
                    </a:lnTo>
                    <a:lnTo>
                      <a:pt x="61" y="10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1" name="Freeform 408"/>
              <p:cNvSpPr>
                <a:spLocks/>
              </p:cNvSpPr>
              <p:nvPr/>
            </p:nvSpPr>
            <p:spPr bwMode="auto">
              <a:xfrm>
                <a:off x="5531765" y="4414476"/>
                <a:ext cx="247272" cy="228332"/>
              </a:xfrm>
              <a:custGeom>
                <a:avLst/>
                <a:gdLst>
                  <a:gd name="T0" fmla="*/ 217 w 235"/>
                  <a:gd name="T1" fmla="*/ 19 h 217"/>
                  <a:gd name="T2" fmla="*/ 184 w 235"/>
                  <a:gd name="T3" fmla="*/ 44 h 217"/>
                  <a:gd name="T4" fmla="*/ 141 w 235"/>
                  <a:gd name="T5" fmla="*/ 51 h 217"/>
                  <a:gd name="T6" fmla="*/ 121 w 235"/>
                  <a:gd name="T7" fmla="*/ 46 h 217"/>
                  <a:gd name="T8" fmla="*/ 151 w 235"/>
                  <a:gd name="T9" fmla="*/ 58 h 217"/>
                  <a:gd name="T10" fmla="*/ 134 w 235"/>
                  <a:gd name="T11" fmla="*/ 75 h 217"/>
                  <a:gd name="T12" fmla="*/ 121 w 235"/>
                  <a:gd name="T13" fmla="*/ 88 h 217"/>
                  <a:gd name="T14" fmla="*/ 101 w 235"/>
                  <a:gd name="T15" fmla="*/ 94 h 217"/>
                  <a:gd name="T16" fmla="*/ 70 w 235"/>
                  <a:gd name="T17" fmla="*/ 92 h 217"/>
                  <a:gd name="T18" fmla="*/ 48 w 235"/>
                  <a:gd name="T19" fmla="*/ 96 h 217"/>
                  <a:gd name="T20" fmla="*/ 57 w 235"/>
                  <a:gd name="T21" fmla="*/ 99 h 217"/>
                  <a:gd name="T22" fmla="*/ 76 w 235"/>
                  <a:gd name="T23" fmla="*/ 98 h 217"/>
                  <a:gd name="T24" fmla="*/ 96 w 235"/>
                  <a:gd name="T25" fmla="*/ 98 h 217"/>
                  <a:gd name="T26" fmla="*/ 96 w 235"/>
                  <a:gd name="T27" fmla="*/ 114 h 217"/>
                  <a:gd name="T28" fmla="*/ 77 w 235"/>
                  <a:gd name="T29" fmla="*/ 136 h 217"/>
                  <a:gd name="T30" fmla="*/ 55 w 235"/>
                  <a:gd name="T31" fmla="*/ 148 h 217"/>
                  <a:gd name="T32" fmla="*/ 22 w 235"/>
                  <a:gd name="T33" fmla="*/ 155 h 217"/>
                  <a:gd name="T34" fmla="*/ 43 w 235"/>
                  <a:gd name="T35" fmla="*/ 159 h 217"/>
                  <a:gd name="T36" fmla="*/ 25 w 235"/>
                  <a:gd name="T37" fmla="*/ 182 h 217"/>
                  <a:gd name="T38" fmla="*/ 6 w 235"/>
                  <a:gd name="T39" fmla="*/ 203 h 217"/>
                  <a:gd name="T40" fmla="*/ 10 w 235"/>
                  <a:gd name="T41" fmla="*/ 214 h 217"/>
                  <a:gd name="T42" fmla="*/ 22 w 235"/>
                  <a:gd name="T43" fmla="*/ 200 h 217"/>
                  <a:gd name="T44" fmla="*/ 35 w 235"/>
                  <a:gd name="T45" fmla="*/ 184 h 217"/>
                  <a:gd name="T46" fmla="*/ 43 w 235"/>
                  <a:gd name="T47" fmla="*/ 174 h 217"/>
                  <a:gd name="T48" fmla="*/ 48 w 235"/>
                  <a:gd name="T49" fmla="*/ 168 h 217"/>
                  <a:gd name="T50" fmla="*/ 52 w 235"/>
                  <a:gd name="T51" fmla="*/ 175 h 217"/>
                  <a:gd name="T52" fmla="*/ 52 w 235"/>
                  <a:gd name="T53" fmla="*/ 201 h 217"/>
                  <a:gd name="T54" fmla="*/ 68 w 235"/>
                  <a:gd name="T55" fmla="*/ 161 h 217"/>
                  <a:gd name="T56" fmla="*/ 91 w 235"/>
                  <a:gd name="T57" fmla="*/ 130 h 217"/>
                  <a:gd name="T58" fmla="*/ 112 w 235"/>
                  <a:gd name="T59" fmla="*/ 104 h 217"/>
                  <a:gd name="T60" fmla="*/ 109 w 235"/>
                  <a:gd name="T61" fmla="*/ 122 h 217"/>
                  <a:gd name="T62" fmla="*/ 106 w 235"/>
                  <a:gd name="T63" fmla="*/ 141 h 217"/>
                  <a:gd name="T64" fmla="*/ 123 w 235"/>
                  <a:gd name="T65" fmla="*/ 104 h 217"/>
                  <a:gd name="T66" fmla="*/ 147 w 235"/>
                  <a:gd name="T67" fmla="*/ 77 h 217"/>
                  <a:gd name="T68" fmla="*/ 160 w 235"/>
                  <a:gd name="T69" fmla="*/ 72 h 217"/>
                  <a:gd name="T70" fmla="*/ 159 w 235"/>
                  <a:gd name="T71" fmla="*/ 90 h 217"/>
                  <a:gd name="T72" fmla="*/ 166 w 235"/>
                  <a:gd name="T73" fmla="*/ 81 h 217"/>
                  <a:gd name="T74" fmla="*/ 191 w 235"/>
                  <a:gd name="T75" fmla="*/ 50 h 217"/>
                  <a:gd name="T76" fmla="*/ 235 w 235"/>
                  <a:gd name="T77" fmla="*/ 2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35" h="217">
                    <a:moveTo>
                      <a:pt x="230" y="0"/>
                    </a:moveTo>
                    <a:lnTo>
                      <a:pt x="217" y="19"/>
                    </a:lnTo>
                    <a:lnTo>
                      <a:pt x="202" y="34"/>
                    </a:lnTo>
                    <a:lnTo>
                      <a:pt x="184" y="44"/>
                    </a:lnTo>
                    <a:lnTo>
                      <a:pt x="164" y="50"/>
                    </a:lnTo>
                    <a:lnTo>
                      <a:pt x="141" y="51"/>
                    </a:lnTo>
                    <a:lnTo>
                      <a:pt x="131" y="50"/>
                    </a:lnTo>
                    <a:lnTo>
                      <a:pt x="121" y="46"/>
                    </a:lnTo>
                    <a:lnTo>
                      <a:pt x="121" y="58"/>
                    </a:lnTo>
                    <a:lnTo>
                      <a:pt x="151" y="58"/>
                    </a:lnTo>
                    <a:lnTo>
                      <a:pt x="141" y="66"/>
                    </a:lnTo>
                    <a:lnTo>
                      <a:pt x="134" y="75"/>
                    </a:lnTo>
                    <a:lnTo>
                      <a:pt x="128" y="82"/>
                    </a:lnTo>
                    <a:lnTo>
                      <a:pt x="121" y="88"/>
                    </a:lnTo>
                    <a:lnTo>
                      <a:pt x="112" y="91"/>
                    </a:lnTo>
                    <a:lnTo>
                      <a:pt x="101" y="94"/>
                    </a:lnTo>
                    <a:lnTo>
                      <a:pt x="86" y="92"/>
                    </a:lnTo>
                    <a:lnTo>
                      <a:pt x="70" y="92"/>
                    </a:lnTo>
                    <a:lnTo>
                      <a:pt x="57" y="94"/>
                    </a:lnTo>
                    <a:lnTo>
                      <a:pt x="48" y="96"/>
                    </a:lnTo>
                    <a:lnTo>
                      <a:pt x="51" y="98"/>
                    </a:lnTo>
                    <a:lnTo>
                      <a:pt x="57" y="99"/>
                    </a:lnTo>
                    <a:lnTo>
                      <a:pt x="65" y="98"/>
                    </a:lnTo>
                    <a:lnTo>
                      <a:pt x="76" y="98"/>
                    </a:lnTo>
                    <a:lnTo>
                      <a:pt x="87" y="97"/>
                    </a:lnTo>
                    <a:lnTo>
                      <a:pt x="96" y="98"/>
                    </a:lnTo>
                    <a:lnTo>
                      <a:pt x="104" y="102"/>
                    </a:lnTo>
                    <a:lnTo>
                      <a:pt x="96" y="114"/>
                    </a:lnTo>
                    <a:lnTo>
                      <a:pt x="88" y="126"/>
                    </a:lnTo>
                    <a:lnTo>
                      <a:pt x="77" y="136"/>
                    </a:lnTo>
                    <a:lnTo>
                      <a:pt x="67" y="145"/>
                    </a:lnTo>
                    <a:lnTo>
                      <a:pt x="55" y="148"/>
                    </a:lnTo>
                    <a:lnTo>
                      <a:pt x="13" y="148"/>
                    </a:lnTo>
                    <a:lnTo>
                      <a:pt x="22" y="155"/>
                    </a:lnTo>
                    <a:lnTo>
                      <a:pt x="31" y="158"/>
                    </a:lnTo>
                    <a:lnTo>
                      <a:pt x="43" y="159"/>
                    </a:lnTo>
                    <a:lnTo>
                      <a:pt x="35" y="172"/>
                    </a:lnTo>
                    <a:lnTo>
                      <a:pt x="25" y="182"/>
                    </a:lnTo>
                    <a:lnTo>
                      <a:pt x="16" y="192"/>
                    </a:lnTo>
                    <a:lnTo>
                      <a:pt x="6" y="203"/>
                    </a:lnTo>
                    <a:lnTo>
                      <a:pt x="0" y="217"/>
                    </a:lnTo>
                    <a:lnTo>
                      <a:pt x="10" y="214"/>
                    </a:lnTo>
                    <a:lnTo>
                      <a:pt x="17" y="209"/>
                    </a:lnTo>
                    <a:lnTo>
                      <a:pt x="22" y="200"/>
                    </a:lnTo>
                    <a:lnTo>
                      <a:pt x="27" y="192"/>
                    </a:lnTo>
                    <a:lnTo>
                      <a:pt x="35" y="184"/>
                    </a:lnTo>
                    <a:lnTo>
                      <a:pt x="39" y="178"/>
                    </a:lnTo>
                    <a:lnTo>
                      <a:pt x="43" y="174"/>
                    </a:lnTo>
                    <a:lnTo>
                      <a:pt x="45" y="172"/>
                    </a:lnTo>
                    <a:lnTo>
                      <a:pt x="48" y="168"/>
                    </a:lnTo>
                    <a:lnTo>
                      <a:pt x="54" y="162"/>
                    </a:lnTo>
                    <a:lnTo>
                      <a:pt x="52" y="175"/>
                    </a:lnTo>
                    <a:lnTo>
                      <a:pt x="51" y="188"/>
                    </a:lnTo>
                    <a:lnTo>
                      <a:pt x="52" y="201"/>
                    </a:lnTo>
                    <a:lnTo>
                      <a:pt x="58" y="180"/>
                    </a:lnTo>
                    <a:lnTo>
                      <a:pt x="68" y="161"/>
                    </a:lnTo>
                    <a:lnTo>
                      <a:pt x="78" y="145"/>
                    </a:lnTo>
                    <a:lnTo>
                      <a:pt x="91" y="130"/>
                    </a:lnTo>
                    <a:lnTo>
                      <a:pt x="102" y="117"/>
                    </a:lnTo>
                    <a:lnTo>
                      <a:pt x="112" y="104"/>
                    </a:lnTo>
                    <a:lnTo>
                      <a:pt x="113" y="113"/>
                    </a:lnTo>
                    <a:lnTo>
                      <a:pt x="109" y="122"/>
                    </a:lnTo>
                    <a:lnTo>
                      <a:pt x="107" y="131"/>
                    </a:lnTo>
                    <a:lnTo>
                      <a:pt x="106" y="141"/>
                    </a:lnTo>
                    <a:lnTo>
                      <a:pt x="114" y="121"/>
                    </a:lnTo>
                    <a:lnTo>
                      <a:pt x="123" y="104"/>
                    </a:lnTo>
                    <a:lnTo>
                      <a:pt x="134" y="91"/>
                    </a:lnTo>
                    <a:lnTo>
                      <a:pt x="147" y="77"/>
                    </a:lnTo>
                    <a:lnTo>
                      <a:pt x="160" y="63"/>
                    </a:lnTo>
                    <a:lnTo>
                      <a:pt x="160" y="72"/>
                    </a:lnTo>
                    <a:lnTo>
                      <a:pt x="159" y="81"/>
                    </a:lnTo>
                    <a:lnTo>
                      <a:pt x="159" y="90"/>
                    </a:lnTo>
                    <a:lnTo>
                      <a:pt x="160" y="97"/>
                    </a:lnTo>
                    <a:lnTo>
                      <a:pt x="166" y="81"/>
                    </a:lnTo>
                    <a:lnTo>
                      <a:pt x="177" y="64"/>
                    </a:lnTo>
                    <a:lnTo>
                      <a:pt x="191" y="50"/>
                    </a:lnTo>
                    <a:lnTo>
                      <a:pt x="210" y="38"/>
                    </a:lnTo>
                    <a:lnTo>
                      <a:pt x="235" y="27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2" name="Freeform 409"/>
              <p:cNvSpPr>
                <a:spLocks/>
              </p:cNvSpPr>
              <p:nvPr/>
            </p:nvSpPr>
            <p:spPr bwMode="auto">
              <a:xfrm>
                <a:off x="4929894" y="3509566"/>
                <a:ext cx="376695" cy="903859"/>
              </a:xfrm>
              <a:custGeom>
                <a:avLst/>
                <a:gdLst>
                  <a:gd name="T0" fmla="*/ 219 w 358"/>
                  <a:gd name="T1" fmla="*/ 41 h 859"/>
                  <a:gd name="T2" fmla="*/ 228 w 358"/>
                  <a:gd name="T3" fmla="*/ 32 h 859"/>
                  <a:gd name="T4" fmla="*/ 243 w 358"/>
                  <a:gd name="T5" fmla="*/ 19 h 859"/>
                  <a:gd name="T6" fmla="*/ 257 w 358"/>
                  <a:gd name="T7" fmla="*/ 6 h 859"/>
                  <a:gd name="T8" fmla="*/ 277 w 358"/>
                  <a:gd name="T9" fmla="*/ 0 h 859"/>
                  <a:gd name="T10" fmla="*/ 318 w 358"/>
                  <a:gd name="T11" fmla="*/ 12 h 859"/>
                  <a:gd name="T12" fmla="*/ 347 w 358"/>
                  <a:gd name="T13" fmla="*/ 43 h 859"/>
                  <a:gd name="T14" fmla="*/ 358 w 358"/>
                  <a:gd name="T15" fmla="*/ 86 h 859"/>
                  <a:gd name="T16" fmla="*/ 353 w 358"/>
                  <a:gd name="T17" fmla="*/ 112 h 859"/>
                  <a:gd name="T18" fmla="*/ 337 w 358"/>
                  <a:gd name="T19" fmla="*/ 147 h 859"/>
                  <a:gd name="T20" fmla="*/ 332 w 358"/>
                  <a:gd name="T21" fmla="*/ 179 h 859"/>
                  <a:gd name="T22" fmla="*/ 330 w 358"/>
                  <a:gd name="T23" fmla="*/ 232 h 859"/>
                  <a:gd name="T24" fmla="*/ 330 w 358"/>
                  <a:gd name="T25" fmla="*/ 274 h 859"/>
                  <a:gd name="T26" fmla="*/ 332 w 358"/>
                  <a:gd name="T27" fmla="*/ 328 h 859"/>
                  <a:gd name="T28" fmla="*/ 328 w 358"/>
                  <a:gd name="T29" fmla="*/ 390 h 859"/>
                  <a:gd name="T30" fmla="*/ 314 w 358"/>
                  <a:gd name="T31" fmla="*/ 444 h 859"/>
                  <a:gd name="T32" fmla="*/ 292 w 358"/>
                  <a:gd name="T33" fmla="*/ 491 h 859"/>
                  <a:gd name="T34" fmla="*/ 256 w 358"/>
                  <a:gd name="T35" fmla="*/ 559 h 859"/>
                  <a:gd name="T36" fmla="*/ 234 w 358"/>
                  <a:gd name="T37" fmla="*/ 606 h 859"/>
                  <a:gd name="T38" fmla="*/ 222 w 358"/>
                  <a:gd name="T39" fmla="*/ 652 h 859"/>
                  <a:gd name="T40" fmla="*/ 228 w 358"/>
                  <a:gd name="T41" fmla="*/ 684 h 859"/>
                  <a:gd name="T42" fmla="*/ 239 w 358"/>
                  <a:gd name="T43" fmla="*/ 703 h 859"/>
                  <a:gd name="T44" fmla="*/ 253 w 358"/>
                  <a:gd name="T45" fmla="*/ 719 h 859"/>
                  <a:gd name="T46" fmla="*/ 269 w 358"/>
                  <a:gd name="T47" fmla="*/ 738 h 859"/>
                  <a:gd name="T48" fmla="*/ 277 w 358"/>
                  <a:gd name="T49" fmla="*/ 758 h 859"/>
                  <a:gd name="T50" fmla="*/ 272 w 358"/>
                  <a:gd name="T51" fmla="*/ 780 h 859"/>
                  <a:gd name="T52" fmla="*/ 260 w 358"/>
                  <a:gd name="T53" fmla="*/ 799 h 859"/>
                  <a:gd name="T54" fmla="*/ 256 w 358"/>
                  <a:gd name="T55" fmla="*/ 808 h 859"/>
                  <a:gd name="T56" fmla="*/ 253 w 358"/>
                  <a:gd name="T57" fmla="*/ 817 h 859"/>
                  <a:gd name="T58" fmla="*/ 252 w 358"/>
                  <a:gd name="T59" fmla="*/ 824 h 859"/>
                  <a:gd name="T60" fmla="*/ 244 w 358"/>
                  <a:gd name="T61" fmla="*/ 834 h 859"/>
                  <a:gd name="T62" fmla="*/ 220 w 358"/>
                  <a:gd name="T63" fmla="*/ 837 h 859"/>
                  <a:gd name="T64" fmla="*/ 195 w 358"/>
                  <a:gd name="T65" fmla="*/ 839 h 859"/>
                  <a:gd name="T66" fmla="*/ 154 w 358"/>
                  <a:gd name="T67" fmla="*/ 846 h 859"/>
                  <a:gd name="T68" fmla="*/ 105 w 358"/>
                  <a:gd name="T69" fmla="*/ 854 h 859"/>
                  <a:gd name="T70" fmla="*/ 70 w 358"/>
                  <a:gd name="T71" fmla="*/ 859 h 859"/>
                  <a:gd name="T72" fmla="*/ 48 w 358"/>
                  <a:gd name="T73" fmla="*/ 858 h 859"/>
                  <a:gd name="T74" fmla="*/ 16 w 358"/>
                  <a:gd name="T75" fmla="*/ 828 h 859"/>
                  <a:gd name="T76" fmla="*/ 4 w 358"/>
                  <a:gd name="T77" fmla="*/ 796 h 859"/>
                  <a:gd name="T78" fmla="*/ 3 w 358"/>
                  <a:gd name="T79" fmla="*/ 747 h 859"/>
                  <a:gd name="T80" fmla="*/ 0 w 358"/>
                  <a:gd name="T81" fmla="*/ 687 h 859"/>
                  <a:gd name="T82" fmla="*/ 3 w 358"/>
                  <a:gd name="T83" fmla="*/ 631 h 859"/>
                  <a:gd name="T84" fmla="*/ 16 w 358"/>
                  <a:gd name="T85" fmla="*/ 584 h 859"/>
                  <a:gd name="T86" fmla="*/ 45 w 358"/>
                  <a:gd name="T87" fmla="*/ 526 h 859"/>
                  <a:gd name="T88" fmla="*/ 86 w 358"/>
                  <a:gd name="T89" fmla="*/ 458 h 859"/>
                  <a:gd name="T90" fmla="*/ 100 w 358"/>
                  <a:gd name="T91" fmla="*/ 412 h 859"/>
                  <a:gd name="T92" fmla="*/ 105 w 358"/>
                  <a:gd name="T93" fmla="*/ 368 h 859"/>
                  <a:gd name="T94" fmla="*/ 112 w 358"/>
                  <a:gd name="T95" fmla="*/ 330 h 859"/>
                  <a:gd name="T96" fmla="*/ 131 w 358"/>
                  <a:gd name="T97" fmla="*/ 297 h 859"/>
                  <a:gd name="T98" fmla="*/ 156 w 358"/>
                  <a:gd name="T99" fmla="*/ 274 h 859"/>
                  <a:gd name="T100" fmla="*/ 166 w 358"/>
                  <a:gd name="T101" fmla="*/ 266 h 859"/>
                  <a:gd name="T102" fmla="*/ 175 w 358"/>
                  <a:gd name="T103" fmla="*/ 252 h 859"/>
                  <a:gd name="T104" fmla="*/ 177 w 358"/>
                  <a:gd name="T105" fmla="*/ 230 h 859"/>
                  <a:gd name="T106" fmla="*/ 168 w 358"/>
                  <a:gd name="T107" fmla="*/ 198 h 859"/>
                  <a:gd name="T108" fmla="*/ 161 w 358"/>
                  <a:gd name="T109" fmla="*/ 177 h 859"/>
                  <a:gd name="T110" fmla="*/ 161 w 358"/>
                  <a:gd name="T111" fmla="*/ 162 h 859"/>
                  <a:gd name="T112" fmla="*/ 163 w 358"/>
                  <a:gd name="T113" fmla="*/ 153 h 859"/>
                  <a:gd name="T114" fmla="*/ 166 w 358"/>
                  <a:gd name="T115" fmla="*/ 139 h 859"/>
                  <a:gd name="T116" fmla="*/ 166 w 358"/>
                  <a:gd name="T117" fmla="*/ 120 h 859"/>
                  <a:gd name="T118" fmla="*/ 169 w 358"/>
                  <a:gd name="T119" fmla="*/ 108 h 859"/>
                  <a:gd name="T120" fmla="*/ 175 w 358"/>
                  <a:gd name="T121" fmla="*/ 92 h 8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58" h="859">
                    <a:moveTo>
                      <a:pt x="212" y="44"/>
                    </a:moveTo>
                    <a:lnTo>
                      <a:pt x="219" y="41"/>
                    </a:lnTo>
                    <a:lnTo>
                      <a:pt x="224" y="37"/>
                    </a:lnTo>
                    <a:lnTo>
                      <a:pt x="228" y="32"/>
                    </a:lnTo>
                    <a:lnTo>
                      <a:pt x="235" y="27"/>
                    </a:lnTo>
                    <a:lnTo>
                      <a:pt x="243" y="19"/>
                    </a:lnTo>
                    <a:lnTo>
                      <a:pt x="249" y="12"/>
                    </a:lnTo>
                    <a:lnTo>
                      <a:pt x="257" y="6"/>
                    </a:lnTo>
                    <a:lnTo>
                      <a:pt x="266" y="2"/>
                    </a:lnTo>
                    <a:lnTo>
                      <a:pt x="277" y="0"/>
                    </a:lnTo>
                    <a:lnTo>
                      <a:pt x="300" y="4"/>
                    </a:lnTo>
                    <a:lnTo>
                      <a:pt x="318" y="12"/>
                    </a:lnTo>
                    <a:lnTo>
                      <a:pt x="335" y="27"/>
                    </a:lnTo>
                    <a:lnTo>
                      <a:pt x="347" y="43"/>
                    </a:lnTo>
                    <a:lnTo>
                      <a:pt x="355" y="63"/>
                    </a:lnTo>
                    <a:lnTo>
                      <a:pt x="358" y="86"/>
                    </a:lnTo>
                    <a:lnTo>
                      <a:pt x="356" y="99"/>
                    </a:lnTo>
                    <a:lnTo>
                      <a:pt x="353" y="112"/>
                    </a:lnTo>
                    <a:lnTo>
                      <a:pt x="345" y="134"/>
                    </a:lnTo>
                    <a:lnTo>
                      <a:pt x="337" y="147"/>
                    </a:lnTo>
                    <a:lnTo>
                      <a:pt x="333" y="163"/>
                    </a:lnTo>
                    <a:lnTo>
                      <a:pt x="332" y="179"/>
                    </a:lnTo>
                    <a:lnTo>
                      <a:pt x="332" y="208"/>
                    </a:lnTo>
                    <a:lnTo>
                      <a:pt x="330" y="232"/>
                    </a:lnTo>
                    <a:lnTo>
                      <a:pt x="330" y="253"/>
                    </a:lnTo>
                    <a:lnTo>
                      <a:pt x="330" y="274"/>
                    </a:lnTo>
                    <a:lnTo>
                      <a:pt x="330" y="298"/>
                    </a:lnTo>
                    <a:lnTo>
                      <a:pt x="332" y="328"/>
                    </a:lnTo>
                    <a:lnTo>
                      <a:pt x="332" y="361"/>
                    </a:lnTo>
                    <a:lnTo>
                      <a:pt x="328" y="390"/>
                    </a:lnTo>
                    <a:lnTo>
                      <a:pt x="322" y="418"/>
                    </a:lnTo>
                    <a:lnTo>
                      <a:pt x="314" y="444"/>
                    </a:lnTo>
                    <a:lnTo>
                      <a:pt x="303" y="468"/>
                    </a:lnTo>
                    <a:lnTo>
                      <a:pt x="292" y="491"/>
                    </a:lnTo>
                    <a:lnTo>
                      <a:pt x="273" y="524"/>
                    </a:lnTo>
                    <a:lnTo>
                      <a:pt x="256" y="559"/>
                    </a:lnTo>
                    <a:lnTo>
                      <a:pt x="244" y="583"/>
                    </a:lnTo>
                    <a:lnTo>
                      <a:pt x="234" y="606"/>
                    </a:lnTo>
                    <a:lnTo>
                      <a:pt x="225" y="633"/>
                    </a:lnTo>
                    <a:lnTo>
                      <a:pt x="222" y="652"/>
                    </a:lnTo>
                    <a:lnTo>
                      <a:pt x="224" y="670"/>
                    </a:lnTo>
                    <a:lnTo>
                      <a:pt x="228" y="684"/>
                    </a:lnTo>
                    <a:lnTo>
                      <a:pt x="233" y="694"/>
                    </a:lnTo>
                    <a:lnTo>
                      <a:pt x="239" y="703"/>
                    </a:lnTo>
                    <a:lnTo>
                      <a:pt x="246" y="712"/>
                    </a:lnTo>
                    <a:lnTo>
                      <a:pt x="253" y="719"/>
                    </a:lnTo>
                    <a:lnTo>
                      <a:pt x="262" y="728"/>
                    </a:lnTo>
                    <a:lnTo>
                      <a:pt x="269" y="738"/>
                    </a:lnTo>
                    <a:lnTo>
                      <a:pt x="275" y="747"/>
                    </a:lnTo>
                    <a:lnTo>
                      <a:pt x="277" y="758"/>
                    </a:lnTo>
                    <a:lnTo>
                      <a:pt x="277" y="769"/>
                    </a:lnTo>
                    <a:lnTo>
                      <a:pt x="272" y="780"/>
                    </a:lnTo>
                    <a:lnTo>
                      <a:pt x="264" y="795"/>
                    </a:lnTo>
                    <a:lnTo>
                      <a:pt x="260" y="799"/>
                    </a:lnTo>
                    <a:lnTo>
                      <a:pt x="258" y="804"/>
                    </a:lnTo>
                    <a:lnTo>
                      <a:pt x="256" y="808"/>
                    </a:lnTo>
                    <a:lnTo>
                      <a:pt x="254" y="811"/>
                    </a:lnTo>
                    <a:lnTo>
                      <a:pt x="253" y="817"/>
                    </a:lnTo>
                    <a:lnTo>
                      <a:pt x="253" y="821"/>
                    </a:lnTo>
                    <a:lnTo>
                      <a:pt x="252" y="824"/>
                    </a:lnTo>
                    <a:lnTo>
                      <a:pt x="250" y="830"/>
                    </a:lnTo>
                    <a:lnTo>
                      <a:pt x="244" y="834"/>
                    </a:lnTo>
                    <a:lnTo>
                      <a:pt x="234" y="836"/>
                    </a:lnTo>
                    <a:lnTo>
                      <a:pt x="220" y="837"/>
                    </a:lnTo>
                    <a:lnTo>
                      <a:pt x="209" y="837"/>
                    </a:lnTo>
                    <a:lnTo>
                      <a:pt x="195" y="839"/>
                    </a:lnTo>
                    <a:lnTo>
                      <a:pt x="180" y="841"/>
                    </a:lnTo>
                    <a:lnTo>
                      <a:pt x="154" y="846"/>
                    </a:lnTo>
                    <a:lnTo>
                      <a:pt x="126" y="850"/>
                    </a:lnTo>
                    <a:lnTo>
                      <a:pt x="105" y="854"/>
                    </a:lnTo>
                    <a:lnTo>
                      <a:pt x="86" y="856"/>
                    </a:lnTo>
                    <a:lnTo>
                      <a:pt x="70" y="859"/>
                    </a:lnTo>
                    <a:lnTo>
                      <a:pt x="56" y="859"/>
                    </a:lnTo>
                    <a:lnTo>
                      <a:pt x="48" y="858"/>
                    </a:lnTo>
                    <a:lnTo>
                      <a:pt x="29" y="842"/>
                    </a:lnTo>
                    <a:lnTo>
                      <a:pt x="16" y="828"/>
                    </a:lnTo>
                    <a:lnTo>
                      <a:pt x="8" y="811"/>
                    </a:lnTo>
                    <a:lnTo>
                      <a:pt x="4" y="796"/>
                    </a:lnTo>
                    <a:lnTo>
                      <a:pt x="2" y="772"/>
                    </a:lnTo>
                    <a:lnTo>
                      <a:pt x="3" y="747"/>
                    </a:lnTo>
                    <a:lnTo>
                      <a:pt x="2" y="719"/>
                    </a:lnTo>
                    <a:lnTo>
                      <a:pt x="0" y="687"/>
                    </a:lnTo>
                    <a:lnTo>
                      <a:pt x="1" y="658"/>
                    </a:lnTo>
                    <a:lnTo>
                      <a:pt x="3" y="631"/>
                    </a:lnTo>
                    <a:lnTo>
                      <a:pt x="9" y="607"/>
                    </a:lnTo>
                    <a:lnTo>
                      <a:pt x="16" y="584"/>
                    </a:lnTo>
                    <a:lnTo>
                      <a:pt x="29" y="555"/>
                    </a:lnTo>
                    <a:lnTo>
                      <a:pt x="45" y="526"/>
                    </a:lnTo>
                    <a:lnTo>
                      <a:pt x="64" y="494"/>
                    </a:lnTo>
                    <a:lnTo>
                      <a:pt x="86" y="458"/>
                    </a:lnTo>
                    <a:lnTo>
                      <a:pt x="96" y="436"/>
                    </a:lnTo>
                    <a:lnTo>
                      <a:pt x="100" y="412"/>
                    </a:lnTo>
                    <a:lnTo>
                      <a:pt x="103" y="387"/>
                    </a:lnTo>
                    <a:lnTo>
                      <a:pt x="105" y="368"/>
                    </a:lnTo>
                    <a:lnTo>
                      <a:pt x="107" y="349"/>
                    </a:lnTo>
                    <a:lnTo>
                      <a:pt x="112" y="330"/>
                    </a:lnTo>
                    <a:lnTo>
                      <a:pt x="120" y="312"/>
                    </a:lnTo>
                    <a:lnTo>
                      <a:pt x="131" y="297"/>
                    </a:lnTo>
                    <a:lnTo>
                      <a:pt x="143" y="285"/>
                    </a:lnTo>
                    <a:lnTo>
                      <a:pt x="156" y="274"/>
                    </a:lnTo>
                    <a:lnTo>
                      <a:pt x="161" y="270"/>
                    </a:lnTo>
                    <a:lnTo>
                      <a:pt x="166" y="266"/>
                    </a:lnTo>
                    <a:lnTo>
                      <a:pt x="171" y="259"/>
                    </a:lnTo>
                    <a:lnTo>
                      <a:pt x="175" y="252"/>
                    </a:lnTo>
                    <a:lnTo>
                      <a:pt x="177" y="242"/>
                    </a:lnTo>
                    <a:lnTo>
                      <a:pt x="177" y="230"/>
                    </a:lnTo>
                    <a:lnTo>
                      <a:pt x="174" y="216"/>
                    </a:lnTo>
                    <a:lnTo>
                      <a:pt x="168" y="198"/>
                    </a:lnTo>
                    <a:lnTo>
                      <a:pt x="163" y="185"/>
                    </a:lnTo>
                    <a:lnTo>
                      <a:pt x="161" y="177"/>
                    </a:lnTo>
                    <a:lnTo>
                      <a:pt x="161" y="169"/>
                    </a:lnTo>
                    <a:lnTo>
                      <a:pt x="161" y="162"/>
                    </a:lnTo>
                    <a:lnTo>
                      <a:pt x="162" y="158"/>
                    </a:lnTo>
                    <a:lnTo>
                      <a:pt x="163" y="153"/>
                    </a:lnTo>
                    <a:lnTo>
                      <a:pt x="164" y="149"/>
                    </a:lnTo>
                    <a:lnTo>
                      <a:pt x="166" y="139"/>
                    </a:lnTo>
                    <a:lnTo>
                      <a:pt x="166" y="127"/>
                    </a:lnTo>
                    <a:lnTo>
                      <a:pt x="166" y="120"/>
                    </a:lnTo>
                    <a:lnTo>
                      <a:pt x="167" y="114"/>
                    </a:lnTo>
                    <a:lnTo>
                      <a:pt x="169" y="108"/>
                    </a:lnTo>
                    <a:lnTo>
                      <a:pt x="171" y="100"/>
                    </a:lnTo>
                    <a:lnTo>
                      <a:pt x="175" y="92"/>
                    </a:lnTo>
                    <a:lnTo>
                      <a:pt x="2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3" name="Freeform 410"/>
              <p:cNvSpPr>
                <a:spLocks/>
              </p:cNvSpPr>
              <p:nvPr/>
            </p:nvSpPr>
            <p:spPr bwMode="auto">
              <a:xfrm>
                <a:off x="6570308" y="4178779"/>
                <a:ext cx="82073" cy="123110"/>
              </a:xfrm>
              <a:custGeom>
                <a:avLst/>
                <a:gdLst>
                  <a:gd name="T0" fmla="*/ 40 w 78"/>
                  <a:gd name="T1" fmla="*/ 117 h 117"/>
                  <a:gd name="T2" fmla="*/ 28 w 78"/>
                  <a:gd name="T3" fmla="*/ 115 h 117"/>
                  <a:gd name="T4" fmla="*/ 17 w 78"/>
                  <a:gd name="T5" fmla="*/ 108 h 117"/>
                  <a:gd name="T6" fmla="*/ 8 w 78"/>
                  <a:gd name="T7" fmla="*/ 97 h 117"/>
                  <a:gd name="T8" fmla="*/ 1 w 78"/>
                  <a:gd name="T9" fmla="*/ 82 h 117"/>
                  <a:gd name="T10" fmla="*/ 0 w 78"/>
                  <a:gd name="T11" fmla="*/ 64 h 117"/>
                  <a:gd name="T12" fmla="*/ 1 w 78"/>
                  <a:gd name="T13" fmla="*/ 46 h 117"/>
                  <a:gd name="T14" fmla="*/ 7 w 78"/>
                  <a:gd name="T15" fmla="*/ 29 h 117"/>
                  <a:gd name="T16" fmla="*/ 15 w 78"/>
                  <a:gd name="T17" fmla="*/ 15 h 117"/>
                  <a:gd name="T18" fmla="*/ 26 w 78"/>
                  <a:gd name="T19" fmla="*/ 5 h 117"/>
                  <a:gd name="T20" fmla="*/ 36 w 78"/>
                  <a:gd name="T21" fmla="*/ 0 h 117"/>
                  <a:gd name="T22" fmla="*/ 49 w 78"/>
                  <a:gd name="T23" fmla="*/ 2 h 117"/>
                  <a:gd name="T24" fmla="*/ 61 w 78"/>
                  <a:gd name="T25" fmla="*/ 9 h 117"/>
                  <a:gd name="T26" fmla="*/ 69 w 78"/>
                  <a:gd name="T27" fmla="*/ 22 h 117"/>
                  <a:gd name="T28" fmla="*/ 75 w 78"/>
                  <a:gd name="T29" fmla="*/ 39 h 117"/>
                  <a:gd name="T30" fmla="*/ 78 w 78"/>
                  <a:gd name="T31" fmla="*/ 57 h 117"/>
                  <a:gd name="T32" fmla="*/ 75 w 78"/>
                  <a:gd name="T33" fmla="*/ 76 h 117"/>
                  <a:gd name="T34" fmla="*/ 69 w 78"/>
                  <a:gd name="T35" fmla="*/ 91 h 117"/>
                  <a:gd name="T36" fmla="*/ 61 w 78"/>
                  <a:gd name="T37" fmla="*/ 105 h 117"/>
                  <a:gd name="T38" fmla="*/ 50 w 78"/>
                  <a:gd name="T39" fmla="*/ 114 h 117"/>
                  <a:gd name="T40" fmla="*/ 40 w 78"/>
                  <a:gd name="T41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8" h="117">
                    <a:moveTo>
                      <a:pt x="40" y="117"/>
                    </a:moveTo>
                    <a:lnTo>
                      <a:pt x="28" y="115"/>
                    </a:lnTo>
                    <a:lnTo>
                      <a:pt x="17" y="108"/>
                    </a:lnTo>
                    <a:lnTo>
                      <a:pt x="8" y="97"/>
                    </a:lnTo>
                    <a:lnTo>
                      <a:pt x="1" y="82"/>
                    </a:lnTo>
                    <a:lnTo>
                      <a:pt x="0" y="64"/>
                    </a:lnTo>
                    <a:lnTo>
                      <a:pt x="1" y="46"/>
                    </a:lnTo>
                    <a:lnTo>
                      <a:pt x="7" y="29"/>
                    </a:lnTo>
                    <a:lnTo>
                      <a:pt x="15" y="15"/>
                    </a:lnTo>
                    <a:lnTo>
                      <a:pt x="26" y="5"/>
                    </a:lnTo>
                    <a:lnTo>
                      <a:pt x="36" y="0"/>
                    </a:lnTo>
                    <a:lnTo>
                      <a:pt x="49" y="2"/>
                    </a:lnTo>
                    <a:lnTo>
                      <a:pt x="61" y="9"/>
                    </a:lnTo>
                    <a:lnTo>
                      <a:pt x="69" y="22"/>
                    </a:lnTo>
                    <a:lnTo>
                      <a:pt x="75" y="39"/>
                    </a:lnTo>
                    <a:lnTo>
                      <a:pt x="78" y="57"/>
                    </a:lnTo>
                    <a:lnTo>
                      <a:pt x="75" y="76"/>
                    </a:lnTo>
                    <a:lnTo>
                      <a:pt x="69" y="91"/>
                    </a:lnTo>
                    <a:lnTo>
                      <a:pt x="61" y="105"/>
                    </a:lnTo>
                    <a:lnTo>
                      <a:pt x="50" y="114"/>
                    </a:lnTo>
                    <a:lnTo>
                      <a:pt x="40" y="117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4" name="Freeform 411"/>
              <p:cNvSpPr>
                <a:spLocks/>
              </p:cNvSpPr>
              <p:nvPr/>
            </p:nvSpPr>
            <p:spPr bwMode="auto">
              <a:xfrm>
                <a:off x="6566099" y="4234546"/>
                <a:ext cx="91544" cy="72604"/>
              </a:xfrm>
              <a:custGeom>
                <a:avLst/>
                <a:gdLst>
                  <a:gd name="T0" fmla="*/ 38 w 87"/>
                  <a:gd name="T1" fmla="*/ 69 h 69"/>
                  <a:gd name="T2" fmla="*/ 52 w 87"/>
                  <a:gd name="T3" fmla="*/ 67 h 69"/>
                  <a:gd name="T4" fmla="*/ 65 w 87"/>
                  <a:gd name="T5" fmla="*/ 59 h 69"/>
                  <a:gd name="T6" fmla="*/ 75 w 87"/>
                  <a:gd name="T7" fmla="*/ 49 h 69"/>
                  <a:gd name="T8" fmla="*/ 82 w 87"/>
                  <a:gd name="T9" fmla="*/ 35 h 69"/>
                  <a:gd name="T10" fmla="*/ 87 w 87"/>
                  <a:gd name="T11" fmla="*/ 18 h 69"/>
                  <a:gd name="T12" fmla="*/ 85 w 87"/>
                  <a:gd name="T13" fmla="*/ 0 h 69"/>
                  <a:gd name="T14" fmla="*/ 68 w 87"/>
                  <a:gd name="T15" fmla="*/ 8 h 69"/>
                  <a:gd name="T16" fmla="*/ 51 w 87"/>
                  <a:gd name="T17" fmla="*/ 12 h 69"/>
                  <a:gd name="T18" fmla="*/ 36 w 87"/>
                  <a:gd name="T19" fmla="*/ 13 h 69"/>
                  <a:gd name="T20" fmla="*/ 19 w 87"/>
                  <a:gd name="T21" fmla="*/ 13 h 69"/>
                  <a:gd name="T22" fmla="*/ 0 w 87"/>
                  <a:gd name="T23" fmla="*/ 11 h 69"/>
                  <a:gd name="T24" fmla="*/ 0 w 87"/>
                  <a:gd name="T25" fmla="*/ 13 h 69"/>
                  <a:gd name="T26" fmla="*/ 1 w 87"/>
                  <a:gd name="T27" fmla="*/ 20 h 69"/>
                  <a:gd name="T28" fmla="*/ 4 w 87"/>
                  <a:gd name="T29" fmla="*/ 30 h 69"/>
                  <a:gd name="T30" fmla="*/ 6 w 87"/>
                  <a:gd name="T31" fmla="*/ 40 h 69"/>
                  <a:gd name="T32" fmla="*/ 11 w 87"/>
                  <a:gd name="T33" fmla="*/ 51 h 69"/>
                  <a:gd name="T34" fmla="*/ 18 w 87"/>
                  <a:gd name="T35" fmla="*/ 59 h 69"/>
                  <a:gd name="T36" fmla="*/ 26 w 87"/>
                  <a:gd name="T37" fmla="*/ 67 h 69"/>
                  <a:gd name="T38" fmla="*/ 38 w 87"/>
                  <a:gd name="T39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7" h="69">
                    <a:moveTo>
                      <a:pt x="38" y="69"/>
                    </a:moveTo>
                    <a:lnTo>
                      <a:pt x="52" y="67"/>
                    </a:lnTo>
                    <a:lnTo>
                      <a:pt x="65" y="59"/>
                    </a:lnTo>
                    <a:lnTo>
                      <a:pt x="75" y="49"/>
                    </a:lnTo>
                    <a:lnTo>
                      <a:pt x="82" y="35"/>
                    </a:lnTo>
                    <a:lnTo>
                      <a:pt x="87" y="18"/>
                    </a:lnTo>
                    <a:lnTo>
                      <a:pt x="85" y="0"/>
                    </a:lnTo>
                    <a:lnTo>
                      <a:pt x="68" y="8"/>
                    </a:lnTo>
                    <a:lnTo>
                      <a:pt x="51" y="12"/>
                    </a:lnTo>
                    <a:lnTo>
                      <a:pt x="36" y="13"/>
                    </a:lnTo>
                    <a:lnTo>
                      <a:pt x="19" y="13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1" y="20"/>
                    </a:lnTo>
                    <a:lnTo>
                      <a:pt x="4" y="30"/>
                    </a:lnTo>
                    <a:lnTo>
                      <a:pt x="6" y="40"/>
                    </a:lnTo>
                    <a:lnTo>
                      <a:pt x="11" y="51"/>
                    </a:lnTo>
                    <a:lnTo>
                      <a:pt x="18" y="59"/>
                    </a:lnTo>
                    <a:lnTo>
                      <a:pt x="26" y="67"/>
                    </a:lnTo>
                    <a:lnTo>
                      <a:pt x="38" y="69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5" name="Freeform 412"/>
              <p:cNvSpPr>
                <a:spLocks/>
              </p:cNvSpPr>
              <p:nvPr/>
            </p:nvSpPr>
            <p:spPr bwMode="auto">
              <a:xfrm>
                <a:off x="6566099" y="4234546"/>
                <a:ext cx="91544" cy="72604"/>
              </a:xfrm>
              <a:custGeom>
                <a:avLst/>
                <a:gdLst>
                  <a:gd name="T0" fmla="*/ 38 w 87"/>
                  <a:gd name="T1" fmla="*/ 69 h 69"/>
                  <a:gd name="T2" fmla="*/ 52 w 87"/>
                  <a:gd name="T3" fmla="*/ 67 h 69"/>
                  <a:gd name="T4" fmla="*/ 65 w 87"/>
                  <a:gd name="T5" fmla="*/ 59 h 69"/>
                  <a:gd name="T6" fmla="*/ 75 w 87"/>
                  <a:gd name="T7" fmla="*/ 49 h 69"/>
                  <a:gd name="T8" fmla="*/ 82 w 87"/>
                  <a:gd name="T9" fmla="*/ 35 h 69"/>
                  <a:gd name="T10" fmla="*/ 87 w 87"/>
                  <a:gd name="T11" fmla="*/ 18 h 69"/>
                  <a:gd name="T12" fmla="*/ 85 w 87"/>
                  <a:gd name="T13" fmla="*/ 0 h 69"/>
                  <a:gd name="T14" fmla="*/ 68 w 87"/>
                  <a:gd name="T15" fmla="*/ 8 h 69"/>
                  <a:gd name="T16" fmla="*/ 51 w 87"/>
                  <a:gd name="T17" fmla="*/ 12 h 69"/>
                  <a:gd name="T18" fmla="*/ 36 w 87"/>
                  <a:gd name="T19" fmla="*/ 13 h 69"/>
                  <a:gd name="T20" fmla="*/ 19 w 87"/>
                  <a:gd name="T21" fmla="*/ 13 h 69"/>
                  <a:gd name="T22" fmla="*/ 0 w 87"/>
                  <a:gd name="T23" fmla="*/ 11 h 69"/>
                  <a:gd name="T24" fmla="*/ 0 w 87"/>
                  <a:gd name="T25" fmla="*/ 13 h 69"/>
                  <a:gd name="T26" fmla="*/ 1 w 87"/>
                  <a:gd name="T27" fmla="*/ 20 h 69"/>
                  <a:gd name="T28" fmla="*/ 4 w 87"/>
                  <a:gd name="T29" fmla="*/ 30 h 69"/>
                  <a:gd name="T30" fmla="*/ 6 w 87"/>
                  <a:gd name="T31" fmla="*/ 40 h 69"/>
                  <a:gd name="T32" fmla="*/ 11 w 87"/>
                  <a:gd name="T33" fmla="*/ 51 h 69"/>
                  <a:gd name="T34" fmla="*/ 18 w 87"/>
                  <a:gd name="T35" fmla="*/ 59 h 69"/>
                  <a:gd name="T36" fmla="*/ 26 w 87"/>
                  <a:gd name="T37" fmla="*/ 67 h 69"/>
                  <a:gd name="T38" fmla="*/ 38 w 87"/>
                  <a:gd name="T39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7" h="69">
                    <a:moveTo>
                      <a:pt x="38" y="69"/>
                    </a:moveTo>
                    <a:lnTo>
                      <a:pt x="52" y="67"/>
                    </a:lnTo>
                    <a:lnTo>
                      <a:pt x="65" y="59"/>
                    </a:lnTo>
                    <a:lnTo>
                      <a:pt x="75" y="49"/>
                    </a:lnTo>
                    <a:lnTo>
                      <a:pt x="82" y="35"/>
                    </a:lnTo>
                    <a:lnTo>
                      <a:pt x="87" y="18"/>
                    </a:lnTo>
                    <a:lnTo>
                      <a:pt x="85" y="0"/>
                    </a:lnTo>
                    <a:lnTo>
                      <a:pt x="68" y="8"/>
                    </a:lnTo>
                    <a:lnTo>
                      <a:pt x="51" y="12"/>
                    </a:lnTo>
                    <a:lnTo>
                      <a:pt x="36" y="13"/>
                    </a:lnTo>
                    <a:lnTo>
                      <a:pt x="19" y="13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1" y="20"/>
                    </a:lnTo>
                    <a:lnTo>
                      <a:pt x="4" y="30"/>
                    </a:lnTo>
                    <a:lnTo>
                      <a:pt x="6" y="40"/>
                    </a:lnTo>
                    <a:lnTo>
                      <a:pt x="11" y="51"/>
                    </a:lnTo>
                    <a:lnTo>
                      <a:pt x="18" y="59"/>
                    </a:lnTo>
                    <a:lnTo>
                      <a:pt x="26" y="67"/>
                    </a:lnTo>
                    <a:lnTo>
                      <a:pt x="38" y="69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6" name="Freeform 413"/>
              <p:cNvSpPr>
                <a:spLocks/>
              </p:cNvSpPr>
              <p:nvPr/>
            </p:nvSpPr>
            <p:spPr bwMode="auto">
              <a:xfrm>
                <a:off x="7439443" y="4053564"/>
                <a:ext cx="109431" cy="98909"/>
              </a:xfrm>
              <a:custGeom>
                <a:avLst/>
                <a:gdLst>
                  <a:gd name="T0" fmla="*/ 8 w 104"/>
                  <a:gd name="T1" fmla="*/ 86 h 94"/>
                  <a:gd name="T2" fmla="*/ 2 w 104"/>
                  <a:gd name="T3" fmla="*/ 75 h 94"/>
                  <a:gd name="T4" fmla="*/ 0 w 104"/>
                  <a:gd name="T5" fmla="*/ 62 h 94"/>
                  <a:gd name="T6" fmla="*/ 3 w 104"/>
                  <a:gd name="T7" fmla="*/ 48 h 94"/>
                  <a:gd name="T8" fmla="*/ 10 w 104"/>
                  <a:gd name="T9" fmla="*/ 33 h 94"/>
                  <a:gd name="T10" fmla="*/ 22 w 104"/>
                  <a:gd name="T11" fmla="*/ 19 h 94"/>
                  <a:gd name="T12" fmla="*/ 38 w 104"/>
                  <a:gd name="T13" fmla="*/ 10 h 94"/>
                  <a:gd name="T14" fmla="*/ 53 w 104"/>
                  <a:gd name="T15" fmla="*/ 3 h 94"/>
                  <a:gd name="T16" fmla="*/ 70 w 104"/>
                  <a:gd name="T17" fmla="*/ 0 h 94"/>
                  <a:gd name="T18" fmla="*/ 84 w 104"/>
                  <a:gd name="T19" fmla="*/ 0 h 94"/>
                  <a:gd name="T20" fmla="*/ 95 w 104"/>
                  <a:gd name="T21" fmla="*/ 6 h 94"/>
                  <a:gd name="T22" fmla="*/ 101 w 104"/>
                  <a:gd name="T23" fmla="*/ 15 h 94"/>
                  <a:gd name="T24" fmla="*/ 104 w 104"/>
                  <a:gd name="T25" fmla="*/ 26 h 94"/>
                  <a:gd name="T26" fmla="*/ 102 w 104"/>
                  <a:gd name="T27" fmla="*/ 38 h 94"/>
                  <a:gd name="T28" fmla="*/ 97 w 104"/>
                  <a:gd name="T29" fmla="*/ 51 h 94"/>
                  <a:gd name="T30" fmla="*/ 89 w 104"/>
                  <a:gd name="T31" fmla="*/ 63 h 94"/>
                  <a:gd name="T32" fmla="*/ 78 w 104"/>
                  <a:gd name="T33" fmla="*/ 75 h 94"/>
                  <a:gd name="T34" fmla="*/ 64 w 104"/>
                  <a:gd name="T35" fmla="*/ 84 h 94"/>
                  <a:gd name="T36" fmla="*/ 47 w 104"/>
                  <a:gd name="T37" fmla="*/ 92 h 94"/>
                  <a:gd name="T38" fmla="*/ 32 w 104"/>
                  <a:gd name="T39" fmla="*/ 94 h 94"/>
                  <a:gd name="T40" fmla="*/ 19 w 104"/>
                  <a:gd name="T41" fmla="*/ 92 h 94"/>
                  <a:gd name="T42" fmla="*/ 8 w 104"/>
                  <a:gd name="T43" fmla="*/ 8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4" h="94">
                    <a:moveTo>
                      <a:pt x="8" y="86"/>
                    </a:moveTo>
                    <a:lnTo>
                      <a:pt x="2" y="75"/>
                    </a:lnTo>
                    <a:lnTo>
                      <a:pt x="0" y="62"/>
                    </a:lnTo>
                    <a:lnTo>
                      <a:pt x="3" y="48"/>
                    </a:lnTo>
                    <a:lnTo>
                      <a:pt x="10" y="33"/>
                    </a:lnTo>
                    <a:lnTo>
                      <a:pt x="22" y="19"/>
                    </a:lnTo>
                    <a:lnTo>
                      <a:pt x="38" y="10"/>
                    </a:lnTo>
                    <a:lnTo>
                      <a:pt x="53" y="3"/>
                    </a:lnTo>
                    <a:lnTo>
                      <a:pt x="70" y="0"/>
                    </a:lnTo>
                    <a:lnTo>
                      <a:pt x="84" y="0"/>
                    </a:lnTo>
                    <a:lnTo>
                      <a:pt x="95" y="6"/>
                    </a:lnTo>
                    <a:lnTo>
                      <a:pt x="101" y="15"/>
                    </a:lnTo>
                    <a:lnTo>
                      <a:pt x="104" y="26"/>
                    </a:lnTo>
                    <a:lnTo>
                      <a:pt x="102" y="38"/>
                    </a:lnTo>
                    <a:lnTo>
                      <a:pt x="97" y="51"/>
                    </a:lnTo>
                    <a:lnTo>
                      <a:pt x="89" y="63"/>
                    </a:lnTo>
                    <a:lnTo>
                      <a:pt x="78" y="75"/>
                    </a:lnTo>
                    <a:lnTo>
                      <a:pt x="64" y="84"/>
                    </a:lnTo>
                    <a:lnTo>
                      <a:pt x="47" y="92"/>
                    </a:lnTo>
                    <a:lnTo>
                      <a:pt x="32" y="94"/>
                    </a:lnTo>
                    <a:lnTo>
                      <a:pt x="19" y="92"/>
                    </a:lnTo>
                    <a:lnTo>
                      <a:pt x="8" y="8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7" name="Freeform 414"/>
              <p:cNvSpPr>
                <a:spLocks/>
              </p:cNvSpPr>
              <p:nvPr/>
            </p:nvSpPr>
            <p:spPr bwMode="auto">
              <a:xfrm>
                <a:off x="7433130" y="4072504"/>
                <a:ext cx="94700" cy="85230"/>
              </a:xfrm>
              <a:custGeom>
                <a:avLst/>
                <a:gdLst>
                  <a:gd name="T0" fmla="*/ 7 w 90"/>
                  <a:gd name="T1" fmla="*/ 66 h 81"/>
                  <a:gd name="T2" fmla="*/ 19 w 90"/>
                  <a:gd name="T3" fmla="*/ 76 h 81"/>
                  <a:gd name="T4" fmla="*/ 32 w 90"/>
                  <a:gd name="T5" fmla="*/ 81 h 81"/>
                  <a:gd name="T6" fmla="*/ 47 w 90"/>
                  <a:gd name="T7" fmla="*/ 81 h 81"/>
                  <a:gd name="T8" fmla="*/ 63 w 90"/>
                  <a:gd name="T9" fmla="*/ 77 h 81"/>
                  <a:gd name="T10" fmla="*/ 77 w 90"/>
                  <a:gd name="T11" fmla="*/ 69 h 81"/>
                  <a:gd name="T12" fmla="*/ 90 w 90"/>
                  <a:gd name="T13" fmla="*/ 57 h 81"/>
                  <a:gd name="T14" fmla="*/ 72 w 90"/>
                  <a:gd name="T15" fmla="*/ 49 h 81"/>
                  <a:gd name="T16" fmla="*/ 58 w 90"/>
                  <a:gd name="T17" fmla="*/ 38 h 81"/>
                  <a:gd name="T18" fmla="*/ 47 w 90"/>
                  <a:gd name="T19" fmla="*/ 27 h 81"/>
                  <a:gd name="T20" fmla="*/ 38 w 90"/>
                  <a:gd name="T21" fmla="*/ 15 h 81"/>
                  <a:gd name="T22" fmla="*/ 26 w 90"/>
                  <a:gd name="T23" fmla="*/ 0 h 81"/>
                  <a:gd name="T24" fmla="*/ 25 w 90"/>
                  <a:gd name="T25" fmla="*/ 1 h 81"/>
                  <a:gd name="T26" fmla="*/ 20 w 90"/>
                  <a:gd name="T27" fmla="*/ 6 h 81"/>
                  <a:gd name="T28" fmla="*/ 14 w 90"/>
                  <a:gd name="T29" fmla="*/ 14 h 81"/>
                  <a:gd name="T30" fmla="*/ 8 w 90"/>
                  <a:gd name="T31" fmla="*/ 23 h 81"/>
                  <a:gd name="T32" fmla="*/ 3 w 90"/>
                  <a:gd name="T33" fmla="*/ 33 h 81"/>
                  <a:gd name="T34" fmla="*/ 0 w 90"/>
                  <a:gd name="T35" fmla="*/ 45 h 81"/>
                  <a:gd name="T36" fmla="*/ 1 w 90"/>
                  <a:gd name="T37" fmla="*/ 56 h 81"/>
                  <a:gd name="T38" fmla="*/ 7 w 90"/>
                  <a:gd name="T39" fmla="*/ 66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0" h="81">
                    <a:moveTo>
                      <a:pt x="7" y="66"/>
                    </a:moveTo>
                    <a:lnTo>
                      <a:pt x="19" y="76"/>
                    </a:lnTo>
                    <a:lnTo>
                      <a:pt x="32" y="81"/>
                    </a:lnTo>
                    <a:lnTo>
                      <a:pt x="47" y="81"/>
                    </a:lnTo>
                    <a:lnTo>
                      <a:pt x="63" y="77"/>
                    </a:lnTo>
                    <a:lnTo>
                      <a:pt x="77" y="69"/>
                    </a:lnTo>
                    <a:lnTo>
                      <a:pt x="90" y="57"/>
                    </a:lnTo>
                    <a:lnTo>
                      <a:pt x="72" y="49"/>
                    </a:lnTo>
                    <a:lnTo>
                      <a:pt x="58" y="38"/>
                    </a:lnTo>
                    <a:lnTo>
                      <a:pt x="47" y="27"/>
                    </a:lnTo>
                    <a:lnTo>
                      <a:pt x="38" y="15"/>
                    </a:lnTo>
                    <a:lnTo>
                      <a:pt x="26" y="0"/>
                    </a:lnTo>
                    <a:lnTo>
                      <a:pt x="25" y="1"/>
                    </a:lnTo>
                    <a:lnTo>
                      <a:pt x="20" y="6"/>
                    </a:lnTo>
                    <a:lnTo>
                      <a:pt x="14" y="14"/>
                    </a:lnTo>
                    <a:lnTo>
                      <a:pt x="8" y="23"/>
                    </a:lnTo>
                    <a:lnTo>
                      <a:pt x="3" y="33"/>
                    </a:lnTo>
                    <a:lnTo>
                      <a:pt x="0" y="45"/>
                    </a:lnTo>
                    <a:lnTo>
                      <a:pt x="1" y="56"/>
                    </a:lnTo>
                    <a:lnTo>
                      <a:pt x="7" y="66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8" name="Freeform 415"/>
              <p:cNvSpPr>
                <a:spLocks/>
              </p:cNvSpPr>
              <p:nvPr/>
            </p:nvSpPr>
            <p:spPr bwMode="auto">
              <a:xfrm>
                <a:off x="7433130" y="4072504"/>
                <a:ext cx="94700" cy="85230"/>
              </a:xfrm>
              <a:custGeom>
                <a:avLst/>
                <a:gdLst>
                  <a:gd name="T0" fmla="*/ 7 w 90"/>
                  <a:gd name="T1" fmla="*/ 66 h 81"/>
                  <a:gd name="T2" fmla="*/ 19 w 90"/>
                  <a:gd name="T3" fmla="*/ 76 h 81"/>
                  <a:gd name="T4" fmla="*/ 32 w 90"/>
                  <a:gd name="T5" fmla="*/ 81 h 81"/>
                  <a:gd name="T6" fmla="*/ 47 w 90"/>
                  <a:gd name="T7" fmla="*/ 81 h 81"/>
                  <a:gd name="T8" fmla="*/ 63 w 90"/>
                  <a:gd name="T9" fmla="*/ 77 h 81"/>
                  <a:gd name="T10" fmla="*/ 77 w 90"/>
                  <a:gd name="T11" fmla="*/ 69 h 81"/>
                  <a:gd name="T12" fmla="*/ 90 w 90"/>
                  <a:gd name="T13" fmla="*/ 57 h 81"/>
                  <a:gd name="T14" fmla="*/ 72 w 90"/>
                  <a:gd name="T15" fmla="*/ 49 h 81"/>
                  <a:gd name="T16" fmla="*/ 58 w 90"/>
                  <a:gd name="T17" fmla="*/ 38 h 81"/>
                  <a:gd name="T18" fmla="*/ 47 w 90"/>
                  <a:gd name="T19" fmla="*/ 27 h 81"/>
                  <a:gd name="T20" fmla="*/ 38 w 90"/>
                  <a:gd name="T21" fmla="*/ 15 h 81"/>
                  <a:gd name="T22" fmla="*/ 26 w 90"/>
                  <a:gd name="T23" fmla="*/ 0 h 81"/>
                  <a:gd name="T24" fmla="*/ 25 w 90"/>
                  <a:gd name="T25" fmla="*/ 1 h 81"/>
                  <a:gd name="T26" fmla="*/ 20 w 90"/>
                  <a:gd name="T27" fmla="*/ 6 h 81"/>
                  <a:gd name="T28" fmla="*/ 14 w 90"/>
                  <a:gd name="T29" fmla="*/ 14 h 81"/>
                  <a:gd name="T30" fmla="*/ 8 w 90"/>
                  <a:gd name="T31" fmla="*/ 23 h 81"/>
                  <a:gd name="T32" fmla="*/ 3 w 90"/>
                  <a:gd name="T33" fmla="*/ 33 h 81"/>
                  <a:gd name="T34" fmla="*/ 0 w 90"/>
                  <a:gd name="T35" fmla="*/ 45 h 81"/>
                  <a:gd name="T36" fmla="*/ 1 w 90"/>
                  <a:gd name="T37" fmla="*/ 56 h 81"/>
                  <a:gd name="T38" fmla="*/ 7 w 90"/>
                  <a:gd name="T39" fmla="*/ 66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0" h="81">
                    <a:moveTo>
                      <a:pt x="7" y="66"/>
                    </a:moveTo>
                    <a:lnTo>
                      <a:pt x="19" y="76"/>
                    </a:lnTo>
                    <a:lnTo>
                      <a:pt x="32" y="81"/>
                    </a:lnTo>
                    <a:lnTo>
                      <a:pt x="47" y="81"/>
                    </a:lnTo>
                    <a:lnTo>
                      <a:pt x="63" y="77"/>
                    </a:lnTo>
                    <a:lnTo>
                      <a:pt x="77" y="69"/>
                    </a:lnTo>
                    <a:lnTo>
                      <a:pt x="90" y="57"/>
                    </a:lnTo>
                    <a:lnTo>
                      <a:pt x="72" y="49"/>
                    </a:lnTo>
                    <a:lnTo>
                      <a:pt x="58" y="38"/>
                    </a:lnTo>
                    <a:lnTo>
                      <a:pt x="47" y="27"/>
                    </a:lnTo>
                    <a:lnTo>
                      <a:pt x="38" y="15"/>
                    </a:lnTo>
                    <a:lnTo>
                      <a:pt x="26" y="0"/>
                    </a:lnTo>
                    <a:lnTo>
                      <a:pt x="25" y="1"/>
                    </a:lnTo>
                    <a:lnTo>
                      <a:pt x="20" y="6"/>
                    </a:lnTo>
                    <a:lnTo>
                      <a:pt x="14" y="14"/>
                    </a:lnTo>
                    <a:lnTo>
                      <a:pt x="8" y="23"/>
                    </a:lnTo>
                    <a:lnTo>
                      <a:pt x="3" y="33"/>
                    </a:lnTo>
                    <a:lnTo>
                      <a:pt x="0" y="45"/>
                    </a:lnTo>
                    <a:lnTo>
                      <a:pt x="1" y="56"/>
                    </a:lnTo>
                    <a:lnTo>
                      <a:pt x="7" y="66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9" name="Freeform 417"/>
              <p:cNvSpPr>
                <a:spLocks/>
              </p:cNvSpPr>
              <p:nvPr/>
            </p:nvSpPr>
            <p:spPr bwMode="auto">
              <a:xfrm>
                <a:off x="4477439" y="4484975"/>
                <a:ext cx="648169" cy="527163"/>
              </a:xfrm>
              <a:custGeom>
                <a:avLst/>
                <a:gdLst>
                  <a:gd name="T0" fmla="*/ 0 w 616"/>
                  <a:gd name="T1" fmla="*/ 30 h 501"/>
                  <a:gd name="T2" fmla="*/ 4 w 616"/>
                  <a:gd name="T3" fmla="*/ 29 h 501"/>
                  <a:gd name="T4" fmla="*/ 15 w 616"/>
                  <a:gd name="T5" fmla="*/ 27 h 501"/>
                  <a:gd name="T6" fmla="*/ 30 w 616"/>
                  <a:gd name="T7" fmla="*/ 22 h 501"/>
                  <a:gd name="T8" fmla="*/ 53 w 616"/>
                  <a:gd name="T9" fmla="*/ 17 h 501"/>
                  <a:gd name="T10" fmla="*/ 80 w 616"/>
                  <a:gd name="T11" fmla="*/ 12 h 501"/>
                  <a:gd name="T12" fmla="*/ 112 w 616"/>
                  <a:gd name="T13" fmla="*/ 8 h 501"/>
                  <a:gd name="T14" fmla="*/ 147 w 616"/>
                  <a:gd name="T15" fmla="*/ 4 h 501"/>
                  <a:gd name="T16" fmla="*/ 187 w 616"/>
                  <a:gd name="T17" fmla="*/ 0 h 501"/>
                  <a:gd name="T18" fmla="*/ 229 w 616"/>
                  <a:gd name="T19" fmla="*/ 0 h 501"/>
                  <a:gd name="T20" fmla="*/ 274 w 616"/>
                  <a:gd name="T21" fmla="*/ 0 h 501"/>
                  <a:gd name="T22" fmla="*/ 321 w 616"/>
                  <a:gd name="T23" fmla="*/ 5 h 501"/>
                  <a:gd name="T24" fmla="*/ 369 w 616"/>
                  <a:gd name="T25" fmla="*/ 12 h 501"/>
                  <a:gd name="T26" fmla="*/ 419 w 616"/>
                  <a:gd name="T27" fmla="*/ 22 h 501"/>
                  <a:gd name="T28" fmla="*/ 469 w 616"/>
                  <a:gd name="T29" fmla="*/ 37 h 501"/>
                  <a:gd name="T30" fmla="*/ 518 w 616"/>
                  <a:gd name="T31" fmla="*/ 56 h 501"/>
                  <a:gd name="T32" fmla="*/ 567 w 616"/>
                  <a:gd name="T33" fmla="*/ 81 h 501"/>
                  <a:gd name="T34" fmla="*/ 616 w 616"/>
                  <a:gd name="T35" fmla="*/ 111 h 501"/>
                  <a:gd name="T36" fmla="*/ 616 w 616"/>
                  <a:gd name="T37" fmla="*/ 501 h 501"/>
                  <a:gd name="T38" fmla="*/ 584 w 616"/>
                  <a:gd name="T39" fmla="*/ 471 h 501"/>
                  <a:gd name="T40" fmla="*/ 548 w 616"/>
                  <a:gd name="T41" fmla="*/ 446 h 501"/>
                  <a:gd name="T42" fmla="*/ 510 w 616"/>
                  <a:gd name="T43" fmla="*/ 425 h 501"/>
                  <a:gd name="T44" fmla="*/ 470 w 616"/>
                  <a:gd name="T45" fmla="*/ 407 h 501"/>
                  <a:gd name="T46" fmla="*/ 427 w 616"/>
                  <a:gd name="T47" fmla="*/ 394 h 501"/>
                  <a:gd name="T48" fmla="*/ 383 w 616"/>
                  <a:gd name="T49" fmla="*/ 382 h 501"/>
                  <a:gd name="T50" fmla="*/ 339 w 616"/>
                  <a:gd name="T51" fmla="*/ 374 h 501"/>
                  <a:gd name="T52" fmla="*/ 297 w 616"/>
                  <a:gd name="T53" fmla="*/ 368 h 501"/>
                  <a:gd name="T54" fmla="*/ 254 w 616"/>
                  <a:gd name="T55" fmla="*/ 364 h 501"/>
                  <a:gd name="T56" fmla="*/ 213 w 616"/>
                  <a:gd name="T57" fmla="*/ 363 h 501"/>
                  <a:gd name="T58" fmla="*/ 175 w 616"/>
                  <a:gd name="T59" fmla="*/ 362 h 501"/>
                  <a:gd name="T60" fmla="*/ 139 w 616"/>
                  <a:gd name="T61" fmla="*/ 363 h 501"/>
                  <a:gd name="T62" fmla="*/ 107 w 616"/>
                  <a:gd name="T63" fmla="*/ 364 h 501"/>
                  <a:gd name="T64" fmla="*/ 80 w 616"/>
                  <a:gd name="T65" fmla="*/ 366 h 501"/>
                  <a:gd name="T66" fmla="*/ 57 w 616"/>
                  <a:gd name="T67" fmla="*/ 368 h 501"/>
                  <a:gd name="T68" fmla="*/ 40 w 616"/>
                  <a:gd name="T69" fmla="*/ 370 h 501"/>
                  <a:gd name="T70" fmla="*/ 29 w 616"/>
                  <a:gd name="T71" fmla="*/ 372 h 501"/>
                  <a:gd name="T72" fmla="*/ 25 w 616"/>
                  <a:gd name="T73" fmla="*/ 372 h 501"/>
                  <a:gd name="T74" fmla="*/ 140 w 616"/>
                  <a:gd name="T75" fmla="*/ 200 h 501"/>
                  <a:gd name="T76" fmla="*/ 0 w 616"/>
                  <a:gd name="T77" fmla="*/ 30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16" h="501">
                    <a:moveTo>
                      <a:pt x="0" y="30"/>
                    </a:moveTo>
                    <a:lnTo>
                      <a:pt x="4" y="29"/>
                    </a:lnTo>
                    <a:lnTo>
                      <a:pt x="15" y="27"/>
                    </a:lnTo>
                    <a:lnTo>
                      <a:pt x="30" y="22"/>
                    </a:lnTo>
                    <a:lnTo>
                      <a:pt x="53" y="17"/>
                    </a:lnTo>
                    <a:lnTo>
                      <a:pt x="80" y="12"/>
                    </a:lnTo>
                    <a:lnTo>
                      <a:pt x="112" y="8"/>
                    </a:lnTo>
                    <a:lnTo>
                      <a:pt x="147" y="4"/>
                    </a:lnTo>
                    <a:lnTo>
                      <a:pt x="187" y="0"/>
                    </a:lnTo>
                    <a:lnTo>
                      <a:pt x="229" y="0"/>
                    </a:lnTo>
                    <a:lnTo>
                      <a:pt x="274" y="0"/>
                    </a:lnTo>
                    <a:lnTo>
                      <a:pt x="321" y="5"/>
                    </a:lnTo>
                    <a:lnTo>
                      <a:pt x="369" y="12"/>
                    </a:lnTo>
                    <a:lnTo>
                      <a:pt x="419" y="22"/>
                    </a:lnTo>
                    <a:lnTo>
                      <a:pt x="469" y="37"/>
                    </a:lnTo>
                    <a:lnTo>
                      <a:pt x="518" y="56"/>
                    </a:lnTo>
                    <a:lnTo>
                      <a:pt x="567" y="81"/>
                    </a:lnTo>
                    <a:lnTo>
                      <a:pt x="616" y="111"/>
                    </a:lnTo>
                    <a:lnTo>
                      <a:pt x="616" y="501"/>
                    </a:lnTo>
                    <a:lnTo>
                      <a:pt x="584" y="471"/>
                    </a:lnTo>
                    <a:lnTo>
                      <a:pt x="548" y="446"/>
                    </a:lnTo>
                    <a:lnTo>
                      <a:pt x="510" y="425"/>
                    </a:lnTo>
                    <a:lnTo>
                      <a:pt x="470" y="407"/>
                    </a:lnTo>
                    <a:lnTo>
                      <a:pt x="427" y="394"/>
                    </a:lnTo>
                    <a:lnTo>
                      <a:pt x="383" y="382"/>
                    </a:lnTo>
                    <a:lnTo>
                      <a:pt x="339" y="374"/>
                    </a:lnTo>
                    <a:lnTo>
                      <a:pt x="297" y="368"/>
                    </a:lnTo>
                    <a:lnTo>
                      <a:pt x="254" y="364"/>
                    </a:lnTo>
                    <a:lnTo>
                      <a:pt x="213" y="363"/>
                    </a:lnTo>
                    <a:lnTo>
                      <a:pt x="175" y="362"/>
                    </a:lnTo>
                    <a:lnTo>
                      <a:pt x="139" y="363"/>
                    </a:lnTo>
                    <a:lnTo>
                      <a:pt x="107" y="364"/>
                    </a:lnTo>
                    <a:lnTo>
                      <a:pt x="80" y="366"/>
                    </a:lnTo>
                    <a:lnTo>
                      <a:pt x="57" y="368"/>
                    </a:lnTo>
                    <a:lnTo>
                      <a:pt x="40" y="370"/>
                    </a:lnTo>
                    <a:lnTo>
                      <a:pt x="29" y="372"/>
                    </a:lnTo>
                    <a:lnTo>
                      <a:pt x="25" y="372"/>
                    </a:lnTo>
                    <a:lnTo>
                      <a:pt x="140" y="200"/>
                    </a:lnTo>
                    <a:lnTo>
                      <a:pt x="0" y="30"/>
                    </a:lnTo>
                  </a:path>
                </a:pathLst>
              </a:custGeom>
              <a:noFill/>
              <a:ln w="952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0" name="Freeform 419"/>
              <p:cNvSpPr>
                <a:spLocks/>
              </p:cNvSpPr>
              <p:nvPr/>
            </p:nvSpPr>
            <p:spPr bwMode="auto">
              <a:xfrm>
                <a:off x="7077479" y="1828116"/>
                <a:ext cx="203079" cy="613445"/>
              </a:xfrm>
              <a:custGeom>
                <a:avLst/>
                <a:gdLst>
                  <a:gd name="T0" fmla="*/ 11 w 193"/>
                  <a:gd name="T1" fmla="*/ 17 h 583"/>
                  <a:gd name="T2" fmla="*/ 31 w 193"/>
                  <a:gd name="T3" fmla="*/ 0 h 583"/>
                  <a:gd name="T4" fmla="*/ 70 w 193"/>
                  <a:gd name="T5" fmla="*/ 19 h 583"/>
                  <a:gd name="T6" fmla="*/ 89 w 193"/>
                  <a:gd name="T7" fmla="*/ 62 h 583"/>
                  <a:gd name="T8" fmla="*/ 100 w 193"/>
                  <a:gd name="T9" fmla="*/ 56 h 583"/>
                  <a:gd name="T10" fmla="*/ 126 w 193"/>
                  <a:gd name="T11" fmla="*/ 63 h 583"/>
                  <a:gd name="T12" fmla="*/ 141 w 193"/>
                  <a:gd name="T13" fmla="*/ 94 h 583"/>
                  <a:gd name="T14" fmla="*/ 140 w 193"/>
                  <a:gd name="T15" fmla="*/ 114 h 583"/>
                  <a:gd name="T16" fmla="*/ 138 w 193"/>
                  <a:gd name="T17" fmla="*/ 126 h 583"/>
                  <a:gd name="T18" fmla="*/ 168 w 193"/>
                  <a:gd name="T19" fmla="*/ 150 h 583"/>
                  <a:gd name="T20" fmla="*/ 174 w 193"/>
                  <a:gd name="T21" fmla="*/ 179 h 583"/>
                  <a:gd name="T22" fmla="*/ 171 w 193"/>
                  <a:gd name="T23" fmla="*/ 194 h 583"/>
                  <a:gd name="T24" fmla="*/ 185 w 193"/>
                  <a:gd name="T25" fmla="*/ 208 h 583"/>
                  <a:gd name="T26" fmla="*/ 192 w 193"/>
                  <a:gd name="T27" fmla="*/ 223 h 583"/>
                  <a:gd name="T28" fmla="*/ 193 w 193"/>
                  <a:gd name="T29" fmla="*/ 243 h 583"/>
                  <a:gd name="T30" fmla="*/ 187 w 193"/>
                  <a:gd name="T31" fmla="*/ 262 h 583"/>
                  <a:gd name="T32" fmla="*/ 166 w 193"/>
                  <a:gd name="T33" fmla="*/ 289 h 583"/>
                  <a:gd name="T34" fmla="*/ 158 w 193"/>
                  <a:gd name="T35" fmla="*/ 332 h 583"/>
                  <a:gd name="T36" fmla="*/ 152 w 193"/>
                  <a:gd name="T37" fmla="*/ 392 h 583"/>
                  <a:gd name="T38" fmla="*/ 147 w 193"/>
                  <a:gd name="T39" fmla="*/ 456 h 583"/>
                  <a:gd name="T40" fmla="*/ 142 w 193"/>
                  <a:gd name="T41" fmla="*/ 511 h 583"/>
                  <a:gd name="T42" fmla="*/ 136 w 193"/>
                  <a:gd name="T43" fmla="*/ 568 h 583"/>
                  <a:gd name="T44" fmla="*/ 134 w 193"/>
                  <a:gd name="T45" fmla="*/ 578 h 583"/>
                  <a:gd name="T46" fmla="*/ 126 w 193"/>
                  <a:gd name="T47" fmla="*/ 583 h 583"/>
                  <a:gd name="T48" fmla="*/ 117 w 193"/>
                  <a:gd name="T49" fmla="*/ 577 h 583"/>
                  <a:gd name="T50" fmla="*/ 113 w 193"/>
                  <a:gd name="T51" fmla="*/ 554 h 583"/>
                  <a:gd name="T52" fmla="*/ 116 w 193"/>
                  <a:gd name="T53" fmla="*/ 488 h 583"/>
                  <a:gd name="T54" fmla="*/ 126 w 193"/>
                  <a:gd name="T55" fmla="*/ 405 h 583"/>
                  <a:gd name="T56" fmla="*/ 126 w 193"/>
                  <a:gd name="T57" fmla="*/ 347 h 583"/>
                  <a:gd name="T58" fmla="*/ 124 w 193"/>
                  <a:gd name="T59" fmla="*/ 334 h 583"/>
                  <a:gd name="T60" fmla="*/ 122 w 193"/>
                  <a:gd name="T61" fmla="*/ 313 h 583"/>
                  <a:gd name="T62" fmla="*/ 121 w 193"/>
                  <a:gd name="T63" fmla="*/ 303 h 583"/>
                  <a:gd name="T64" fmla="*/ 89 w 193"/>
                  <a:gd name="T65" fmla="*/ 291 h 583"/>
                  <a:gd name="T66" fmla="*/ 53 w 193"/>
                  <a:gd name="T67" fmla="*/ 258 h 583"/>
                  <a:gd name="T68" fmla="*/ 58 w 193"/>
                  <a:gd name="T69" fmla="*/ 226 h 583"/>
                  <a:gd name="T70" fmla="*/ 45 w 193"/>
                  <a:gd name="T71" fmla="*/ 207 h 583"/>
                  <a:gd name="T72" fmla="*/ 26 w 193"/>
                  <a:gd name="T73" fmla="*/ 182 h 583"/>
                  <a:gd name="T74" fmla="*/ 27 w 193"/>
                  <a:gd name="T75" fmla="*/ 158 h 583"/>
                  <a:gd name="T76" fmla="*/ 26 w 193"/>
                  <a:gd name="T77" fmla="*/ 147 h 583"/>
                  <a:gd name="T78" fmla="*/ 6 w 193"/>
                  <a:gd name="T79" fmla="*/ 132 h 583"/>
                  <a:gd name="T80" fmla="*/ 2 w 193"/>
                  <a:gd name="T81" fmla="*/ 100 h 583"/>
                  <a:gd name="T82" fmla="*/ 12 w 193"/>
                  <a:gd name="T83" fmla="*/ 64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3" h="583">
                    <a:moveTo>
                      <a:pt x="8" y="35"/>
                    </a:moveTo>
                    <a:lnTo>
                      <a:pt x="10" y="25"/>
                    </a:lnTo>
                    <a:lnTo>
                      <a:pt x="11" y="17"/>
                    </a:lnTo>
                    <a:lnTo>
                      <a:pt x="15" y="9"/>
                    </a:lnTo>
                    <a:lnTo>
                      <a:pt x="21" y="3"/>
                    </a:lnTo>
                    <a:lnTo>
                      <a:pt x="31" y="0"/>
                    </a:lnTo>
                    <a:lnTo>
                      <a:pt x="46" y="3"/>
                    </a:lnTo>
                    <a:lnTo>
                      <a:pt x="59" y="9"/>
                    </a:lnTo>
                    <a:lnTo>
                      <a:pt x="70" y="19"/>
                    </a:lnTo>
                    <a:lnTo>
                      <a:pt x="79" y="32"/>
                    </a:lnTo>
                    <a:lnTo>
                      <a:pt x="85" y="47"/>
                    </a:lnTo>
                    <a:lnTo>
                      <a:pt x="89" y="62"/>
                    </a:lnTo>
                    <a:lnTo>
                      <a:pt x="91" y="60"/>
                    </a:lnTo>
                    <a:lnTo>
                      <a:pt x="96" y="57"/>
                    </a:lnTo>
                    <a:lnTo>
                      <a:pt x="100" y="56"/>
                    </a:lnTo>
                    <a:lnTo>
                      <a:pt x="106" y="55"/>
                    </a:lnTo>
                    <a:lnTo>
                      <a:pt x="116" y="57"/>
                    </a:lnTo>
                    <a:lnTo>
                      <a:pt x="126" y="63"/>
                    </a:lnTo>
                    <a:lnTo>
                      <a:pt x="133" y="72"/>
                    </a:lnTo>
                    <a:lnTo>
                      <a:pt x="138" y="82"/>
                    </a:lnTo>
                    <a:lnTo>
                      <a:pt x="141" y="94"/>
                    </a:lnTo>
                    <a:lnTo>
                      <a:pt x="141" y="105"/>
                    </a:lnTo>
                    <a:lnTo>
                      <a:pt x="141" y="111"/>
                    </a:lnTo>
                    <a:lnTo>
                      <a:pt x="140" y="114"/>
                    </a:lnTo>
                    <a:lnTo>
                      <a:pt x="140" y="118"/>
                    </a:lnTo>
                    <a:lnTo>
                      <a:pt x="138" y="124"/>
                    </a:lnTo>
                    <a:lnTo>
                      <a:pt x="138" y="126"/>
                    </a:lnTo>
                    <a:lnTo>
                      <a:pt x="151" y="131"/>
                    </a:lnTo>
                    <a:lnTo>
                      <a:pt x="161" y="139"/>
                    </a:lnTo>
                    <a:lnTo>
                      <a:pt x="168" y="150"/>
                    </a:lnTo>
                    <a:lnTo>
                      <a:pt x="173" y="163"/>
                    </a:lnTo>
                    <a:lnTo>
                      <a:pt x="174" y="177"/>
                    </a:lnTo>
                    <a:lnTo>
                      <a:pt x="174" y="179"/>
                    </a:lnTo>
                    <a:lnTo>
                      <a:pt x="173" y="184"/>
                    </a:lnTo>
                    <a:lnTo>
                      <a:pt x="172" y="189"/>
                    </a:lnTo>
                    <a:lnTo>
                      <a:pt x="171" y="194"/>
                    </a:lnTo>
                    <a:lnTo>
                      <a:pt x="168" y="203"/>
                    </a:lnTo>
                    <a:lnTo>
                      <a:pt x="178" y="204"/>
                    </a:lnTo>
                    <a:lnTo>
                      <a:pt x="185" y="208"/>
                    </a:lnTo>
                    <a:lnTo>
                      <a:pt x="190" y="215"/>
                    </a:lnTo>
                    <a:lnTo>
                      <a:pt x="191" y="219"/>
                    </a:lnTo>
                    <a:lnTo>
                      <a:pt x="192" y="223"/>
                    </a:lnTo>
                    <a:lnTo>
                      <a:pt x="193" y="228"/>
                    </a:lnTo>
                    <a:lnTo>
                      <a:pt x="193" y="236"/>
                    </a:lnTo>
                    <a:lnTo>
                      <a:pt x="193" y="243"/>
                    </a:lnTo>
                    <a:lnTo>
                      <a:pt x="192" y="251"/>
                    </a:lnTo>
                    <a:lnTo>
                      <a:pt x="191" y="257"/>
                    </a:lnTo>
                    <a:lnTo>
                      <a:pt x="187" y="262"/>
                    </a:lnTo>
                    <a:lnTo>
                      <a:pt x="181" y="270"/>
                    </a:lnTo>
                    <a:lnTo>
                      <a:pt x="174" y="278"/>
                    </a:lnTo>
                    <a:lnTo>
                      <a:pt x="166" y="289"/>
                    </a:lnTo>
                    <a:lnTo>
                      <a:pt x="160" y="298"/>
                    </a:lnTo>
                    <a:lnTo>
                      <a:pt x="159" y="307"/>
                    </a:lnTo>
                    <a:lnTo>
                      <a:pt x="158" y="332"/>
                    </a:lnTo>
                    <a:lnTo>
                      <a:pt x="157" y="355"/>
                    </a:lnTo>
                    <a:lnTo>
                      <a:pt x="154" y="374"/>
                    </a:lnTo>
                    <a:lnTo>
                      <a:pt x="152" y="392"/>
                    </a:lnTo>
                    <a:lnTo>
                      <a:pt x="149" y="409"/>
                    </a:lnTo>
                    <a:lnTo>
                      <a:pt x="148" y="431"/>
                    </a:lnTo>
                    <a:lnTo>
                      <a:pt x="147" y="456"/>
                    </a:lnTo>
                    <a:lnTo>
                      <a:pt x="147" y="471"/>
                    </a:lnTo>
                    <a:lnTo>
                      <a:pt x="145" y="491"/>
                    </a:lnTo>
                    <a:lnTo>
                      <a:pt x="142" y="511"/>
                    </a:lnTo>
                    <a:lnTo>
                      <a:pt x="139" y="533"/>
                    </a:lnTo>
                    <a:lnTo>
                      <a:pt x="138" y="552"/>
                    </a:lnTo>
                    <a:lnTo>
                      <a:pt x="136" y="568"/>
                    </a:lnTo>
                    <a:lnTo>
                      <a:pt x="136" y="572"/>
                    </a:lnTo>
                    <a:lnTo>
                      <a:pt x="135" y="574"/>
                    </a:lnTo>
                    <a:lnTo>
                      <a:pt x="134" y="578"/>
                    </a:lnTo>
                    <a:lnTo>
                      <a:pt x="132" y="580"/>
                    </a:lnTo>
                    <a:lnTo>
                      <a:pt x="128" y="581"/>
                    </a:lnTo>
                    <a:lnTo>
                      <a:pt x="126" y="583"/>
                    </a:lnTo>
                    <a:lnTo>
                      <a:pt x="122" y="581"/>
                    </a:lnTo>
                    <a:lnTo>
                      <a:pt x="120" y="579"/>
                    </a:lnTo>
                    <a:lnTo>
                      <a:pt x="117" y="577"/>
                    </a:lnTo>
                    <a:lnTo>
                      <a:pt x="116" y="573"/>
                    </a:lnTo>
                    <a:lnTo>
                      <a:pt x="114" y="568"/>
                    </a:lnTo>
                    <a:lnTo>
                      <a:pt x="113" y="554"/>
                    </a:lnTo>
                    <a:lnTo>
                      <a:pt x="111" y="537"/>
                    </a:lnTo>
                    <a:lnTo>
                      <a:pt x="113" y="518"/>
                    </a:lnTo>
                    <a:lnTo>
                      <a:pt x="116" y="488"/>
                    </a:lnTo>
                    <a:lnTo>
                      <a:pt x="120" y="456"/>
                    </a:lnTo>
                    <a:lnTo>
                      <a:pt x="123" y="430"/>
                    </a:lnTo>
                    <a:lnTo>
                      <a:pt x="126" y="405"/>
                    </a:lnTo>
                    <a:lnTo>
                      <a:pt x="128" y="382"/>
                    </a:lnTo>
                    <a:lnTo>
                      <a:pt x="128" y="362"/>
                    </a:lnTo>
                    <a:lnTo>
                      <a:pt x="126" y="347"/>
                    </a:lnTo>
                    <a:lnTo>
                      <a:pt x="124" y="343"/>
                    </a:lnTo>
                    <a:lnTo>
                      <a:pt x="124" y="338"/>
                    </a:lnTo>
                    <a:lnTo>
                      <a:pt x="124" y="334"/>
                    </a:lnTo>
                    <a:lnTo>
                      <a:pt x="123" y="326"/>
                    </a:lnTo>
                    <a:lnTo>
                      <a:pt x="123" y="318"/>
                    </a:lnTo>
                    <a:lnTo>
                      <a:pt x="122" y="313"/>
                    </a:lnTo>
                    <a:lnTo>
                      <a:pt x="122" y="309"/>
                    </a:lnTo>
                    <a:lnTo>
                      <a:pt x="121" y="305"/>
                    </a:lnTo>
                    <a:lnTo>
                      <a:pt x="121" y="303"/>
                    </a:lnTo>
                    <a:lnTo>
                      <a:pt x="120" y="302"/>
                    </a:lnTo>
                    <a:lnTo>
                      <a:pt x="104" y="298"/>
                    </a:lnTo>
                    <a:lnTo>
                      <a:pt x="89" y="291"/>
                    </a:lnTo>
                    <a:lnTo>
                      <a:pt x="74" y="281"/>
                    </a:lnTo>
                    <a:lnTo>
                      <a:pt x="62" y="271"/>
                    </a:lnTo>
                    <a:lnTo>
                      <a:pt x="53" y="258"/>
                    </a:lnTo>
                    <a:lnTo>
                      <a:pt x="50" y="242"/>
                    </a:lnTo>
                    <a:lnTo>
                      <a:pt x="52" y="234"/>
                    </a:lnTo>
                    <a:lnTo>
                      <a:pt x="58" y="226"/>
                    </a:lnTo>
                    <a:lnTo>
                      <a:pt x="65" y="219"/>
                    </a:lnTo>
                    <a:lnTo>
                      <a:pt x="52" y="211"/>
                    </a:lnTo>
                    <a:lnTo>
                      <a:pt x="45" y="207"/>
                    </a:lnTo>
                    <a:lnTo>
                      <a:pt x="38" y="202"/>
                    </a:lnTo>
                    <a:lnTo>
                      <a:pt x="31" y="192"/>
                    </a:lnTo>
                    <a:lnTo>
                      <a:pt x="26" y="182"/>
                    </a:lnTo>
                    <a:lnTo>
                      <a:pt x="25" y="168"/>
                    </a:lnTo>
                    <a:lnTo>
                      <a:pt x="26" y="163"/>
                    </a:lnTo>
                    <a:lnTo>
                      <a:pt x="27" y="158"/>
                    </a:lnTo>
                    <a:lnTo>
                      <a:pt x="31" y="155"/>
                    </a:lnTo>
                    <a:lnTo>
                      <a:pt x="33" y="152"/>
                    </a:lnTo>
                    <a:lnTo>
                      <a:pt x="26" y="147"/>
                    </a:lnTo>
                    <a:lnTo>
                      <a:pt x="19" y="144"/>
                    </a:lnTo>
                    <a:lnTo>
                      <a:pt x="13" y="139"/>
                    </a:lnTo>
                    <a:lnTo>
                      <a:pt x="6" y="132"/>
                    </a:lnTo>
                    <a:lnTo>
                      <a:pt x="1" y="124"/>
                    </a:lnTo>
                    <a:lnTo>
                      <a:pt x="0" y="113"/>
                    </a:lnTo>
                    <a:lnTo>
                      <a:pt x="2" y="100"/>
                    </a:lnTo>
                    <a:lnTo>
                      <a:pt x="8" y="89"/>
                    </a:lnTo>
                    <a:lnTo>
                      <a:pt x="18" y="80"/>
                    </a:lnTo>
                    <a:lnTo>
                      <a:pt x="12" y="64"/>
                    </a:lnTo>
                    <a:lnTo>
                      <a:pt x="10" y="50"/>
                    </a:lnTo>
                    <a:lnTo>
                      <a:pt x="8" y="35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1" name="Freeform 420"/>
              <p:cNvSpPr>
                <a:spLocks/>
              </p:cNvSpPr>
              <p:nvPr/>
            </p:nvSpPr>
            <p:spPr bwMode="auto">
              <a:xfrm>
                <a:off x="6937533" y="2378427"/>
                <a:ext cx="147311" cy="222019"/>
              </a:xfrm>
              <a:custGeom>
                <a:avLst/>
                <a:gdLst>
                  <a:gd name="T0" fmla="*/ 31 w 140"/>
                  <a:gd name="T1" fmla="*/ 110 h 211"/>
                  <a:gd name="T2" fmla="*/ 16 w 140"/>
                  <a:gd name="T3" fmla="*/ 102 h 211"/>
                  <a:gd name="T4" fmla="*/ 3 w 140"/>
                  <a:gd name="T5" fmla="*/ 86 h 211"/>
                  <a:gd name="T6" fmla="*/ 0 w 140"/>
                  <a:gd name="T7" fmla="*/ 68 h 211"/>
                  <a:gd name="T8" fmla="*/ 5 w 140"/>
                  <a:gd name="T9" fmla="*/ 58 h 211"/>
                  <a:gd name="T10" fmla="*/ 12 w 140"/>
                  <a:gd name="T11" fmla="*/ 51 h 211"/>
                  <a:gd name="T12" fmla="*/ 20 w 140"/>
                  <a:gd name="T13" fmla="*/ 45 h 211"/>
                  <a:gd name="T14" fmla="*/ 16 w 140"/>
                  <a:gd name="T15" fmla="*/ 39 h 211"/>
                  <a:gd name="T16" fmla="*/ 14 w 140"/>
                  <a:gd name="T17" fmla="*/ 32 h 211"/>
                  <a:gd name="T18" fmla="*/ 23 w 140"/>
                  <a:gd name="T19" fmla="*/ 10 h 211"/>
                  <a:gd name="T20" fmla="*/ 45 w 140"/>
                  <a:gd name="T21" fmla="*/ 0 h 211"/>
                  <a:gd name="T22" fmla="*/ 61 w 140"/>
                  <a:gd name="T23" fmla="*/ 4 h 211"/>
                  <a:gd name="T24" fmla="*/ 69 w 140"/>
                  <a:gd name="T25" fmla="*/ 13 h 211"/>
                  <a:gd name="T26" fmla="*/ 75 w 140"/>
                  <a:gd name="T27" fmla="*/ 19 h 211"/>
                  <a:gd name="T28" fmla="*/ 82 w 140"/>
                  <a:gd name="T29" fmla="*/ 6 h 211"/>
                  <a:gd name="T30" fmla="*/ 96 w 140"/>
                  <a:gd name="T31" fmla="*/ 0 h 211"/>
                  <a:gd name="T32" fmla="*/ 116 w 140"/>
                  <a:gd name="T33" fmla="*/ 5 h 211"/>
                  <a:gd name="T34" fmla="*/ 126 w 140"/>
                  <a:gd name="T35" fmla="*/ 23 h 211"/>
                  <a:gd name="T36" fmla="*/ 128 w 140"/>
                  <a:gd name="T37" fmla="*/ 29 h 211"/>
                  <a:gd name="T38" fmla="*/ 132 w 140"/>
                  <a:gd name="T39" fmla="*/ 36 h 211"/>
                  <a:gd name="T40" fmla="*/ 138 w 140"/>
                  <a:gd name="T41" fmla="*/ 43 h 211"/>
                  <a:gd name="T42" fmla="*/ 140 w 140"/>
                  <a:gd name="T43" fmla="*/ 49 h 211"/>
                  <a:gd name="T44" fmla="*/ 140 w 140"/>
                  <a:gd name="T45" fmla="*/ 90 h 211"/>
                  <a:gd name="T46" fmla="*/ 139 w 140"/>
                  <a:gd name="T47" fmla="*/ 128 h 211"/>
                  <a:gd name="T48" fmla="*/ 135 w 140"/>
                  <a:gd name="T49" fmla="*/ 211 h 211"/>
                  <a:gd name="T50" fmla="*/ 122 w 140"/>
                  <a:gd name="T51" fmla="*/ 195 h 211"/>
                  <a:gd name="T52" fmla="*/ 112 w 140"/>
                  <a:gd name="T53" fmla="*/ 180 h 211"/>
                  <a:gd name="T54" fmla="*/ 94 w 140"/>
                  <a:gd name="T55" fmla="*/ 165 h 211"/>
                  <a:gd name="T56" fmla="*/ 63 w 140"/>
                  <a:gd name="T57" fmla="*/ 154 h 211"/>
                  <a:gd name="T58" fmla="*/ 41 w 140"/>
                  <a:gd name="T59" fmla="*/ 148 h 211"/>
                  <a:gd name="T60" fmla="*/ 30 w 140"/>
                  <a:gd name="T61" fmla="*/ 138 h 211"/>
                  <a:gd name="T62" fmla="*/ 29 w 140"/>
                  <a:gd name="T63" fmla="*/ 126 h 211"/>
                  <a:gd name="T64" fmla="*/ 30 w 140"/>
                  <a:gd name="T65" fmla="*/ 119 h 211"/>
                  <a:gd name="T66" fmla="*/ 35 w 140"/>
                  <a:gd name="T67" fmla="*/ 112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0" h="211">
                    <a:moveTo>
                      <a:pt x="35" y="112"/>
                    </a:moveTo>
                    <a:lnTo>
                      <a:pt x="31" y="110"/>
                    </a:lnTo>
                    <a:lnTo>
                      <a:pt x="24" y="107"/>
                    </a:lnTo>
                    <a:lnTo>
                      <a:pt x="16" y="102"/>
                    </a:lnTo>
                    <a:lnTo>
                      <a:pt x="7" y="95"/>
                    </a:lnTo>
                    <a:lnTo>
                      <a:pt x="3" y="86"/>
                    </a:lnTo>
                    <a:lnTo>
                      <a:pt x="0" y="73"/>
                    </a:lnTo>
                    <a:lnTo>
                      <a:pt x="0" y="68"/>
                    </a:lnTo>
                    <a:lnTo>
                      <a:pt x="3" y="62"/>
                    </a:lnTo>
                    <a:lnTo>
                      <a:pt x="5" y="58"/>
                    </a:lnTo>
                    <a:lnTo>
                      <a:pt x="9" y="55"/>
                    </a:lnTo>
                    <a:lnTo>
                      <a:pt x="12" y="51"/>
                    </a:lnTo>
                    <a:lnTo>
                      <a:pt x="17" y="48"/>
                    </a:lnTo>
                    <a:lnTo>
                      <a:pt x="20" y="45"/>
                    </a:lnTo>
                    <a:lnTo>
                      <a:pt x="18" y="43"/>
                    </a:lnTo>
                    <a:lnTo>
                      <a:pt x="16" y="39"/>
                    </a:lnTo>
                    <a:lnTo>
                      <a:pt x="14" y="36"/>
                    </a:lnTo>
                    <a:lnTo>
                      <a:pt x="14" y="32"/>
                    </a:lnTo>
                    <a:lnTo>
                      <a:pt x="17" y="19"/>
                    </a:lnTo>
                    <a:lnTo>
                      <a:pt x="23" y="10"/>
                    </a:lnTo>
                    <a:lnTo>
                      <a:pt x="33" y="3"/>
                    </a:lnTo>
                    <a:lnTo>
                      <a:pt x="45" y="0"/>
                    </a:lnTo>
                    <a:lnTo>
                      <a:pt x="54" y="1"/>
                    </a:lnTo>
                    <a:lnTo>
                      <a:pt x="61" y="4"/>
                    </a:lnTo>
                    <a:lnTo>
                      <a:pt x="65" y="9"/>
                    </a:lnTo>
                    <a:lnTo>
                      <a:pt x="69" y="13"/>
                    </a:lnTo>
                    <a:lnTo>
                      <a:pt x="73" y="18"/>
                    </a:lnTo>
                    <a:lnTo>
                      <a:pt x="75" y="19"/>
                    </a:lnTo>
                    <a:lnTo>
                      <a:pt x="77" y="12"/>
                    </a:lnTo>
                    <a:lnTo>
                      <a:pt x="82" y="6"/>
                    </a:lnTo>
                    <a:lnTo>
                      <a:pt x="89" y="1"/>
                    </a:lnTo>
                    <a:lnTo>
                      <a:pt x="96" y="0"/>
                    </a:lnTo>
                    <a:lnTo>
                      <a:pt x="107" y="1"/>
                    </a:lnTo>
                    <a:lnTo>
                      <a:pt x="116" y="5"/>
                    </a:lnTo>
                    <a:lnTo>
                      <a:pt x="124" y="12"/>
                    </a:lnTo>
                    <a:lnTo>
                      <a:pt x="126" y="23"/>
                    </a:lnTo>
                    <a:lnTo>
                      <a:pt x="127" y="26"/>
                    </a:lnTo>
                    <a:lnTo>
                      <a:pt x="128" y="29"/>
                    </a:lnTo>
                    <a:lnTo>
                      <a:pt x="129" y="32"/>
                    </a:lnTo>
                    <a:lnTo>
                      <a:pt x="132" y="36"/>
                    </a:lnTo>
                    <a:lnTo>
                      <a:pt x="135" y="39"/>
                    </a:lnTo>
                    <a:lnTo>
                      <a:pt x="138" y="43"/>
                    </a:lnTo>
                    <a:lnTo>
                      <a:pt x="139" y="45"/>
                    </a:lnTo>
                    <a:lnTo>
                      <a:pt x="140" y="49"/>
                    </a:lnTo>
                    <a:lnTo>
                      <a:pt x="140" y="52"/>
                    </a:lnTo>
                    <a:lnTo>
                      <a:pt x="140" y="90"/>
                    </a:lnTo>
                    <a:lnTo>
                      <a:pt x="140" y="110"/>
                    </a:lnTo>
                    <a:lnTo>
                      <a:pt x="139" y="128"/>
                    </a:lnTo>
                    <a:lnTo>
                      <a:pt x="139" y="148"/>
                    </a:lnTo>
                    <a:lnTo>
                      <a:pt x="135" y="211"/>
                    </a:lnTo>
                    <a:lnTo>
                      <a:pt x="128" y="203"/>
                    </a:lnTo>
                    <a:lnTo>
                      <a:pt x="122" y="195"/>
                    </a:lnTo>
                    <a:lnTo>
                      <a:pt x="118" y="188"/>
                    </a:lnTo>
                    <a:lnTo>
                      <a:pt x="112" y="180"/>
                    </a:lnTo>
                    <a:lnTo>
                      <a:pt x="107" y="174"/>
                    </a:lnTo>
                    <a:lnTo>
                      <a:pt x="94" y="165"/>
                    </a:lnTo>
                    <a:lnTo>
                      <a:pt x="78" y="158"/>
                    </a:lnTo>
                    <a:lnTo>
                      <a:pt x="63" y="154"/>
                    </a:lnTo>
                    <a:lnTo>
                      <a:pt x="48" y="151"/>
                    </a:lnTo>
                    <a:lnTo>
                      <a:pt x="41" y="148"/>
                    </a:lnTo>
                    <a:lnTo>
                      <a:pt x="35" y="145"/>
                    </a:lnTo>
                    <a:lnTo>
                      <a:pt x="30" y="138"/>
                    </a:lnTo>
                    <a:lnTo>
                      <a:pt x="29" y="129"/>
                    </a:lnTo>
                    <a:lnTo>
                      <a:pt x="29" y="126"/>
                    </a:lnTo>
                    <a:lnTo>
                      <a:pt x="29" y="122"/>
                    </a:lnTo>
                    <a:lnTo>
                      <a:pt x="30" y="119"/>
                    </a:lnTo>
                    <a:lnTo>
                      <a:pt x="32" y="115"/>
                    </a:lnTo>
                    <a:lnTo>
                      <a:pt x="35" y="112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2" name="Freeform 421"/>
              <p:cNvSpPr>
                <a:spLocks/>
              </p:cNvSpPr>
              <p:nvPr/>
            </p:nvSpPr>
            <p:spPr bwMode="auto">
              <a:xfrm>
                <a:off x="6968048" y="2350018"/>
                <a:ext cx="389322" cy="838621"/>
              </a:xfrm>
              <a:custGeom>
                <a:avLst/>
                <a:gdLst>
                  <a:gd name="T0" fmla="*/ 341 w 370"/>
                  <a:gd name="T1" fmla="*/ 110 h 797"/>
                  <a:gd name="T2" fmla="*/ 333 w 370"/>
                  <a:gd name="T3" fmla="*/ 78 h 797"/>
                  <a:gd name="T4" fmla="*/ 310 w 370"/>
                  <a:gd name="T5" fmla="*/ 43 h 797"/>
                  <a:gd name="T6" fmla="*/ 276 w 370"/>
                  <a:gd name="T7" fmla="*/ 14 h 797"/>
                  <a:gd name="T8" fmla="*/ 232 w 370"/>
                  <a:gd name="T9" fmla="*/ 0 h 797"/>
                  <a:gd name="T10" fmla="*/ 189 w 370"/>
                  <a:gd name="T11" fmla="*/ 7 h 797"/>
                  <a:gd name="T12" fmla="*/ 154 w 370"/>
                  <a:gd name="T13" fmla="*/ 34 h 797"/>
                  <a:gd name="T14" fmla="*/ 125 w 370"/>
                  <a:gd name="T15" fmla="*/ 72 h 797"/>
                  <a:gd name="T16" fmla="*/ 99 w 370"/>
                  <a:gd name="T17" fmla="*/ 115 h 797"/>
                  <a:gd name="T18" fmla="*/ 73 w 370"/>
                  <a:gd name="T19" fmla="*/ 161 h 797"/>
                  <a:gd name="T20" fmla="*/ 53 w 370"/>
                  <a:gd name="T21" fmla="*/ 209 h 797"/>
                  <a:gd name="T22" fmla="*/ 32 w 370"/>
                  <a:gd name="T23" fmla="*/ 260 h 797"/>
                  <a:gd name="T24" fmla="*/ 15 w 370"/>
                  <a:gd name="T25" fmla="*/ 284 h 797"/>
                  <a:gd name="T26" fmla="*/ 2 w 370"/>
                  <a:gd name="T27" fmla="*/ 308 h 797"/>
                  <a:gd name="T28" fmla="*/ 1 w 370"/>
                  <a:gd name="T29" fmla="*/ 334 h 797"/>
                  <a:gd name="T30" fmla="*/ 9 w 370"/>
                  <a:gd name="T31" fmla="*/ 369 h 797"/>
                  <a:gd name="T32" fmla="*/ 22 w 370"/>
                  <a:gd name="T33" fmla="*/ 410 h 797"/>
                  <a:gd name="T34" fmla="*/ 36 w 370"/>
                  <a:gd name="T35" fmla="*/ 442 h 797"/>
                  <a:gd name="T36" fmla="*/ 68 w 370"/>
                  <a:gd name="T37" fmla="*/ 501 h 797"/>
                  <a:gd name="T38" fmla="*/ 102 w 370"/>
                  <a:gd name="T39" fmla="*/ 555 h 797"/>
                  <a:gd name="T40" fmla="*/ 143 w 370"/>
                  <a:gd name="T41" fmla="*/ 602 h 797"/>
                  <a:gd name="T42" fmla="*/ 176 w 370"/>
                  <a:gd name="T43" fmla="*/ 634 h 797"/>
                  <a:gd name="T44" fmla="*/ 212 w 370"/>
                  <a:gd name="T45" fmla="*/ 669 h 797"/>
                  <a:gd name="T46" fmla="*/ 237 w 370"/>
                  <a:gd name="T47" fmla="*/ 697 h 797"/>
                  <a:gd name="T48" fmla="*/ 253 w 370"/>
                  <a:gd name="T49" fmla="*/ 717 h 797"/>
                  <a:gd name="T50" fmla="*/ 274 w 370"/>
                  <a:gd name="T51" fmla="*/ 746 h 797"/>
                  <a:gd name="T52" fmla="*/ 294 w 370"/>
                  <a:gd name="T53" fmla="*/ 773 h 797"/>
                  <a:gd name="T54" fmla="*/ 306 w 370"/>
                  <a:gd name="T55" fmla="*/ 793 h 797"/>
                  <a:gd name="T56" fmla="*/ 313 w 370"/>
                  <a:gd name="T57" fmla="*/ 769 h 797"/>
                  <a:gd name="T58" fmla="*/ 333 w 370"/>
                  <a:gd name="T59" fmla="*/ 721 h 797"/>
                  <a:gd name="T60" fmla="*/ 353 w 370"/>
                  <a:gd name="T61" fmla="*/ 672 h 797"/>
                  <a:gd name="T62" fmla="*/ 367 w 370"/>
                  <a:gd name="T63" fmla="*/ 615 h 797"/>
                  <a:gd name="T64" fmla="*/ 367 w 370"/>
                  <a:gd name="T65" fmla="*/ 558 h 797"/>
                  <a:gd name="T66" fmla="*/ 353 w 370"/>
                  <a:gd name="T67" fmla="*/ 514 h 797"/>
                  <a:gd name="T68" fmla="*/ 332 w 370"/>
                  <a:gd name="T69" fmla="*/ 472 h 797"/>
                  <a:gd name="T70" fmla="*/ 302 w 370"/>
                  <a:gd name="T71" fmla="*/ 420 h 797"/>
                  <a:gd name="T72" fmla="*/ 272 w 370"/>
                  <a:gd name="T73" fmla="*/ 376 h 797"/>
                  <a:gd name="T74" fmla="*/ 234 w 370"/>
                  <a:gd name="T75" fmla="*/ 330 h 797"/>
                  <a:gd name="T76" fmla="*/ 218 w 370"/>
                  <a:gd name="T77" fmla="*/ 308 h 797"/>
                  <a:gd name="T78" fmla="*/ 205 w 370"/>
                  <a:gd name="T79" fmla="*/ 289 h 797"/>
                  <a:gd name="T80" fmla="*/ 201 w 370"/>
                  <a:gd name="T81" fmla="*/ 277 h 797"/>
                  <a:gd name="T82" fmla="*/ 218 w 370"/>
                  <a:gd name="T83" fmla="*/ 260 h 797"/>
                  <a:gd name="T84" fmla="*/ 247 w 370"/>
                  <a:gd name="T85" fmla="*/ 235 h 797"/>
                  <a:gd name="T86" fmla="*/ 275 w 370"/>
                  <a:gd name="T87" fmla="*/ 209 h 797"/>
                  <a:gd name="T88" fmla="*/ 297 w 370"/>
                  <a:gd name="T89" fmla="*/ 183 h 797"/>
                  <a:gd name="T90" fmla="*/ 322 w 370"/>
                  <a:gd name="T91" fmla="*/ 152 h 797"/>
                  <a:gd name="T92" fmla="*/ 340 w 370"/>
                  <a:gd name="T93" fmla="*/ 123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70" h="797">
                    <a:moveTo>
                      <a:pt x="340" y="123"/>
                    </a:moveTo>
                    <a:lnTo>
                      <a:pt x="341" y="110"/>
                    </a:lnTo>
                    <a:lnTo>
                      <a:pt x="339" y="95"/>
                    </a:lnTo>
                    <a:lnTo>
                      <a:pt x="333" y="78"/>
                    </a:lnTo>
                    <a:lnTo>
                      <a:pt x="323" y="60"/>
                    </a:lnTo>
                    <a:lnTo>
                      <a:pt x="310" y="43"/>
                    </a:lnTo>
                    <a:lnTo>
                      <a:pt x="295" y="27"/>
                    </a:lnTo>
                    <a:lnTo>
                      <a:pt x="276" y="14"/>
                    </a:lnTo>
                    <a:lnTo>
                      <a:pt x="255" y="5"/>
                    </a:lnTo>
                    <a:lnTo>
                      <a:pt x="232" y="0"/>
                    </a:lnTo>
                    <a:lnTo>
                      <a:pt x="210" y="1"/>
                    </a:lnTo>
                    <a:lnTo>
                      <a:pt x="189" y="7"/>
                    </a:lnTo>
                    <a:lnTo>
                      <a:pt x="170" y="19"/>
                    </a:lnTo>
                    <a:lnTo>
                      <a:pt x="154" y="34"/>
                    </a:lnTo>
                    <a:lnTo>
                      <a:pt x="138" y="52"/>
                    </a:lnTo>
                    <a:lnTo>
                      <a:pt x="125" y="72"/>
                    </a:lnTo>
                    <a:lnTo>
                      <a:pt x="111" y="94"/>
                    </a:lnTo>
                    <a:lnTo>
                      <a:pt x="99" y="115"/>
                    </a:lnTo>
                    <a:lnTo>
                      <a:pt x="87" y="136"/>
                    </a:lnTo>
                    <a:lnTo>
                      <a:pt x="73" y="161"/>
                    </a:lnTo>
                    <a:lnTo>
                      <a:pt x="63" y="185"/>
                    </a:lnTo>
                    <a:lnTo>
                      <a:pt x="53" y="209"/>
                    </a:lnTo>
                    <a:lnTo>
                      <a:pt x="44" y="232"/>
                    </a:lnTo>
                    <a:lnTo>
                      <a:pt x="32" y="260"/>
                    </a:lnTo>
                    <a:lnTo>
                      <a:pt x="25" y="273"/>
                    </a:lnTo>
                    <a:lnTo>
                      <a:pt x="15" y="284"/>
                    </a:lnTo>
                    <a:lnTo>
                      <a:pt x="8" y="296"/>
                    </a:lnTo>
                    <a:lnTo>
                      <a:pt x="2" y="308"/>
                    </a:lnTo>
                    <a:lnTo>
                      <a:pt x="0" y="324"/>
                    </a:lnTo>
                    <a:lnTo>
                      <a:pt x="1" y="334"/>
                    </a:lnTo>
                    <a:lnTo>
                      <a:pt x="4" y="350"/>
                    </a:lnTo>
                    <a:lnTo>
                      <a:pt x="9" y="369"/>
                    </a:lnTo>
                    <a:lnTo>
                      <a:pt x="15" y="389"/>
                    </a:lnTo>
                    <a:lnTo>
                      <a:pt x="22" y="410"/>
                    </a:lnTo>
                    <a:lnTo>
                      <a:pt x="29" y="428"/>
                    </a:lnTo>
                    <a:lnTo>
                      <a:pt x="36" y="442"/>
                    </a:lnTo>
                    <a:lnTo>
                      <a:pt x="53" y="473"/>
                    </a:lnTo>
                    <a:lnTo>
                      <a:pt x="68" y="501"/>
                    </a:lnTo>
                    <a:lnTo>
                      <a:pt x="84" y="529"/>
                    </a:lnTo>
                    <a:lnTo>
                      <a:pt x="102" y="555"/>
                    </a:lnTo>
                    <a:lnTo>
                      <a:pt x="124" y="582"/>
                    </a:lnTo>
                    <a:lnTo>
                      <a:pt x="143" y="602"/>
                    </a:lnTo>
                    <a:lnTo>
                      <a:pt x="160" y="619"/>
                    </a:lnTo>
                    <a:lnTo>
                      <a:pt x="176" y="634"/>
                    </a:lnTo>
                    <a:lnTo>
                      <a:pt x="193" y="650"/>
                    </a:lnTo>
                    <a:lnTo>
                      <a:pt x="212" y="669"/>
                    </a:lnTo>
                    <a:lnTo>
                      <a:pt x="232" y="691"/>
                    </a:lnTo>
                    <a:lnTo>
                      <a:pt x="237" y="697"/>
                    </a:lnTo>
                    <a:lnTo>
                      <a:pt x="244" y="705"/>
                    </a:lnTo>
                    <a:lnTo>
                      <a:pt x="253" y="717"/>
                    </a:lnTo>
                    <a:lnTo>
                      <a:pt x="263" y="731"/>
                    </a:lnTo>
                    <a:lnTo>
                      <a:pt x="274" y="746"/>
                    </a:lnTo>
                    <a:lnTo>
                      <a:pt x="284" y="760"/>
                    </a:lnTo>
                    <a:lnTo>
                      <a:pt x="294" y="773"/>
                    </a:lnTo>
                    <a:lnTo>
                      <a:pt x="301" y="785"/>
                    </a:lnTo>
                    <a:lnTo>
                      <a:pt x="306" y="793"/>
                    </a:lnTo>
                    <a:lnTo>
                      <a:pt x="306" y="797"/>
                    </a:lnTo>
                    <a:lnTo>
                      <a:pt x="313" y="769"/>
                    </a:lnTo>
                    <a:lnTo>
                      <a:pt x="322" y="744"/>
                    </a:lnTo>
                    <a:lnTo>
                      <a:pt x="333" y="721"/>
                    </a:lnTo>
                    <a:lnTo>
                      <a:pt x="343" y="697"/>
                    </a:lnTo>
                    <a:lnTo>
                      <a:pt x="353" y="672"/>
                    </a:lnTo>
                    <a:lnTo>
                      <a:pt x="361" y="645"/>
                    </a:lnTo>
                    <a:lnTo>
                      <a:pt x="367" y="615"/>
                    </a:lnTo>
                    <a:lnTo>
                      <a:pt x="370" y="582"/>
                    </a:lnTo>
                    <a:lnTo>
                      <a:pt x="367" y="558"/>
                    </a:lnTo>
                    <a:lnTo>
                      <a:pt x="361" y="536"/>
                    </a:lnTo>
                    <a:lnTo>
                      <a:pt x="353" y="514"/>
                    </a:lnTo>
                    <a:lnTo>
                      <a:pt x="342" y="493"/>
                    </a:lnTo>
                    <a:lnTo>
                      <a:pt x="332" y="472"/>
                    </a:lnTo>
                    <a:lnTo>
                      <a:pt x="316" y="445"/>
                    </a:lnTo>
                    <a:lnTo>
                      <a:pt x="302" y="420"/>
                    </a:lnTo>
                    <a:lnTo>
                      <a:pt x="288" y="397"/>
                    </a:lnTo>
                    <a:lnTo>
                      <a:pt x="272" y="376"/>
                    </a:lnTo>
                    <a:lnTo>
                      <a:pt x="255" y="353"/>
                    </a:lnTo>
                    <a:lnTo>
                      <a:pt x="234" y="330"/>
                    </a:lnTo>
                    <a:lnTo>
                      <a:pt x="226" y="319"/>
                    </a:lnTo>
                    <a:lnTo>
                      <a:pt x="218" y="308"/>
                    </a:lnTo>
                    <a:lnTo>
                      <a:pt x="210" y="299"/>
                    </a:lnTo>
                    <a:lnTo>
                      <a:pt x="205" y="289"/>
                    </a:lnTo>
                    <a:lnTo>
                      <a:pt x="201" y="282"/>
                    </a:lnTo>
                    <a:lnTo>
                      <a:pt x="201" y="277"/>
                    </a:lnTo>
                    <a:lnTo>
                      <a:pt x="207" y="270"/>
                    </a:lnTo>
                    <a:lnTo>
                      <a:pt x="218" y="260"/>
                    </a:lnTo>
                    <a:lnTo>
                      <a:pt x="232" y="248"/>
                    </a:lnTo>
                    <a:lnTo>
                      <a:pt x="247" y="235"/>
                    </a:lnTo>
                    <a:lnTo>
                      <a:pt x="262" y="222"/>
                    </a:lnTo>
                    <a:lnTo>
                      <a:pt x="275" y="209"/>
                    </a:lnTo>
                    <a:lnTo>
                      <a:pt x="284" y="197"/>
                    </a:lnTo>
                    <a:lnTo>
                      <a:pt x="297" y="183"/>
                    </a:lnTo>
                    <a:lnTo>
                      <a:pt x="310" y="167"/>
                    </a:lnTo>
                    <a:lnTo>
                      <a:pt x="322" y="152"/>
                    </a:lnTo>
                    <a:lnTo>
                      <a:pt x="333" y="136"/>
                    </a:lnTo>
                    <a:lnTo>
                      <a:pt x="340" y="123"/>
                    </a:lnTo>
                    <a:close/>
                  </a:path>
                </a:pathLst>
              </a:custGeom>
              <a:solidFill>
                <a:srgbClr val="269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3" name="Freeform 422"/>
              <p:cNvSpPr>
                <a:spLocks noEditPoints="1"/>
              </p:cNvSpPr>
              <p:nvPr/>
            </p:nvSpPr>
            <p:spPr bwMode="auto">
              <a:xfrm>
                <a:off x="6963839" y="2344756"/>
                <a:ext cx="397740" cy="845986"/>
              </a:xfrm>
              <a:custGeom>
                <a:avLst/>
                <a:gdLst>
                  <a:gd name="T0" fmla="*/ 345 w 378"/>
                  <a:gd name="T1" fmla="*/ 93 h 804"/>
                  <a:gd name="T2" fmla="*/ 276 w 378"/>
                  <a:gd name="T3" fmla="*/ 13 h 804"/>
                  <a:gd name="T4" fmla="*/ 223 w 378"/>
                  <a:gd name="T5" fmla="*/ 0 h 804"/>
                  <a:gd name="T6" fmla="*/ 147 w 378"/>
                  <a:gd name="T7" fmla="*/ 44 h 804"/>
                  <a:gd name="T8" fmla="*/ 71 w 378"/>
                  <a:gd name="T9" fmla="*/ 170 h 804"/>
                  <a:gd name="T10" fmla="*/ 48 w 378"/>
                  <a:gd name="T11" fmla="*/ 228 h 804"/>
                  <a:gd name="T12" fmla="*/ 32 w 378"/>
                  <a:gd name="T13" fmla="*/ 263 h 804"/>
                  <a:gd name="T14" fmla="*/ 4 w 378"/>
                  <a:gd name="T15" fmla="*/ 307 h 804"/>
                  <a:gd name="T16" fmla="*/ 7 w 378"/>
                  <a:gd name="T17" fmla="*/ 367 h 804"/>
                  <a:gd name="T18" fmla="*/ 37 w 378"/>
                  <a:gd name="T19" fmla="*/ 450 h 804"/>
                  <a:gd name="T20" fmla="*/ 99 w 378"/>
                  <a:gd name="T21" fmla="*/ 556 h 804"/>
                  <a:gd name="T22" fmla="*/ 178 w 378"/>
                  <a:gd name="T23" fmla="*/ 642 h 804"/>
                  <a:gd name="T24" fmla="*/ 240 w 378"/>
                  <a:gd name="T25" fmla="*/ 707 h 804"/>
                  <a:gd name="T26" fmla="*/ 287 w 378"/>
                  <a:gd name="T27" fmla="*/ 771 h 804"/>
                  <a:gd name="T28" fmla="*/ 310 w 378"/>
                  <a:gd name="T29" fmla="*/ 799 h 804"/>
                  <a:gd name="T30" fmla="*/ 306 w 378"/>
                  <a:gd name="T31" fmla="*/ 797 h 804"/>
                  <a:gd name="T32" fmla="*/ 326 w 378"/>
                  <a:gd name="T33" fmla="*/ 749 h 804"/>
                  <a:gd name="T34" fmla="*/ 351 w 378"/>
                  <a:gd name="T35" fmla="*/ 704 h 804"/>
                  <a:gd name="T36" fmla="*/ 378 w 378"/>
                  <a:gd name="T37" fmla="*/ 587 h 804"/>
                  <a:gd name="T38" fmla="*/ 365 w 378"/>
                  <a:gd name="T39" fmla="*/ 528 h 804"/>
                  <a:gd name="T40" fmla="*/ 305 w 378"/>
                  <a:gd name="T41" fmla="*/ 416 h 804"/>
                  <a:gd name="T42" fmla="*/ 217 w 378"/>
                  <a:gd name="T43" fmla="*/ 300 h 804"/>
                  <a:gd name="T44" fmla="*/ 210 w 378"/>
                  <a:gd name="T45" fmla="*/ 288 h 804"/>
                  <a:gd name="T46" fmla="*/ 208 w 378"/>
                  <a:gd name="T47" fmla="*/ 288 h 804"/>
                  <a:gd name="T48" fmla="*/ 212 w 378"/>
                  <a:gd name="T49" fmla="*/ 280 h 804"/>
                  <a:gd name="T50" fmla="*/ 273 w 378"/>
                  <a:gd name="T51" fmla="*/ 227 h 804"/>
                  <a:gd name="T52" fmla="*/ 327 w 378"/>
                  <a:gd name="T53" fmla="*/ 164 h 804"/>
                  <a:gd name="T54" fmla="*/ 350 w 378"/>
                  <a:gd name="T55" fmla="*/ 121 h 804"/>
                  <a:gd name="T56" fmla="*/ 336 w 378"/>
                  <a:gd name="T57" fmla="*/ 138 h 804"/>
                  <a:gd name="T58" fmla="*/ 312 w 378"/>
                  <a:gd name="T59" fmla="*/ 170 h 804"/>
                  <a:gd name="T60" fmla="*/ 256 w 378"/>
                  <a:gd name="T61" fmla="*/ 230 h 804"/>
                  <a:gd name="T62" fmla="*/ 202 w 378"/>
                  <a:gd name="T63" fmla="*/ 281 h 804"/>
                  <a:gd name="T64" fmla="*/ 206 w 378"/>
                  <a:gd name="T65" fmla="*/ 300 h 804"/>
                  <a:gd name="T66" fmla="*/ 278 w 378"/>
                  <a:gd name="T67" fmla="*/ 389 h 804"/>
                  <a:gd name="T68" fmla="*/ 346 w 378"/>
                  <a:gd name="T69" fmla="*/ 506 h 804"/>
                  <a:gd name="T70" fmla="*/ 362 w 378"/>
                  <a:gd name="T71" fmla="*/ 530 h 804"/>
                  <a:gd name="T72" fmla="*/ 370 w 378"/>
                  <a:gd name="T73" fmla="*/ 587 h 804"/>
                  <a:gd name="T74" fmla="*/ 347 w 378"/>
                  <a:gd name="T75" fmla="*/ 701 h 804"/>
                  <a:gd name="T76" fmla="*/ 324 w 378"/>
                  <a:gd name="T77" fmla="*/ 746 h 804"/>
                  <a:gd name="T78" fmla="*/ 313 w 378"/>
                  <a:gd name="T79" fmla="*/ 804 h 804"/>
                  <a:gd name="T80" fmla="*/ 308 w 378"/>
                  <a:gd name="T81" fmla="*/ 787 h 804"/>
                  <a:gd name="T82" fmla="*/ 255 w 378"/>
                  <a:gd name="T83" fmla="*/ 714 h 804"/>
                  <a:gd name="T84" fmla="*/ 223 w 378"/>
                  <a:gd name="T85" fmla="*/ 676 h 804"/>
                  <a:gd name="T86" fmla="*/ 132 w 378"/>
                  <a:gd name="T87" fmla="*/ 585 h 804"/>
                  <a:gd name="T88" fmla="*/ 65 w 378"/>
                  <a:gd name="T89" fmla="*/ 482 h 804"/>
                  <a:gd name="T90" fmla="*/ 32 w 378"/>
                  <a:gd name="T91" fmla="*/ 420 h 804"/>
                  <a:gd name="T92" fmla="*/ 16 w 378"/>
                  <a:gd name="T93" fmla="*/ 367 h 804"/>
                  <a:gd name="T94" fmla="*/ 7 w 378"/>
                  <a:gd name="T95" fmla="*/ 310 h 804"/>
                  <a:gd name="T96" fmla="*/ 13 w 378"/>
                  <a:gd name="T97" fmla="*/ 305 h 804"/>
                  <a:gd name="T98" fmla="*/ 53 w 378"/>
                  <a:gd name="T99" fmla="*/ 234 h 804"/>
                  <a:gd name="T100" fmla="*/ 67 w 378"/>
                  <a:gd name="T101" fmla="*/ 202 h 804"/>
                  <a:gd name="T102" fmla="*/ 95 w 378"/>
                  <a:gd name="T103" fmla="*/ 144 h 804"/>
                  <a:gd name="T104" fmla="*/ 182 w 378"/>
                  <a:gd name="T105" fmla="*/ 24 h 804"/>
                  <a:gd name="T106" fmla="*/ 203 w 378"/>
                  <a:gd name="T107" fmla="*/ 12 h 804"/>
                  <a:gd name="T108" fmla="*/ 262 w 378"/>
                  <a:gd name="T109" fmla="*/ 16 h 804"/>
                  <a:gd name="T110" fmla="*/ 259 w 378"/>
                  <a:gd name="T111" fmla="*/ 14 h 804"/>
                  <a:gd name="T112" fmla="*/ 331 w 378"/>
                  <a:gd name="T113" fmla="*/ 80 h 804"/>
                  <a:gd name="T114" fmla="*/ 342 w 378"/>
                  <a:gd name="T115" fmla="*/ 96 h 804"/>
                  <a:gd name="T116" fmla="*/ 340 w 378"/>
                  <a:gd name="T117" fmla="*/ 127 h 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78" h="804">
                    <a:moveTo>
                      <a:pt x="350" y="121"/>
                    </a:moveTo>
                    <a:lnTo>
                      <a:pt x="350" y="114"/>
                    </a:lnTo>
                    <a:lnTo>
                      <a:pt x="349" y="106"/>
                    </a:lnTo>
                    <a:lnTo>
                      <a:pt x="346" y="96"/>
                    </a:lnTo>
                    <a:lnTo>
                      <a:pt x="345" y="93"/>
                    </a:lnTo>
                    <a:lnTo>
                      <a:pt x="337" y="74"/>
                    </a:lnTo>
                    <a:lnTo>
                      <a:pt x="324" y="54"/>
                    </a:lnTo>
                    <a:lnTo>
                      <a:pt x="308" y="36"/>
                    </a:lnTo>
                    <a:lnTo>
                      <a:pt x="288" y="19"/>
                    </a:lnTo>
                    <a:lnTo>
                      <a:pt x="276" y="13"/>
                    </a:lnTo>
                    <a:lnTo>
                      <a:pt x="265" y="9"/>
                    </a:lnTo>
                    <a:lnTo>
                      <a:pt x="262" y="7"/>
                    </a:lnTo>
                    <a:lnTo>
                      <a:pt x="249" y="3"/>
                    </a:lnTo>
                    <a:lnTo>
                      <a:pt x="237" y="1"/>
                    </a:lnTo>
                    <a:lnTo>
                      <a:pt x="223" y="0"/>
                    </a:lnTo>
                    <a:lnTo>
                      <a:pt x="199" y="5"/>
                    </a:lnTo>
                    <a:lnTo>
                      <a:pt x="185" y="12"/>
                    </a:lnTo>
                    <a:lnTo>
                      <a:pt x="176" y="18"/>
                    </a:lnTo>
                    <a:lnTo>
                      <a:pt x="165" y="26"/>
                    </a:lnTo>
                    <a:lnTo>
                      <a:pt x="147" y="44"/>
                    </a:lnTo>
                    <a:lnTo>
                      <a:pt x="131" y="67"/>
                    </a:lnTo>
                    <a:lnTo>
                      <a:pt x="102" y="114"/>
                    </a:lnTo>
                    <a:lnTo>
                      <a:pt x="88" y="140"/>
                    </a:lnTo>
                    <a:lnTo>
                      <a:pt x="80" y="154"/>
                    </a:lnTo>
                    <a:lnTo>
                      <a:pt x="71" y="170"/>
                    </a:lnTo>
                    <a:lnTo>
                      <a:pt x="59" y="198"/>
                    </a:lnTo>
                    <a:lnTo>
                      <a:pt x="58" y="202"/>
                    </a:lnTo>
                    <a:lnTo>
                      <a:pt x="46" y="231"/>
                    </a:lnTo>
                    <a:lnTo>
                      <a:pt x="50" y="231"/>
                    </a:lnTo>
                    <a:lnTo>
                      <a:pt x="48" y="228"/>
                    </a:lnTo>
                    <a:lnTo>
                      <a:pt x="46" y="231"/>
                    </a:lnTo>
                    <a:lnTo>
                      <a:pt x="50" y="231"/>
                    </a:lnTo>
                    <a:lnTo>
                      <a:pt x="48" y="228"/>
                    </a:lnTo>
                    <a:lnTo>
                      <a:pt x="40" y="244"/>
                    </a:lnTo>
                    <a:lnTo>
                      <a:pt x="32" y="263"/>
                    </a:lnTo>
                    <a:lnTo>
                      <a:pt x="29" y="271"/>
                    </a:lnTo>
                    <a:lnTo>
                      <a:pt x="23" y="278"/>
                    </a:lnTo>
                    <a:lnTo>
                      <a:pt x="12" y="292"/>
                    </a:lnTo>
                    <a:lnTo>
                      <a:pt x="7" y="299"/>
                    </a:lnTo>
                    <a:lnTo>
                      <a:pt x="4" y="307"/>
                    </a:lnTo>
                    <a:lnTo>
                      <a:pt x="3" y="310"/>
                    </a:lnTo>
                    <a:lnTo>
                      <a:pt x="0" y="319"/>
                    </a:lnTo>
                    <a:lnTo>
                      <a:pt x="0" y="337"/>
                    </a:lnTo>
                    <a:lnTo>
                      <a:pt x="3" y="350"/>
                    </a:lnTo>
                    <a:lnTo>
                      <a:pt x="7" y="367"/>
                    </a:lnTo>
                    <a:lnTo>
                      <a:pt x="12" y="384"/>
                    </a:lnTo>
                    <a:lnTo>
                      <a:pt x="24" y="420"/>
                    </a:lnTo>
                    <a:lnTo>
                      <a:pt x="25" y="422"/>
                    </a:lnTo>
                    <a:lnTo>
                      <a:pt x="31" y="438"/>
                    </a:lnTo>
                    <a:lnTo>
                      <a:pt x="37" y="450"/>
                    </a:lnTo>
                    <a:lnTo>
                      <a:pt x="49" y="470"/>
                    </a:lnTo>
                    <a:lnTo>
                      <a:pt x="59" y="487"/>
                    </a:lnTo>
                    <a:lnTo>
                      <a:pt x="78" y="523"/>
                    </a:lnTo>
                    <a:lnTo>
                      <a:pt x="88" y="540"/>
                    </a:lnTo>
                    <a:lnTo>
                      <a:pt x="99" y="556"/>
                    </a:lnTo>
                    <a:lnTo>
                      <a:pt x="110" y="573"/>
                    </a:lnTo>
                    <a:lnTo>
                      <a:pt x="126" y="591"/>
                    </a:lnTo>
                    <a:lnTo>
                      <a:pt x="139" y="605"/>
                    </a:lnTo>
                    <a:lnTo>
                      <a:pt x="165" y="631"/>
                    </a:lnTo>
                    <a:lnTo>
                      <a:pt x="178" y="642"/>
                    </a:lnTo>
                    <a:lnTo>
                      <a:pt x="203" y="666"/>
                    </a:lnTo>
                    <a:lnTo>
                      <a:pt x="217" y="682"/>
                    </a:lnTo>
                    <a:lnTo>
                      <a:pt x="234" y="698"/>
                    </a:lnTo>
                    <a:lnTo>
                      <a:pt x="236" y="702"/>
                    </a:lnTo>
                    <a:lnTo>
                      <a:pt x="240" y="707"/>
                    </a:lnTo>
                    <a:lnTo>
                      <a:pt x="243" y="713"/>
                    </a:lnTo>
                    <a:lnTo>
                      <a:pt x="249" y="720"/>
                    </a:lnTo>
                    <a:lnTo>
                      <a:pt x="261" y="736"/>
                    </a:lnTo>
                    <a:lnTo>
                      <a:pt x="275" y="754"/>
                    </a:lnTo>
                    <a:lnTo>
                      <a:pt x="287" y="771"/>
                    </a:lnTo>
                    <a:lnTo>
                      <a:pt x="298" y="787"/>
                    </a:lnTo>
                    <a:lnTo>
                      <a:pt x="302" y="793"/>
                    </a:lnTo>
                    <a:lnTo>
                      <a:pt x="305" y="798"/>
                    </a:lnTo>
                    <a:lnTo>
                      <a:pt x="306" y="803"/>
                    </a:lnTo>
                    <a:lnTo>
                      <a:pt x="310" y="799"/>
                    </a:lnTo>
                    <a:lnTo>
                      <a:pt x="306" y="797"/>
                    </a:lnTo>
                    <a:lnTo>
                      <a:pt x="305" y="799"/>
                    </a:lnTo>
                    <a:lnTo>
                      <a:pt x="306" y="803"/>
                    </a:lnTo>
                    <a:lnTo>
                      <a:pt x="310" y="799"/>
                    </a:lnTo>
                    <a:lnTo>
                      <a:pt x="306" y="797"/>
                    </a:lnTo>
                    <a:lnTo>
                      <a:pt x="306" y="800"/>
                    </a:lnTo>
                    <a:lnTo>
                      <a:pt x="313" y="803"/>
                    </a:lnTo>
                    <a:lnTo>
                      <a:pt x="321" y="774"/>
                    </a:lnTo>
                    <a:lnTo>
                      <a:pt x="331" y="749"/>
                    </a:lnTo>
                    <a:lnTo>
                      <a:pt x="326" y="749"/>
                    </a:lnTo>
                    <a:lnTo>
                      <a:pt x="330" y="752"/>
                    </a:lnTo>
                    <a:lnTo>
                      <a:pt x="331" y="749"/>
                    </a:lnTo>
                    <a:lnTo>
                      <a:pt x="326" y="749"/>
                    </a:lnTo>
                    <a:lnTo>
                      <a:pt x="330" y="752"/>
                    </a:lnTo>
                    <a:lnTo>
                      <a:pt x="351" y="704"/>
                    </a:lnTo>
                    <a:lnTo>
                      <a:pt x="352" y="701"/>
                    </a:lnTo>
                    <a:lnTo>
                      <a:pt x="362" y="676"/>
                    </a:lnTo>
                    <a:lnTo>
                      <a:pt x="370" y="650"/>
                    </a:lnTo>
                    <a:lnTo>
                      <a:pt x="376" y="620"/>
                    </a:lnTo>
                    <a:lnTo>
                      <a:pt x="378" y="587"/>
                    </a:lnTo>
                    <a:lnTo>
                      <a:pt x="377" y="572"/>
                    </a:lnTo>
                    <a:lnTo>
                      <a:pt x="375" y="557"/>
                    </a:lnTo>
                    <a:lnTo>
                      <a:pt x="371" y="543"/>
                    </a:lnTo>
                    <a:lnTo>
                      <a:pt x="366" y="530"/>
                    </a:lnTo>
                    <a:lnTo>
                      <a:pt x="365" y="528"/>
                    </a:lnTo>
                    <a:lnTo>
                      <a:pt x="352" y="500"/>
                    </a:lnTo>
                    <a:lnTo>
                      <a:pt x="339" y="476"/>
                    </a:lnTo>
                    <a:lnTo>
                      <a:pt x="327" y="453"/>
                    </a:lnTo>
                    <a:lnTo>
                      <a:pt x="315" y="434"/>
                    </a:lnTo>
                    <a:lnTo>
                      <a:pt x="305" y="416"/>
                    </a:lnTo>
                    <a:lnTo>
                      <a:pt x="283" y="383"/>
                    </a:lnTo>
                    <a:lnTo>
                      <a:pt x="257" y="350"/>
                    </a:lnTo>
                    <a:lnTo>
                      <a:pt x="242" y="332"/>
                    </a:lnTo>
                    <a:lnTo>
                      <a:pt x="228" y="316"/>
                    </a:lnTo>
                    <a:lnTo>
                      <a:pt x="217" y="300"/>
                    </a:lnTo>
                    <a:lnTo>
                      <a:pt x="212" y="294"/>
                    </a:lnTo>
                    <a:lnTo>
                      <a:pt x="210" y="288"/>
                    </a:lnTo>
                    <a:lnTo>
                      <a:pt x="206" y="291"/>
                    </a:lnTo>
                    <a:lnTo>
                      <a:pt x="211" y="291"/>
                    </a:lnTo>
                    <a:lnTo>
                      <a:pt x="210" y="288"/>
                    </a:lnTo>
                    <a:lnTo>
                      <a:pt x="206" y="291"/>
                    </a:lnTo>
                    <a:lnTo>
                      <a:pt x="211" y="291"/>
                    </a:lnTo>
                    <a:lnTo>
                      <a:pt x="209" y="286"/>
                    </a:lnTo>
                    <a:lnTo>
                      <a:pt x="205" y="286"/>
                    </a:lnTo>
                    <a:lnTo>
                      <a:pt x="208" y="288"/>
                    </a:lnTo>
                    <a:lnTo>
                      <a:pt x="209" y="286"/>
                    </a:lnTo>
                    <a:lnTo>
                      <a:pt x="205" y="286"/>
                    </a:lnTo>
                    <a:lnTo>
                      <a:pt x="208" y="288"/>
                    </a:lnTo>
                    <a:lnTo>
                      <a:pt x="209" y="285"/>
                    </a:lnTo>
                    <a:lnTo>
                      <a:pt x="212" y="280"/>
                    </a:lnTo>
                    <a:lnTo>
                      <a:pt x="219" y="273"/>
                    </a:lnTo>
                    <a:lnTo>
                      <a:pt x="229" y="265"/>
                    </a:lnTo>
                    <a:lnTo>
                      <a:pt x="240" y="256"/>
                    </a:lnTo>
                    <a:lnTo>
                      <a:pt x="262" y="236"/>
                    </a:lnTo>
                    <a:lnTo>
                      <a:pt x="273" y="227"/>
                    </a:lnTo>
                    <a:lnTo>
                      <a:pt x="282" y="216"/>
                    </a:lnTo>
                    <a:lnTo>
                      <a:pt x="289" y="208"/>
                    </a:lnTo>
                    <a:lnTo>
                      <a:pt x="298" y="198"/>
                    </a:lnTo>
                    <a:lnTo>
                      <a:pt x="318" y="176"/>
                    </a:lnTo>
                    <a:lnTo>
                      <a:pt x="327" y="164"/>
                    </a:lnTo>
                    <a:lnTo>
                      <a:pt x="336" y="152"/>
                    </a:lnTo>
                    <a:lnTo>
                      <a:pt x="343" y="141"/>
                    </a:lnTo>
                    <a:lnTo>
                      <a:pt x="344" y="138"/>
                    </a:lnTo>
                    <a:lnTo>
                      <a:pt x="347" y="129"/>
                    </a:lnTo>
                    <a:lnTo>
                      <a:pt x="350" y="121"/>
                    </a:lnTo>
                    <a:close/>
                    <a:moveTo>
                      <a:pt x="340" y="127"/>
                    </a:moveTo>
                    <a:lnTo>
                      <a:pt x="336" y="138"/>
                    </a:lnTo>
                    <a:lnTo>
                      <a:pt x="339" y="138"/>
                    </a:lnTo>
                    <a:lnTo>
                      <a:pt x="337" y="135"/>
                    </a:lnTo>
                    <a:lnTo>
                      <a:pt x="336" y="138"/>
                    </a:lnTo>
                    <a:lnTo>
                      <a:pt x="339" y="138"/>
                    </a:lnTo>
                    <a:lnTo>
                      <a:pt x="337" y="135"/>
                    </a:lnTo>
                    <a:lnTo>
                      <a:pt x="330" y="146"/>
                    </a:lnTo>
                    <a:lnTo>
                      <a:pt x="321" y="158"/>
                    </a:lnTo>
                    <a:lnTo>
                      <a:pt x="312" y="170"/>
                    </a:lnTo>
                    <a:lnTo>
                      <a:pt x="292" y="192"/>
                    </a:lnTo>
                    <a:lnTo>
                      <a:pt x="283" y="202"/>
                    </a:lnTo>
                    <a:lnTo>
                      <a:pt x="276" y="211"/>
                    </a:lnTo>
                    <a:lnTo>
                      <a:pt x="267" y="221"/>
                    </a:lnTo>
                    <a:lnTo>
                      <a:pt x="256" y="230"/>
                    </a:lnTo>
                    <a:lnTo>
                      <a:pt x="234" y="250"/>
                    </a:lnTo>
                    <a:lnTo>
                      <a:pt x="223" y="259"/>
                    </a:lnTo>
                    <a:lnTo>
                      <a:pt x="214" y="267"/>
                    </a:lnTo>
                    <a:lnTo>
                      <a:pt x="206" y="274"/>
                    </a:lnTo>
                    <a:lnTo>
                      <a:pt x="202" y="281"/>
                    </a:lnTo>
                    <a:lnTo>
                      <a:pt x="202" y="282"/>
                    </a:lnTo>
                    <a:lnTo>
                      <a:pt x="200" y="286"/>
                    </a:lnTo>
                    <a:lnTo>
                      <a:pt x="203" y="291"/>
                    </a:lnTo>
                    <a:lnTo>
                      <a:pt x="204" y="294"/>
                    </a:lnTo>
                    <a:lnTo>
                      <a:pt x="206" y="300"/>
                    </a:lnTo>
                    <a:lnTo>
                      <a:pt x="211" y="306"/>
                    </a:lnTo>
                    <a:lnTo>
                      <a:pt x="222" y="321"/>
                    </a:lnTo>
                    <a:lnTo>
                      <a:pt x="236" y="338"/>
                    </a:lnTo>
                    <a:lnTo>
                      <a:pt x="251" y="356"/>
                    </a:lnTo>
                    <a:lnTo>
                      <a:pt x="278" y="389"/>
                    </a:lnTo>
                    <a:lnTo>
                      <a:pt x="299" y="422"/>
                    </a:lnTo>
                    <a:lnTo>
                      <a:pt x="310" y="440"/>
                    </a:lnTo>
                    <a:lnTo>
                      <a:pt x="321" y="459"/>
                    </a:lnTo>
                    <a:lnTo>
                      <a:pt x="332" y="479"/>
                    </a:lnTo>
                    <a:lnTo>
                      <a:pt x="346" y="506"/>
                    </a:lnTo>
                    <a:lnTo>
                      <a:pt x="359" y="534"/>
                    </a:lnTo>
                    <a:lnTo>
                      <a:pt x="362" y="530"/>
                    </a:lnTo>
                    <a:lnTo>
                      <a:pt x="358" y="530"/>
                    </a:lnTo>
                    <a:lnTo>
                      <a:pt x="359" y="534"/>
                    </a:lnTo>
                    <a:lnTo>
                      <a:pt x="362" y="530"/>
                    </a:lnTo>
                    <a:lnTo>
                      <a:pt x="358" y="530"/>
                    </a:lnTo>
                    <a:lnTo>
                      <a:pt x="363" y="543"/>
                    </a:lnTo>
                    <a:lnTo>
                      <a:pt x="366" y="557"/>
                    </a:lnTo>
                    <a:lnTo>
                      <a:pt x="369" y="572"/>
                    </a:lnTo>
                    <a:lnTo>
                      <a:pt x="370" y="587"/>
                    </a:lnTo>
                    <a:lnTo>
                      <a:pt x="368" y="620"/>
                    </a:lnTo>
                    <a:lnTo>
                      <a:pt x="362" y="650"/>
                    </a:lnTo>
                    <a:lnTo>
                      <a:pt x="353" y="676"/>
                    </a:lnTo>
                    <a:lnTo>
                      <a:pt x="344" y="701"/>
                    </a:lnTo>
                    <a:lnTo>
                      <a:pt x="347" y="701"/>
                    </a:lnTo>
                    <a:lnTo>
                      <a:pt x="345" y="698"/>
                    </a:lnTo>
                    <a:lnTo>
                      <a:pt x="344" y="701"/>
                    </a:lnTo>
                    <a:lnTo>
                      <a:pt x="347" y="701"/>
                    </a:lnTo>
                    <a:lnTo>
                      <a:pt x="345" y="698"/>
                    </a:lnTo>
                    <a:lnTo>
                      <a:pt x="324" y="746"/>
                    </a:lnTo>
                    <a:lnTo>
                      <a:pt x="323" y="749"/>
                    </a:lnTo>
                    <a:lnTo>
                      <a:pt x="313" y="774"/>
                    </a:lnTo>
                    <a:lnTo>
                      <a:pt x="306" y="802"/>
                    </a:lnTo>
                    <a:lnTo>
                      <a:pt x="312" y="780"/>
                    </a:lnTo>
                    <a:lnTo>
                      <a:pt x="313" y="804"/>
                    </a:lnTo>
                    <a:lnTo>
                      <a:pt x="312" y="803"/>
                    </a:lnTo>
                    <a:lnTo>
                      <a:pt x="313" y="799"/>
                    </a:lnTo>
                    <a:lnTo>
                      <a:pt x="312" y="797"/>
                    </a:lnTo>
                    <a:lnTo>
                      <a:pt x="311" y="792"/>
                    </a:lnTo>
                    <a:lnTo>
                      <a:pt x="308" y="787"/>
                    </a:lnTo>
                    <a:lnTo>
                      <a:pt x="304" y="781"/>
                    </a:lnTo>
                    <a:lnTo>
                      <a:pt x="293" y="765"/>
                    </a:lnTo>
                    <a:lnTo>
                      <a:pt x="281" y="748"/>
                    </a:lnTo>
                    <a:lnTo>
                      <a:pt x="267" y="730"/>
                    </a:lnTo>
                    <a:lnTo>
                      <a:pt x="255" y="714"/>
                    </a:lnTo>
                    <a:lnTo>
                      <a:pt x="249" y="707"/>
                    </a:lnTo>
                    <a:lnTo>
                      <a:pt x="246" y="701"/>
                    </a:lnTo>
                    <a:lnTo>
                      <a:pt x="242" y="696"/>
                    </a:lnTo>
                    <a:lnTo>
                      <a:pt x="240" y="694"/>
                    </a:lnTo>
                    <a:lnTo>
                      <a:pt x="223" y="676"/>
                    </a:lnTo>
                    <a:lnTo>
                      <a:pt x="209" y="661"/>
                    </a:lnTo>
                    <a:lnTo>
                      <a:pt x="184" y="636"/>
                    </a:lnTo>
                    <a:lnTo>
                      <a:pt x="171" y="625"/>
                    </a:lnTo>
                    <a:lnTo>
                      <a:pt x="145" y="599"/>
                    </a:lnTo>
                    <a:lnTo>
                      <a:pt x="132" y="585"/>
                    </a:lnTo>
                    <a:lnTo>
                      <a:pt x="116" y="567"/>
                    </a:lnTo>
                    <a:lnTo>
                      <a:pt x="104" y="550"/>
                    </a:lnTo>
                    <a:lnTo>
                      <a:pt x="94" y="534"/>
                    </a:lnTo>
                    <a:lnTo>
                      <a:pt x="84" y="517"/>
                    </a:lnTo>
                    <a:lnTo>
                      <a:pt x="65" y="482"/>
                    </a:lnTo>
                    <a:lnTo>
                      <a:pt x="44" y="446"/>
                    </a:lnTo>
                    <a:lnTo>
                      <a:pt x="37" y="432"/>
                    </a:lnTo>
                    <a:lnTo>
                      <a:pt x="31" y="416"/>
                    </a:lnTo>
                    <a:lnTo>
                      <a:pt x="27" y="420"/>
                    </a:lnTo>
                    <a:lnTo>
                      <a:pt x="32" y="420"/>
                    </a:lnTo>
                    <a:lnTo>
                      <a:pt x="31" y="416"/>
                    </a:lnTo>
                    <a:lnTo>
                      <a:pt x="27" y="420"/>
                    </a:lnTo>
                    <a:lnTo>
                      <a:pt x="32" y="420"/>
                    </a:lnTo>
                    <a:lnTo>
                      <a:pt x="20" y="384"/>
                    </a:lnTo>
                    <a:lnTo>
                      <a:pt x="16" y="367"/>
                    </a:lnTo>
                    <a:lnTo>
                      <a:pt x="11" y="350"/>
                    </a:lnTo>
                    <a:lnTo>
                      <a:pt x="8" y="337"/>
                    </a:lnTo>
                    <a:lnTo>
                      <a:pt x="8" y="319"/>
                    </a:lnTo>
                    <a:lnTo>
                      <a:pt x="11" y="310"/>
                    </a:lnTo>
                    <a:lnTo>
                      <a:pt x="7" y="310"/>
                    </a:lnTo>
                    <a:lnTo>
                      <a:pt x="10" y="313"/>
                    </a:lnTo>
                    <a:lnTo>
                      <a:pt x="11" y="310"/>
                    </a:lnTo>
                    <a:lnTo>
                      <a:pt x="7" y="310"/>
                    </a:lnTo>
                    <a:lnTo>
                      <a:pt x="10" y="313"/>
                    </a:lnTo>
                    <a:lnTo>
                      <a:pt x="13" y="305"/>
                    </a:lnTo>
                    <a:lnTo>
                      <a:pt x="18" y="298"/>
                    </a:lnTo>
                    <a:lnTo>
                      <a:pt x="29" y="284"/>
                    </a:lnTo>
                    <a:lnTo>
                      <a:pt x="35" y="276"/>
                    </a:lnTo>
                    <a:lnTo>
                      <a:pt x="39" y="267"/>
                    </a:lnTo>
                    <a:lnTo>
                      <a:pt x="53" y="234"/>
                    </a:lnTo>
                    <a:lnTo>
                      <a:pt x="55" y="231"/>
                    </a:lnTo>
                    <a:lnTo>
                      <a:pt x="67" y="202"/>
                    </a:lnTo>
                    <a:lnTo>
                      <a:pt x="62" y="202"/>
                    </a:lnTo>
                    <a:lnTo>
                      <a:pt x="65" y="204"/>
                    </a:lnTo>
                    <a:lnTo>
                      <a:pt x="67" y="202"/>
                    </a:lnTo>
                    <a:lnTo>
                      <a:pt x="62" y="202"/>
                    </a:lnTo>
                    <a:lnTo>
                      <a:pt x="65" y="204"/>
                    </a:lnTo>
                    <a:lnTo>
                      <a:pt x="77" y="176"/>
                    </a:lnTo>
                    <a:lnTo>
                      <a:pt x="85" y="160"/>
                    </a:lnTo>
                    <a:lnTo>
                      <a:pt x="95" y="144"/>
                    </a:lnTo>
                    <a:lnTo>
                      <a:pt x="108" y="120"/>
                    </a:lnTo>
                    <a:lnTo>
                      <a:pt x="136" y="73"/>
                    </a:lnTo>
                    <a:lnTo>
                      <a:pt x="153" y="50"/>
                    </a:lnTo>
                    <a:lnTo>
                      <a:pt x="171" y="32"/>
                    </a:lnTo>
                    <a:lnTo>
                      <a:pt x="182" y="24"/>
                    </a:lnTo>
                    <a:lnTo>
                      <a:pt x="191" y="18"/>
                    </a:lnTo>
                    <a:lnTo>
                      <a:pt x="203" y="12"/>
                    </a:lnTo>
                    <a:lnTo>
                      <a:pt x="199" y="10"/>
                    </a:lnTo>
                    <a:lnTo>
                      <a:pt x="199" y="13"/>
                    </a:lnTo>
                    <a:lnTo>
                      <a:pt x="203" y="12"/>
                    </a:lnTo>
                    <a:lnTo>
                      <a:pt x="199" y="10"/>
                    </a:lnTo>
                    <a:lnTo>
                      <a:pt x="199" y="13"/>
                    </a:lnTo>
                    <a:lnTo>
                      <a:pt x="223" y="9"/>
                    </a:lnTo>
                    <a:lnTo>
                      <a:pt x="249" y="11"/>
                    </a:lnTo>
                    <a:lnTo>
                      <a:pt x="262" y="16"/>
                    </a:lnTo>
                    <a:lnTo>
                      <a:pt x="262" y="11"/>
                    </a:lnTo>
                    <a:lnTo>
                      <a:pt x="259" y="14"/>
                    </a:lnTo>
                    <a:lnTo>
                      <a:pt x="262" y="16"/>
                    </a:lnTo>
                    <a:lnTo>
                      <a:pt x="262" y="11"/>
                    </a:lnTo>
                    <a:lnTo>
                      <a:pt x="259" y="14"/>
                    </a:lnTo>
                    <a:lnTo>
                      <a:pt x="270" y="19"/>
                    </a:lnTo>
                    <a:lnTo>
                      <a:pt x="282" y="25"/>
                    </a:lnTo>
                    <a:lnTo>
                      <a:pt x="302" y="42"/>
                    </a:lnTo>
                    <a:lnTo>
                      <a:pt x="318" y="60"/>
                    </a:lnTo>
                    <a:lnTo>
                      <a:pt x="331" y="80"/>
                    </a:lnTo>
                    <a:lnTo>
                      <a:pt x="339" y="99"/>
                    </a:lnTo>
                    <a:lnTo>
                      <a:pt x="342" y="96"/>
                    </a:lnTo>
                    <a:lnTo>
                      <a:pt x="338" y="96"/>
                    </a:lnTo>
                    <a:lnTo>
                      <a:pt x="339" y="99"/>
                    </a:lnTo>
                    <a:lnTo>
                      <a:pt x="342" y="96"/>
                    </a:lnTo>
                    <a:lnTo>
                      <a:pt x="338" y="96"/>
                    </a:lnTo>
                    <a:lnTo>
                      <a:pt x="340" y="106"/>
                    </a:lnTo>
                    <a:lnTo>
                      <a:pt x="342" y="114"/>
                    </a:lnTo>
                    <a:lnTo>
                      <a:pt x="342" y="121"/>
                    </a:lnTo>
                    <a:lnTo>
                      <a:pt x="340" y="12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4" name="Freeform 423"/>
              <p:cNvSpPr>
                <a:spLocks/>
              </p:cNvSpPr>
              <p:nvPr/>
            </p:nvSpPr>
            <p:spPr bwMode="auto">
              <a:xfrm>
                <a:off x="7068009" y="2939262"/>
                <a:ext cx="291466" cy="633437"/>
              </a:xfrm>
              <a:custGeom>
                <a:avLst/>
                <a:gdLst>
                  <a:gd name="T0" fmla="*/ 181 w 277"/>
                  <a:gd name="T1" fmla="*/ 165 h 602"/>
                  <a:gd name="T2" fmla="*/ 154 w 277"/>
                  <a:gd name="T3" fmla="*/ 197 h 602"/>
                  <a:gd name="T4" fmla="*/ 128 w 277"/>
                  <a:gd name="T5" fmla="*/ 226 h 602"/>
                  <a:gd name="T6" fmla="*/ 98 w 277"/>
                  <a:gd name="T7" fmla="*/ 267 h 602"/>
                  <a:gd name="T8" fmla="*/ 68 w 277"/>
                  <a:gd name="T9" fmla="*/ 321 h 602"/>
                  <a:gd name="T10" fmla="*/ 45 w 277"/>
                  <a:gd name="T11" fmla="*/ 368 h 602"/>
                  <a:gd name="T12" fmla="*/ 27 w 277"/>
                  <a:gd name="T13" fmla="*/ 420 h 602"/>
                  <a:gd name="T14" fmla="*/ 9 w 277"/>
                  <a:gd name="T15" fmla="*/ 487 h 602"/>
                  <a:gd name="T16" fmla="*/ 24 w 277"/>
                  <a:gd name="T17" fmla="*/ 534 h 602"/>
                  <a:gd name="T18" fmla="*/ 74 w 277"/>
                  <a:gd name="T19" fmla="*/ 559 h 602"/>
                  <a:gd name="T20" fmla="*/ 122 w 277"/>
                  <a:gd name="T21" fmla="*/ 585 h 602"/>
                  <a:gd name="T22" fmla="*/ 142 w 277"/>
                  <a:gd name="T23" fmla="*/ 590 h 602"/>
                  <a:gd name="T24" fmla="*/ 156 w 277"/>
                  <a:gd name="T25" fmla="*/ 595 h 602"/>
                  <a:gd name="T26" fmla="*/ 174 w 277"/>
                  <a:gd name="T27" fmla="*/ 583 h 602"/>
                  <a:gd name="T28" fmla="*/ 182 w 277"/>
                  <a:gd name="T29" fmla="*/ 539 h 602"/>
                  <a:gd name="T30" fmla="*/ 183 w 277"/>
                  <a:gd name="T31" fmla="*/ 493 h 602"/>
                  <a:gd name="T32" fmla="*/ 192 w 277"/>
                  <a:gd name="T33" fmla="*/ 451 h 602"/>
                  <a:gd name="T34" fmla="*/ 202 w 277"/>
                  <a:gd name="T35" fmla="*/ 399 h 602"/>
                  <a:gd name="T36" fmla="*/ 214 w 277"/>
                  <a:gd name="T37" fmla="*/ 336 h 602"/>
                  <a:gd name="T38" fmla="*/ 225 w 277"/>
                  <a:gd name="T39" fmla="*/ 272 h 602"/>
                  <a:gd name="T40" fmla="*/ 233 w 277"/>
                  <a:gd name="T41" fmla="*/ 216 h 602"/>
                  <a:gd name="T42" fmla="*/ 237 w 277"/>
                  <a:gd name="T43" fmla="*/ 179 h 602"/>
                  <a:gd name="T44" fmla="*/ 244 w 277"/>
                  <a:gd name="T45" fmla="*/ 148 h 602"/>
                  <a:gd name="T46" fmla="*/ 259 w 277"/>
                  <a:gd name="T47" fmla="*/ 107 h 602"/>
                  <a:gd name="T48" fmla="*/ 273 w 277"/>
                  <a:gd name="T49" fmla="*/ 64 h 602"/>
                  <a:gd name="T50" fmla="*/ 277 w 277"/>
                  <a:gd name="T51" fmla="*/ 20 h 602"/>
                  <a:gd name="T52" fmla="*/ 269 w 277"/>
                  <a:gd name="T53" fmla="*/ 15 h 602"/>
                  <a:gd name="T54" fmla="*/ 256 w 277"/>
                  <a:gd name="T55" fmla="*/ 48 h 602"/>
                  <a:gd name="T56" fmla="*/ 235 w 277"/>
                  <a:gd name="T57" fmla="*/ 82 h 602"/>
                  <a:gd name="T58" fmla="*/ 216 w 277"/>
                  <a:gd name="T59" fmla="*/ 113 h 602"/>
                  <a:gd name="T60" fmla="*/ 201 w 277"/>
                  <a:gd name="T61" fmla="*/ 136 h 602"/>
                  <a:gd name="T62" fmla="*/ 195 w 277"/>
                  <a:gd name="T63" fmla="*/ 144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77" h="602">
                    <a:moveTo>
                      <a:pt x="195" y="144"/>
                    </a:moveTo>
                    <a:lnTo>
                      <a:pt x="181" y="165"/>
                    </a:lnTo>
                    <a:lnTo>
                      <a:pt x="167" y="182"/>
                    </a:lnTo>
                    <a:lnTo>
                      <a:pt x="154" y="197"/>
                    </a:lnTo>
                    <a:lnTo>
                      <a:pt x="141" y="211"/>
                    </a:lnTo>
                    <a:lnTo>
                      <a:pt x="128" y="226"/>
                    </a:lnTo>
                    <a:lnTo>
                      <a:pt x="113" y="244"/>
                    </a:lnTo>
                    <a:lnTo>
                      <a:pt x="98" y="267"/>
                    </a:lnTo>
                    <a:lnTo>
                      <a:pt x="81" y="295"/>
                    </a:lnTo>
                    <a:lnTo>
                      <a:pt x="68" y="321"/>
                    </a:lnTo>
                    <a:lnTo>
                      <a:pt x="55" y="344"/>
                    </a:lnTo>
                    <a:lnTo>
                      <a:pt x="45" y="368"/>
                    </a:lnTo>
                    <a:lnTo>
                      <a:pt x="35" y="393"/>
                    </a:lnTo>
                    <a:lnTo>
                      <a:pt x="27" y="420"/>
                    </a:lnTo>
                    <a:lnTo>
                      <a:pt x="19" y="451"/>
                    </a:lnTo>
                    <a:lnTo>
                      <a:pt x="9" y="487"/>
                    </a:lnTo>
                    <a:lnTo>
                      <a:pt x="0" y="527"/>
                    </a:lnTo>
                    <a:lnTo>
                      <a:pt x="24" y="534"/>
                    </a:lnTo>
                    <a:lnTo>
                      <a:pt x="49" y="546"/>
                    </a:lnTo>
                    <a:lnTo>
                      <a:pt x="74" y="559"/>
                    </a:lnTo>
                    <a:lnTo>
                      <a:pt x="99" y="573"/>
                    </a:lnTo>
                    <a:lnTo>
                      <a:pt x="122" y="585"/>
                    </a:lnTo>
                    <a:lnTo>
                      <a:pt x="133" y="589"/>
                    </a:lnTo>
                    <a:lnTo>
                      <a:pt x="142" y="590"/>
                    </a:lnTo>
                    <a:lnTo>
                      <a:pt x="149" y="591"/>
                    </a:lnTo>
                    <a:lnTo>
                      <a:pt x="156" y="595"/>
                    </a:lnTo>
                    <a:lnTo>
                      <a:pt x="163" y="602"/>
                    </a:lnTo>
                    <a:lnTo>
                      <a:pt x="174" y="583"/>
                    </a:lnTo>
                    <a:lnTo>
                      <a:pt x="180" y="561"/>
                    </a:lnTo>
                    <a:lnTo>
                      <a:pt x="182" y="539"/>
                    </a:lnTo>
                    <a:lnTo>
                      <a:pt x="182" y="516"/>
                    </a:lnTo>
                    <a:lnTo>
                      <a:pt x="183" y="493"/>
                    </a:lnTo>
                    <a:lnTo>
                      <a:pt x="187" y="470"/>
                    </a:lnTo>
                    <a:lnTo>
                      <a:pt x="192" y="451"/>
                    </a:lnTo>
                    <a:lnTo>
                      <a:pt x="196" y="427"/>
                    </a:lnTo>
                    <a:lnTo>
                      <a:pt x="202" y="399"/>
                    </a:lnTo>
                    <a:lnTo>
                      <a:pt x="208" y="368"/>
                    </a:lnTo>
                    <a:lnTo>
                      <a:pt x="214" y="336"/>
                    </a:lnTo>
                    <a:lnTo>
                      <a:pt x="220" y="304"/>
                    </a:lnTo>
                    <a:lnTo>
                      <a:pt x="225" y="272"/>
                    </a:lnTo>
                    <a:lnTo>
                      <a:pt x="230" y="243"/>
                    </a:lnTo>
                    <a:lnTo>
                      <a:pt x="233" y="216"/>
                    </a:lnTo>
                    <a:lnTo>
                      <a:pt x="235" y="195"/>
                    </a:lnTo>
                    <a:lnTo>
                      <a:pt x="237" y="179"/>
                    </a:lnTo>
                    <a:lnTo>
                      <a:pt x="238" y="164"/>
                    </a:lnTo>
                    <a:lnTo>
                      <a:pt x="244" y="148"/>
                    </a:lnTo>
                    <a:lnTo>
                      <a:pt x="251" y="129"/>
                    </a:lnTo>
                    <a:lnTo>
                      <a:pt x="259" y="107"/>
                    </a:lnTo>
                    <a:lnTo>
                      <a:pt x="266" y="86"/>
                    </a:lnTo>
                    <a:lnTo>
                      <a:pt x="273" y="64"/>
                    </a:lnTo>
                    <a:lnTo>
                      <a:pt x="277" y="41"/>
                    </a:lnTo>
                    <a:lnTo>
                      <a:pt x="277" y="20"/>
                    </a:lnTo>
                    <a:lnTo>
                      <a:pt x="272" y="0"/>
                    </a:lnTo>
                    <a:lnTo>
                      <a:pt x="269" y="15"/>
                    </a:lnTo>
                    <a:lnTo>
                      <a:pt x="263" y="32"/>
                    </a:lnTo>
                    <a:lnTo>
                      <a:pt x="256" y="48"/>
                    </a:lnTo>
                    <a:lnTo>
                      <a:pt x="246" y="66"/>
                    </a:lnTo>
                    <a:lnTo>
                      <a:pt x="235" y="82"/>
                    </a:lnTo>
                    <a:lnTo>
                      <a:pt x="226" y="99"/>
                    </a:lnTo>
                    <a:lnTo>
                      <a:pt x="216" y="113"/>
                    </a:lnTo>
                    <a:lnTo>
                      <a:pt x="208" y="126"/>
                    </a:lnTo>
                    <a:lnTo>
                      <a:pt x="201" y="136"/>
                    </a:lnTo>
                    <a:lnTo>
                      <a:pt x="196" y="142"/>
                    </a:lnTo>
                    <a:lnTo>
                      <a:pt x="195" y="144"/>
                    </a:lnTo>
                    <a:close/>
                  </a:path>
                </a:pathLst>
              </a:custGeom>
              <a:solidFill>
                <a:srgbClr val="0047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5" name="Freeform 424"/>
              <p:cNvSpPr>
                <a:spLocks noEditPoints="1"/>
              </p:cNvSpPr>
              <p:nvPr/>
            </p:nvSpPr>
            <p:spPr bwMode="auto">
              <a:xfrm>
                <a:off x="7062748" y="2922426"/>
                <a:ext cx="301988" cy="656586"/>
              </a:xfrm>
              <a:custGeom>
                <a:avLst/>
                <a:gdLst>
                  <a:gd name="T0" fmla="*/ 161 w 287"/>
                  <a:gd name="T1" fmla="*/ 205 h 624"/>
                  <a:gd name="T2" fmla="*/ 114 w 287"/>
                  <a:gd name="T3" fmla="*/ 260 h 624"/>
                  <a:gd name="T4" fmla="*/ 66 w 287"/>
                  <a:gd name="T5" fmla="*/ 339 h 624"/>
                  <a:gd name="T6" fmla="*/ 31 w 287"/>
                  <a:gd name="T7" fmla="*/ 426 h 624"/>
                  <a:gd name="T8" fmla="*/ 6 w 287"/>
                  <a:gd name="T9" fmla="*/ 519 h 624"/>
                  <a:gd name="T10" fmla="*/ 20 w 287"/>
                  <a:gd name="T11" fmla="*/ 551 h 624"/>
                  <a:gd name="T12" fmla="*/ 37 w 287"/>
                  <a:gd name="T13" fmla="*/ 557 h 624"/>
                  <a:gd name="T14" fmla="*/ 65 w 287"/>
                  <a:gd name="T15" fmla="*/ 571 h 624"/>
                  <a:gd name="T16" fmla="*/ 131 w 287"/>
                  <a:gd name="T17" fmla="*/ 607 h 624"/>
                  <a:gd name="T18" fmla="*/ 155 w 287"/>
                  <a:gd name="T19" fmla="*/ 612 h 624"/>
                  <a:gd name="T20" fmla="*/ 155 w 287"/>
                  <a:gd name="T21" fmla="*/ 607 h 624"/>
                  <a:gd name="T22" fmla="*/ 166 w 287"/>
                  <a:gd name="T23" fmla="*/ 620 h 624"/>
                  <a:gd name="T24" fmla="*/ 181 w 287"/>
                  <a:gd name="T25" fmla="*/ 603 h 624"/>
                  <a:gd name="T26" fmla="*/ 192 w 287"/>
                  <a:gd name="T27" fmla="*/ 521 h 624"/>
                  <a:gd name="T28" fmla="*/ 203 w 287"/>
                  <a:gd name="T29" fmla="*/ 459 h 624"/>
                  <a:gd name="T30" fmla="*/ 218 w 287"/>
                  <a:gd name="T31" fmla="*/ 381 h 624"/>
                  <a:gd name="T32" fmla="*/ 240 w 287"/>
                  <a:gd name="T33" fmla="*/ 251 h 624"/>
                  <a:gd name="T34" fmla="*/ 246 w 287"/>
                  <a:gd name="T35" fmla="*/ 195 h 624"/>
                  <a:gd name="T36" fmla="*/ 263 w 287"/>
                  <a:gd name="T37" fmla="*/ 138 h 624"/>
                  <a:gd name="T38" fmla="*/ 287 w 287"/>
                  <a:gd name="T39" fmla="*/ 51 h 624"/>
                  <a:gd name="T40" fmla="*/ 276 w 287"/>
                  <a:gd name="T41" fmla="*/ 0 h 624"/>
                  <a:gd name="T42" fmla="*/ 272 w 287"/>
                  <a:gd name="T43" fmla="*/ 37 h 624"/>
                  <a:gd name="T44" fmla="*/ 269 w 287"/>
                  <a:gd name="T45" fmla="*/ 33 h 624"/>
                  <a:gd name="T46" fmla="*/ 213 w 287"/>
                  <a:gd name="T47" fmla="*/ 134 h 624"/>
                  <a:gd name="T48" fmla="*/ 198 w 287"/>
                  <a:gd name="T49" fmla="*/ 157 h 624"/>
                  <a:gd name="T50" fmla="*/ 204 w 287"/>
                  <a:gd name="T51" fmla="*/ 163 h 624"/>
                  <a:gd name="T52" fmla="*/ 210 w 287"/>
                  <a:gd name="T53" fmla="*/ 154 h 624"/>
                  <a:gd name="T54" fmla="*/ 239 w 287"/>
                  <a:gd name="T55" fmla="*/ 110 h 624"/>
                  <a:gd name="T56" fmla="*/ 280 w 287"/>
                  <a:gd name="T57" fmla="*/ 25 h 624"/>
                  <a:gd name="T58" fmla="*/ 276 w 287"/>
                  <a:gd name="T59" fmla="*/ 26 h 624"/>
                  <a:gd name="T60" fmla="*/ 272 w 287"/>
                  <a:gd name="T61" fmla="*/ 88 h 624"/>
                  <a:gd name="T62" fmla="*/ 240 w 287"/>
                  <a:gd name="T63" fmla="*/ 179 h 624"/>
                  <a:gd name="T64" fmla="*/ 236 w 287"/>
                  <a:gd name="T65" fmla="*/ 218 h 624"/>
                  <a:gd name="T66" fmla="*/ 225 w 287"/>
                  <a:gd name="T67" fmla="*/ 292 h 624"/>
                  <a:gd name="T68" fmla="*/ 201 w 287"/>
                  <a:gd name="T69" fmla="*/ 422 h 624"/>
                  <a:gd name="T70" fmla="*/ 188 w 287"/>
                  <a:gd name="T71" fmla="*/ 485 h 624"/>
                  <a:gd name="T72" fmla="*/ 181 w 287"/>
                  <a:gd name="T73" fmla="*/ 571 h 624"/>
                  <a:gd name="T74" fmla="*/ 174 w 287"/>
                  <a:gd name="T75" fmla="*/ 600 h 624"/>
                  <a:gd name="T76" fmla="*/ 166 w 287"/>
                  <a:gd name="T77" fmla="*/ 615 h 624"/>
                  <a:gd name="T78" fmla="*/ 162 w 287"/>
                  <a:gd name="T79" fmla="*/ 606 h 624"/>
                  <a:gd name="T80" fmla="*/ 141 w 287"/>
                  <a:gd name="T81" fmla="*/ 601 h 624"/>
                  <a:gd name="T82" fmla="*/ 134 w 287"/>
                  <a:gd name="T83" fmla="*/ 600 h 624"/>
                  <a:gd name="T84" fmla="*/ 116 w 287"/>
                  <a:gd name="T85" fmla="*/ 592 h 624"/>
                  <a:gd name="T86" fmla="*/ 39 w 287"/>
                  <a:gd name="T87" fmla="*/ 550 h 624"/>
                  <a:gd name="T88" fmla="*/ 5 w 287"/>
                  <a:gd name="T89" fmla="*/ 543 h 624"/>
                  <a:gd name="T90" fmla="*/ 25 w 287"/>
                  <a:gd name="T91" fmla="*/ 478 h 624"/>
                  <a:gd name="T92" fmla="*/ 60 w 287"/>
                  <a:gd name="T93" fmla="*/ 370 h 624"/>
                  <a:gd name="T94" fmla="*/ 57 w 287"/>
                  <a:gd name="T95" fmla="*/ 370 h 624"/>
                  <a:gd name="T96" fmla="*/ 106 w 287"/>
                  <a:gd name="T97" fmla="*/ 286 h 624"/>
                  <a:gd name="T98" fmla="*/ 144 w 287"/>
                  <a:gd name="T99" fmla="*/ 235 h 624"/>
                  <a:gd name="T100" fmla="*/ 191 w 287"/>
                  <a:gd name="T101" fmla="*/ 183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87" h="624">
                    <a:moveTo>
                      <a:pt x="191" y="167"/>
                    </a:moveTo>
                    <a:lnTo>
                      <a:pt x="185" y="177"/>
                    </a:lnTo>
                    <a:lnTo>
                      <a:pt x="173" y="192"/>
                    </a:lnTo>
                    <a:lnTo>
                      <a:pt x="161" y="205"/>
                    </a:lnTo>
                    <a:lnTo>
                      <a:pt x="150" y="217"/>
                    </a:lnTo>
                    <a:lnTo>
                      <a:pt x="138" y="229"/>
                    </a:lnTo>
                    <a:lnTo>
                      <a:pt x="127" y="243"/>
                    </a:lnTo>
                    <a:lnTo>
                      <a:pt x="114" y="260"/>
                    </a:lnTo>
                    <a:lnTo>
                      <a:pt x="106" y="269"/>
                    </a:lnTo>
                    <a:lnTo>
                      <a:pt x="99" y="282"/>
                    </a:lnTo>
                    <a:lnTo>
                      <a:pt x="82" y="312"/>
                    </a:lnTo>
                    <a:lnTo>
                      <a:pt x="66" y="339"/>
                    </a:lnTo>
                    <a:lnTo>
                      <a:pt x="53" y="366"/>
                    </a:lnTo>
                    <a:lnTo>
                      <a:pt x="52" y="370"/>
                    </a:lnTo>
                    <a:lnTo>
                      <a:pt x="41" y="397"/>
                    </a:lnTo>
                    <a:lnTo>
                      <a:pt x="31" y="426"/>
                    </a:lnTo>
                    <a:lnTo>
                      <a:pt x="21" y="459"/>
                    </a:lnTo>
                    <a:lnTo>
                      <a:pt x="16" y="478"/>
                    </a:lnTo>
                    <a:lnTo>
                      <a:pt x="12" y="498"/>
                    </a:lnTo>
                    <a:lnTo>
                      <a:pt x="6" y="519"/>
                    </a:lnTo>
                    <a:lnTo>
                      <a:pt x="1" y="542"/>
                    </a:lnTo>
                    <a:lnTo>
                      <a:pt x="0" y="547"/>
                    </a:lnTo>
                    <a:lnTo>
                      <a:pt x="5" y="548"/>
                    </a:lnTo>
                    <a:lnTo>
                      <a:pt x="20" y="551"/>
                    </a:lnTo>
                    <a:lnTo>
                      <a:pt x="37" y="557"/>
                    </a:lnTo>
                    <a:lnTo>
                      <a:pt x="37" y="553"/>
                    </a:lnTo>
                    <a:lnTo>
                      <a:pt x="33" y="556"/>
                    </a:lnTo>
                    <a:lnTo>
                      <a:pt x="37" y="557"/>
                    </a:lnTo>
                    <a:lnTo>
                      <a:pt x="37" y="553"/>
                    </a:lnTo>
                    <a:lnTo>
                      <a:pt x="33" y="556"/>
                    </a:lnTo>
                    <a:lnTo>
                      <a:pt x="48" y="563"/>
                    </a:lnTo>
                    <a:lnTo>
                      <a:pt x="65" y="571"/>
                    </a:lnTo>
                    <a:lnTo>
                      <a:pt x="95" y="589"/>
                    </a:lnTo>
                    <a:lnTo>
                      <a:pt x="110" y="598"/>
                    </a:lnTo>
                    <a:lnTo>
                      <a:pt x="125" y="605"/>
                    </a:lnTo>
                    <a:lnTo>
                      <a:pt x="131" y="607"/>
                    </a:lnTo>
                    <a:lnTo>
                      <a:pt x="134" y="608"/>
                    </a:lnTo>
                    <a:lnTo>
                      <a:pt x="141" y="609"/>
                    </a:lnTo>
                    <a:lnTo>
                      <a:pt x="150" y="611"/>
                    </a:lnTo>
                    <a:lnTo>
                      <a:pt x="155" y="612"/>
                    </a:lnTo>
                    <a:lnTo>
                      <a:pt x="155" y="607"/>
                    </a:lnTo>
                    <a:lnTo>
                      <a:pt x="152" y="611"/>
                    </a:lnTo>
                    <a:lnTo>
                      <a:pt x="155" y="612"/>
                    </a:lnTo>
                    <a:lnTo>
                      <a:pt x="155" y="607"/>
                    </a:lnTo>
                    <a:lnTo>
                      <a:pt x="152" y="611"/>
                    </a:lnTo>
                    <a:lnTo>
                      <a:pt x="156" y="612"/>
                    </a:lnTo>
                    <a:lnTo>
                      <a:pt x="161" y="615"/>
                    </a:lnTo>
                    <a:lnTo>
                      <a:pt x="166" y="620"/>
                    </a:lnTo>
                    <a:lnTo>
                      <a:pt x="168" y="624"/>
                    </a:lnTo>
                    <a:lnTo>
                      <a:pt x="172" y="620"/>
                    </a:lnTo>
                    <a:lnTo>
                      <a:pt x="180" y="606"/>
                    </a:lnTo>
                    <a:lnTo>
                      <a:pt x="181" y="603"/>
                    </a:lnTo>
                    <a:lnTo>
                      <a:pt x="187" y="588"/>
                    </a:lnTo>
                    <a:lnTo>
                      <a:pt x="189" y="571"/>
                    </a:lnTo>
                    <a:lnTo>
                      <a:pt x="191" y="555"/>
                    </a:lnTo>
                    <a:lnTo>
                      <a:pt x="192" y="521"/>
                    </a:lnTo>
                    <a:lnTo>
                      <a:pt x="193" y="503"/>
                    </a:lnTo>
                    <a:lnTo>
                      <a:pt x="195" y="487"/>
                    </a:lnTo>
                    <a:lnTo>
                      <a:pt x="199" y="474"/>
                    </a:lnTo>
                    <a:lnTo>
                      <a:pt x="203" y="459"/>
                    </a:lnTo>
                    <a:lnTo>
                      <a:pt x="206" y="441"/>
                    </a:lnTo>
                    <a:lnTo>
                      <a:pt x="210" y="422"/>
                    </a:lnTo>
                    <a:lnTo>
                      <a:pt x="214" y="402"/>
                    </a:lnTo>
                    <a:lnTo>
                      <a:pt x="218" y="381"/>
                    </a:lnTo>
                    <a:lnTo>
                      <a:pt x="226" y="336"/>
                    </a:lnTo>
                    <a:lnTo>
                      <a:pt x="233" y="292"/>
                    </a:lnTo>
                    <a:lnTo>
                      <a:pt x="237" y="270"/>
                    </a:lnTo>
                    <a:lnTo>
                      <a:pt x="240" y="251"/>
                    </a:lnTo>
                    <a:lnTo>
                      <a:pt x="243" y="234"/>
                    </a:lnTo>
                    <a:lnTo>
                      <a:pt x="244" y="218"/>
                    </a:lnTo>
                    <a:lnTo>
                      <a:pt x="245" y="205"/>
                    </a:lnTo>
                    <a:lnTo>
                      <a:pt x="246" y="195"/>
                    </a:lnTo>
                    <a:lnTo>
                      <a:pt x="246" y="187"/>
                    </a:lnTo>
                    <a:lnTo>
                      <a:pt x="249" y="179"/>
                    </a:lnTo>
                    <a:lnTo>
                      <a:pt x="255" y="159"/>
                    </a:lnTo>
                    <a:lnTo>
                      <a:pt x="263" y="138"/>
                    </a:lnTo>
                    <a:lnTo>
                      <a:pt x="272" y="113"/>
                    </a:lnTo>
                    <a:lnTo>
                      <a:pt x="281" y="88"/>
                    </a:lnTo>
                    <a:lnTo>
                      <a:pt x="285" y="63"/>
                    </a:lnTo>
                    <a:lnTo>
                      <a:pt x="287" y="51"/>
                    </a:lnTo>
                    <a:lnTo>
                      <a:pt x="287" y="38"/>
                    </a:lnTo>
                    <a:lnTo>
                      <a:pt x="284" y="26"/>
                    </a:lnTo>
                    <a:lnTo>
                      <a:pt x="281" y="14"/>
                    </a:lnTo>
                    <a:lnTo>
                      <a:pt x="276" y="0"/>
                    </a:lnTo>
                    <a:lnTo>
                      <a:pt x="274" y="16"/>
                    </a:lnTo>
                    <a:lnTo>
                      <a:pt x="271" y="25"/>
                    </a:lnTo>
                    <a:lnTo>
                      <a:pt x="268" y="37"/>
                    </a:lnTo>
                    <a:lnTo>
                      <a:pt x="272" y="37"/>
                    </a:lnTo>
                    <a:lnTo>
                      <a:pt x="269" y="33"/>
                    </a:lnTo>
                    <a:lnTo>
                      <a:pt x="268" y="37"/>
                    </a:lnTo>
                    <a:lnTo>
                      <a:pt x="272" y="37"/>
                    </a:lnTo>
                    <a:lnTo>
                      <a:pt x="269" y="33"/>
                    </a:lnTo>
                    <a:lnTo>
                      <a:pt x="259" y="57"/>
                    </a:lnTo>
                    <a:lnTo>
                      <a:pt x="233" y="104"/>
                    </a:lnTo>
                    <a:lnTo>
                      <a:pt x="220" y="125"/>
                    </a:lnTo>
                    <a:lnTo>
                      <a:pt x="213" y="134"/>
                    </a:lnTo>
                    <a:lnTo>
                      <a:pt x="208" y="142"/>
                    </a:lnTo>
                    <a:lnTo>
                      <a:pt x="204" y="148"/>
                    </a:lnTo>
                    <a:lnTo>
                      <a:pt x="200" y="153"/>
                    </a:lnTo>
                    <a:lnTo>
                      <a:pt x="198" y="157"/>
                    </a:lnTo>
                    <a:lnTo>
                      <a:pt x="198" y="158"/>
                    </a:lnTo>
                    <a:lnTo>
                      <a:pt x="197" y="159"/>
                    </a:lnTo>
                    <a:lnTo>
                      <a:pt x="191" y="167"/>
                    </a:lnTo>
                    <a:close/>
                    <a:moveTo>
                      <a:pt x="204" y="163"/>
                    </a:moveTo>
                    <a:lnTo>
                      <a:pt x="200" y="160"/>
                    </a:lnTo>
                    <a:lnTo>
                      <a:pt x="204" y="163"/>
                    </a:lnTo>
                    <a:lnTo>
                      <a:pt x="206" y="159"/>
                    </a:lnTo>
                    <a:lnTo>
                      <a:pt x="210" y="154"/>
                    </a:lnTo>
                    <a:lnTo>
                      <a:pt x="214" y="148"/>
                    </a:lnTo>
                    <a:lnTo>
                      <a:pt x="219" y="140"/>
                    </a:lnTo>
                    <a:lnTo>
                      <a:pt x="226" y="130"/>
                    </a:lnTo>
                    <a:lnTo>
                      <a:pt x="239" y="110"/>
                    </a:lnTo>
                    <a:lnTo>
                      <a:pt x="265" y="63"/>
                    </a:lnTo>
                    <a:lnTo>
                      <a:pt x="275" y="39"/>
                    </a:lnTo>
                    <a:lnTo>
                      <a:pt x="276" y="37"/>
                    </a:lnTo>
                    <a:lnTo>
                      <a:pt x="280" y="25"/>
                    </a:lnTo>
                    <a:lnTo>
                      <a:pt x="282" y="17"/>
                    </a:lnTo>
                    <a:lnTo>
                      <a:pt x="277" y="16"/>
                    </a:lnTo>
                    <a:lnTo>
                      <a:pt x="274" y="17"/>
                    </a:lnTo>
                    <a:lnTo>
                      <a:pt x="276" y="26"/>
                    </a:lnTo>
                    <a:lnTo>
                      <a:pt x="278" y="38"/>
                    </a:lnTo>
                    <a:lnTo>
                      <a:pt x="278" y="51"/>
                    </a:lnTo>
                    <a:lnTo>
                      <a:pt x="277" y="63"/>
                    </a:lnTo>
                    <a:lnTo>
                      <a:pt x="272" y="88"/>
                    </a:lnTo>
                    <a:lnTo>
                      <a:pt x="264" y="113"/>
                    </a:lnTo>
                    <a:lnTo>
                      <a:pt x="255" y="138"/>
                    </a:lnTo>
                    <a:lnTo>
                      <a:pt x="246" y="159"/>
                    </a:lnTo>
                    <a:lnTo>
                      <a:pt x="240" y="179"/>
                    </a:lnTo>
                    <a:lnTo>
                      <a:pt x="238" y="187"/>
                    </a:lnTo>
                    <a:lnTo>
                      <a:pt x="238" y="195"/>
                    </a:lnTo>
                    <a:lnTo>
                      <a:pt x="237" y="205"/>
                    </a:lnTo>
                    <a:lnTo>
                      <a:pt x="236" y="218"/>
                    </a:lnTo>
                    <a:lnTo>
                      <a:pt x="235" y="234"/>
                    </a:lnTo>
                    <a:lnTo>
                      <a:pt x="232" y="251"/>
                    </a:lnTo>
                    <a:lnTo>
                      <a:pt x="229" y="270"/>
                    </a:lnTo>
                    <a:lnTo>
                      <a:pt x="225" y="292"/>
                    </a:lnTo>
                    <a:lnTo>
                      <a:pt x="218" y="336"/>
                    </a:lnTo>
                    <a:lnTo>
                      <a:pt x="210" y="381"/>
                    </a:lnTo>
                    <a:lnTo>
                      <a:pt x="206" y="402"/>
                    </a:lnTo>
                    <a:lnTo>
                      <a:pt x="201" y="422"/>
                    </a:lnTo>
                    <a:lnTo>
                      <a:pt x="198" y="441"/>
                    </a:lnTo>
                    <a:lnTo>
                      <a:pt x="194" y="459"/>
                    </a:lnTo>
                    <a:lnTo>
                      <a:pt x="191" y="474"/>
                    </a:lnTo>
                    <a:lnTo>
                      <a:pt x="188" y="485"/>
                    </a:lnTo>
                    <a:lnTo>
                      <a:pt x="185" y="503"/>
                    </a:lnTo>
                    <a:lnTo>
                      <a:pt x="184" y="521"/>
                    </a:lnTo>
                    <a:lnTo>
                      <a:pt x="182" y="555"/>
                    </a:lnTo>
                    <a:lnTo>
                      <a:pt x="181" y="571"/>
                    </a:lnTo>
                    <a:lnTo>
                      <a:pt x="179" y="588"/>
                    </a:lnTo>
                    <a:lnTo>
                      <a:pt x="173" y="603"/>
                    </a:lnTo>
                    <a:lnTo>
                      <a:pt x="176" y="603"/>
                    </a:lnTo>
                    <a:lnTo>
                      <a:pt x="174" y="600"/>
                    </a:lnTo>
                    <a:lnTo>
                      <a:pt x="173" y="603"/>
                    </a:lnTo>
                    <a:lnTo>
                      <a:pt x="176" y="603"/>
                    </a:lnTo>
                    <a:lnTo>
                      <a:pt x="174" y="600"/>
                    </a:lnTo>
                    <a:lnTo>
                      <a:pt x="166" y="615"/>
                    </a:lnTo>
                    <a:lnTo>
                      <a:pt x="168" y="618"/>
                    </a:lnTo>
                    <a:lnTo>
                      <a:pt x="172" y="615"/>
                    </a:lnTo>
                    <a:lnTo>
                      <a:pt x="167" y="609"/>
                    </a:lnTo>
                    <a:lnTo>
                      <a:pt x="162" y="606"/>
                    </a:lnTo>
                    <a:lnTo>
                      <a:pt x="157" y="605"/>
                    </a:lnTo>
                    <a:lnTo>
                      <a:pt x="155" y="603"/>
                    </a:lnTo>
                    <a:lnTo>
                      <a:pt x="150" y="602"/>
                    </a:lnTo>
                    <a:lnTo>
                      <a:pt x="141" y="601"/>
                    </a:lnTo>
                    <a:lnTo>
                      <a:pt x="134" y="600"/>
                    </a:lnTo>
                    <a:lnTo>
                      <a:pt x="134" y="603"/>
                    </a:lnTo>
                    <a:lnTo>
                      <a:pt x="137" y="601"/>
                    </a:lnTo>
                    <a:lnTo>
                      <a:pt x="134" y="600"/>
                    </a:lnTo>
                    <a:lnTo>
                      <a:pt x="134" y="603"/>
                    </a:lnTo>
                    <a:lnTo>
                      <a:pt x="137" y="601"/>
                    </a:lnTo>
                    <a:lnTo>
                      <a:pt x="129" y="598"/>
                    </a:lnTo>
                    <a:lnTo>
                      <a:pt x="116" y="592"/>
                    </a:lnTo>
                    <a:lnTo>
                      <a:pt x="101" y="583"/>
                    </a:lnTo>
                    <a:lnTo>
                      <a:pt x="71" y="566"/>
                    </a:lnTo>
                    <a:lnTo>
                      <a:pt x="54" y="557"/>
                    </a:lnTo>
                    <a:lnTo>
                      <a:pt x="39" y="550"/>
                    </a:lnTo>
                    <a:lnTo>
                      <a:pt x="37" y="549"/>
                    </a:lnTo>
                    <a:lnTo>
                      <a:pt x="20" y="543"/>
                    </a:lnTo>
                    <a:lnTo>
                      <a:pt x="6" y="539"/>
                    </a:lnTo>
                    <a:lnTo>
                      <a:pt x="5" y="543"/>
                    </a:lnTo>
                    <a:lnTo>
                      <a:pt x="8" y="544"/>
                    </a:lnTo>
                    <a:lnTo>
                      <a:pt x="14" y="519"/>
                    </a:lnTo>
                    <a:lnTo>
                      <a:pt x="20" y="498"/>
                    </a:lnTo>
                    <a:lnTo>
                      <a:pt x="25" y="478"/>
                    </a:lnTo>
                    <a:lnTo>
                      <a:pt x="29" y="459"/>
                    </a:lnTo>
                    <a:lnTo>
                      <a:pt x="39" y="426"/>
                    </a:lnTo>
                    <a:lnTo>
                      <a:pt x="50" y="397"/>
                    </a:lnTo>
                    <a:lnTo>
                      <a:pt x="60" y="370"/>
                    </a:lnTo>
                    <a:lnTo>
                      <a:pt x="57" y="370"/>
                    </a:lnTo>
                    <a:lnTo>
                      <a:pt x="59" y="372"/>
                    </a:lnTo>
                    <a:lnTo>
                      <a:pt x="60" y="370"/>
                    </a:lnTo>
                    <a:lnTo>
                      <a:pt x="57" y="370"/>
                    </a:lnTo>
                    <a:lnTo>
                      <a:pt x="59" y="372"/>
                    </a:lnTo>
                    <a:lnTo>
                      <a:pt x="72" y="345"/>
                    </a:lnTo>
                    <a:lnTo>
                      <a:pt x="88" y="318"/>
                    </a:lnTo>
                    <a:lnTo>
                      <a:pt x="106" y="286"/>
                    </a:lnTo>
                    <a:lnTo>
                      <a:pt x="112" y="275"/>
                    </a:lnTo>
                    <a:lnTo>
                      <a:pt x="120" y="266"/>
                    </a:lnTo>
                    <a:lnTo>
                      <a:pt x="133" y="249"/>
                    </a:lnTo>
                    <a:lnTo>
                      <a:pt x="144" y="235"/>
                    </a:lnTo>
                    <a:lnTo>
                      <a:pt x="156" y="223"/>
                    </a:lnTo>
                    <a:lnTo>
                      <a:pt x="167" y="211"/>
                    </a:lnTo>
                    <a:lnTo>
                      <a:pt x="179" y="198"/>
                    </a:lnTo>
                    <a:lnTo>
                      <a:pt x="191" y="183"/>
                    </a:lnTo>
                    <a:lnTo>
                      <a:pt x="197" y="173"/>
                    </a:lnTo>
                    <a:lnTo>
                      <a:pt x="204" y="16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6" name="Freeform 425"/>
              <p:cNvSpPr>
                <a:spLocks/>
              </p:cNvSpPr>
              <p:nvPr/>
            </p:nvSpPr>
            <p:spPr bwMode="auto">
              <a:xfrm>
                <a:off x="7374205" y="4198771"/>
                <a:ext cx="84178" cy="122058"/>
              </a:xfrm>
              <a:custGeom>
                <a:avLst/>
                <a:gdLst>
                  <a:gd name="T0" fmla="*/ 29 w 80"/>
                  <a:gd name="T1" fmla="*/ 0 h 116"/>
                  <a:gd name="T2" fmla="*/ 40 w 80"/>
                  <a:gd name="T3" fmla="*/ 0 h 116"/>
                  <a:gd name="T4" fmla="*/ 52 w 80"/>
                  <a:gd name="T5" fmla="*/ 6 h 116"/>
                  <a:gd name="T6" fmla="*/ 64 w 80"/>
                  <a:gd name="T7" fmla="*/ 15 h 116"/>
                  <a:gd name="T8" fmla="*/ 72 w 80"/>
                  <a:gd name="T9" fmla="*/ 29 h 116"/>
                  <a:gd name="T10" fmla="*/ 78 w 80"/>
                  <a:gd name="T11" fmla="*/ 46 h 116"/>
                  <a:gd name="T12" fmla="*/ 80 w 80"/>
                  <a:gd name="T13" fmla="*/ 64 h 116"/>
                  <a:gd name="T14" fmla="*/ 76 w 80"/>
                  <a:gd name="T15" fmla="*/ 82 h 116"/>
                  <a:gd name="T16" fmla="*/ 70 w 80"/>
                  <a:gd name="T17" fmla="*/ 97 h 116"/>
                  <a:gd name="T18" fmla="*/ 63 w 80"/>
                  <a:gd name="T19" fmla="*/ 109 h 116"/>
                  <a:gd name="T20" fmla="*/ 52 w 80"/>
                  <a:gd name="T21" fmla="*/ 115 h 116"/>
                  <a:gd name="T22" fmla="*/ 39 w 80"/>
                  <a:gd name="T23" fmla="*/ 116 h 116"/>
                  <a:gd name="T24" fmla="*/ 26 w 80"/>
                  <a:gd name="T25" fmla="*/ 110 h 116"/>
                  <a:gd name="T26" fmla="*/ 16 w 80"/>
                  <a:gd name="T27" fmla="*/ 99 h 116"/>
                  <a:gd name="T28" fmla="*/ 7 w 80"/>
                  <a:gd name="T29" fmla="*/ 84 h 116"/>
                  <a:gd name="T30" fmla="*/ 1 w 80"/>
                  <a:gd name="T31" fmla="*/ 66 h 116"/>
                  <a:gd name="T32" fmla="*/ 0 w 80"/>
                  <a:gd name="T33" fmla="*/ 48 h 116"/>
                  <a:gd name="T34" fmla="*/ 4 w 80"/>
                  <a:gd name="T35" fmla="*/ 31 h 116"/>
                  <a:gd name="T36" fmla="*/ 10 w 80"/>
                  <a:gd name="T37" fmla="*/ 16 h 116"/>
                  <a:gd name="T38" fmla="*/ 18 w 80"/>
                  <a:gd name="T39" fmla="*/ 6 h 116"/>
                  <a:gd name="T40" fmla="*/ 29 w 80"/>
                  <a:gd name="T41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0" h="116">
                    <a:moveTo>
                      <a:pt x="29" y="0"/>
                    </a:moveTo>
                    <a:lnTo>
                      <a:pt x="40" y="0"/>
                    </a:lnTo>
                    <a:lnTo>
                      <a:pt x="52" y="6"/>
                    </a:lnTo>
                    <a:lnTo>
                      <a:pt x="64" y="15"/>
                    </a:lnTo>
                    <a:lnTo>
                      <a:pt x="72" y="29"/>
                    </a:lnTo>
                    <a:lnTo>
                      <a:pt x="78" y="46"/>
                    </a:lnTo>
                    <a:lnTo>
                      <a:pt x="80" y="64"/>
                    </a:lnTo>
                    <a:lnTo>
                      <a:pt x="76" y="82"/>
                    </a:lnTo>
                    <a:lnTo>
                      <a:pt x="70" y="97"/>
                    </a:lnTo>
                    <a:lnTo>
                      <a:pt x="63" y="109"/>
                    </a:lnTo>
                    <a:lnTo>
                      <a:pt x="52" y="115"/>
                    </a:lnTo>
                    <a:lnTo>
                      <a:pt x="39" y="116"/>
                    </a:lnTo>
                    <a:lnTo>
                      <a:pt x="26" y="110"/>
                    </a:lnTo>
                    <a:lnTo>
                      <a:pt x="16" y="99"/>
                    </a:lnTo>
                    <a:lnTo>
                      <a:pt x="7" y="84"/>
                    </a:lnTo>
                    <a:lnTo>
                      <a:pt x="1" y="66"/>
                    </a:lnTo>
                    <a:lnTo>
                      <a:pt x="0" y="48"/>
                    </a:lnTo>
                    <a:lnTo>
                      <a:pt x="4" y="31"/>
                    </a:lnTo>
                    <a:lnTo>
                      <a:pt x="10" y="16"/>
                    </a:lnTo>
                    <a:lnTo>
                      <a:pt x="18" y="6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7" name="Freeform 426"/>
              <p:cNvSpPr>
                <a:spLocks/>
              </p:cNvSpPr>
              <p:nvPr/>
            </p:nvSpPr>
            <p:spPr bwMode="auto">
              <a:xfrm>
                <a:off x="7368944" y="4193510"/>
                <a:ext cx="90491" cy="79969"/>
              </a:xfrm>
              <a:custGeom>
                <a:avLst/>
                <a:gdLst>
                  <a:gd name="T0" fmla="*/ 38 w 86"/>
                  <a:gd name="T1" fmla="*/ 0 h 76"/>
                  <a:gd name="T2" fmla="*/ 24 w 86"/>
                  <a:gd name="T3" fmla="*/ 5 h 76"/>
                  <a:gd name="T4" fmla="*/ 13 w 86"/>
                  <a:gd name="T5" fmla="*/ 14 h 76"/>
                  <a:gd name="T6" fmla="*/ 5 w 86"/>
                  <a:gd name="T7" fmla="*/ 26 h 76"/>
                  <a:gd name="T8" fmla="*/ 0 w 86"/>
                  <a:gd name="T9" fmla="*/ 42 h 76"/>
                  <a:gd name="T10" fmla="*/ 0 w 86"/>
                  <a:gd name="T11" fmla="*/ 58 h 76"/>
                  <a:gd name="T12" fmla="*/ 3 w 86"/>
                  <a:gd name="T13" fmla="*/ 76 h 76"/>
                  <a:gd name="T14" fmla="*/ 21 w 86"/>
                  <a:gd name="T15" fmla="*/ 64 h 76"/>
                  <a:gd name="T16" fmla="*/ 36 w 86"/>
                  <a:gd name="T17" fmla="*/ 58 h 76"/>
                  <a:gd name="T18" fmla="*/ 50 w 86"/>
                  <a:gd name="T19" fmla="*/ 55 h 76"/>
                  <a:gd name="T20" fmla="*/ 67 w 86"/>
                  <a:gd name="T21" fmla="*/ 52 h 76"/>
                  <a:gd name="T22" fmla="*/ 86 w 86"/>
                  <a:gd name="T23" fmla="*/ 50 h 76"/>
                  <a:gd name="T24" fmla="*/ 85 w 86"/>
                  <a:gd name="T25" fmla="*/ 47 h 76"/>
                  <a:gd name="T26" fmla="*/ 83 w 86"/>
                  <a:gd name="T27" fmla="*/ 42 h 76"/>
                  <a:gd name="T28" fmla="*/ 80 w 86"/>
                  <a:gd name="T29" fmla="*/ 32 h 76"/>
                  <a:gd name="T30" fmla="*/ 75 w 86"/>
                  <a:gd name="T31" fmla="*/ 23 h 76"/>
                  <a:gd name="T32" fmla="*/ 68 w 86"/>
                  <a:gd name="T33" fmla="*/ 13 h 76"/>
                  <a:gd name="T34" fmla="*/ 60 w 86"/>
                  <a:gd name="T35" fmla="*/ 5 h 76"/>
                  <a:gd name="T36" fmla="*/ 50 w 86"/>
                  <a:gd name="T37" fmla="*/ 0 h 76"/>
                  <a:gd name="T38" fmla="*/ 38 w 86"/>
                  <a:gd name="T3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6" h="76">
                    <a:moveTo>
                      <a:pt x="38" y="0"/>
                    </a:moveTo>
                    <a:lnTo>
                      <a:pt x="24" y="5"/>
                    </a:lnTo>
                    <a:lnTo>
                      <a:pt x="13" y="14"/>
                    </a:lnTo>
                    <a:lnTo>
                      <a:pt x="5" y="26"/>
                    </a:lnTo>
                    <a:lnTo>
                      <a:pt x="0" y="42"/>
                    </a:lnTo>
                    <a:lnTo>
                      <a:pt x="0" y="58"/>
                    </a:lnTo>
                    <a:lnTo>
                      <a:pt x="3" y="76"/>
                    </a:lnTo>
                    <a:lnTo>
                      <a:pt x="21" y="64"/>
                    </a:lnTo>
                    <a:lnTo>
                      <a:pt x="36" y="58"/>
                    </a:lnTo>
                    <a:lnTo>
                      <a:pt x="50" y="55"/>
                    </a:lnTo>
                    <a:lnTo>
                      <a:pt x="67" y="52"/>
                    </a:lnTo>
                    <a:lnTo>
                      <a:pt x="86" y="50"/>
                    </a:lnTo>
                    <a:lnTo>
                      <a:pt x="85" y="47"/>
                    </a:lnTo>
                    <a:lnTo>
                      <a:pt x="83" y="42"/>
                    </a:lnTo>
                    <a:lnTo>
                      <a:pt x="80" y="32"/>
                    </a:lnTo>
                    <a:lnTo>
                      <a:pt x="75" y="23"/>
                    </a:lnTo>
                    <a:lnTo>
                      <a:pt x="68" y="13"/>
                    </a:lnTo>
                    <a:lnTo>
                      <a:pt x="60" y="5"/>
                    </a:lnTo>
                    <a:lnTo>
                      <a:pt x="5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8" name="Freeform 427"/>
              <p:cNvSpPr>
                <a:spLocks/>
              </p:cNvSpPr>
              <p:nvPr/>
            </p:nvSpPr>
            <p:spPr bwMode="auto">
              <a:xfrm>
                <a:off x="7368944" y="4193510"/>
                <a:ext cx="90491" cy="79969"/>
              </a:xfrm>
              <a:custGeom>
                <a:avLst/>
                <a:gdLst>
                  <a:gd name="T0" fmla="*/ 38 w 86"/>
                  <a:gd name="T1" fmla="*/ 0 h 76"/>
                  <a:gd name="T2" fmla="*/ 24 w 86"/>
                  <a:gd name="T3" fmla="*/ 5 h 76"/>
                  <a:gd name="T4" fmla="*/ 13 w 86"/>
                  <a:gd name="T5" fmla="*/ 14 h 76"/>
                  <a:gd name="T6" fmla="*/ 5 w 86"/>
                  <a:gd name="T7" fmla="*/ 26 h 76"/>
                  <a:gd name="T8" fmla="*/ 0 w 86"/>
                  <a:gd name="T9" fmla="*/ 42 h 76"/>
                  <a:gd name="T10" fmla="*/ 0 w 86"/>
                  <a:gd name="T11" fmla="*/ 58 h 76"/>
                  <a:gd name="T12" fmla="*/ 3 w 86"/>
                  <a:gd name="T13" fmla="*/ 76 h 76"/>
                  <a:gd name="T14" fmla="*/ 21 w 86"/>
                  <a:gd name="T15" fmla="*/ 64 h 76"/>
                  <a:gd name="T16" fmla="*/ 36 w 86"/>
                  <a:gd name="T17" fmla="*/ 58 h 76"/>
                  <a:gd name="T18" fmla="*/ 50 w 86"/>
                  <a:gd name="T19" fmla="*/ 55 h 76"/>
                  <a:gd name="T20" fmla="*/ 67 w 86"/>
                  <a:gd name="T21" fmla="*/ 52 h 76"/>
                  <a:gd name="T22" fmla="*/ 86 w 86"/>
                  <a:gd name="T23" fmla="*/ 50 h 76"/>
                  <a:gd name="T24" fmla="*/ 85 w 86"/>
                  <a:gd name="T25" fmla="*/ 47 h 76"/>
                  <a:gd name="T26" fmla="*/ 83 w 86"/>
                  <a:gd name="T27" fmla="*/ 42 h 76"/>
                  <a:gd name="T28" fmla="*/ 80 w 86"/>
                  <a:gd name="T29" fmla="*/ 32 h 76"/>
                  <a:gd name="T30" fmla="*/ 75 w 86"/>
                  <a:gd name="T31" fmla="*/ 23 h 76"/>
                  <a:gd name="T32" fmla="*/ 68 w 86"/>
                  <a:gd name="T33" fmla="*/ 13 h 76"/>
                  <a:gd name="T34" fmla="*/ 60 w 86"/>
                  <a:gd name="T35" fmla="*/ 5 h 76"/>
                  <a:gd name="T36" fmla="*/ 50 w 86"/>
                  <a:gd name="T37" fmla="*/ 0 h 76"/>
                  <a:gd name="T38" fmla="*/ 38 w 86"/>
                  <a:gd name="T3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6" h="76">
                    <a:moveTo>
                      <a:pt x="38" y="0"/>
                    </a:moveTo>
                    <a:lnTo>
                      <a:pt x="24" y="5"/>
                    </a:lnTo>
                    <a:lnTo>
                      <a:pt x="13" y="14"/>
                    </a:lnTo>
                    <a:lnTo>
                      <a:pt x="5" y="26"/>
                    </a:lnTo>
                    <a:lnTo>
                      <a:pt x="0" y="42"/>
                    </a:lnTo>
                    <a:lnTo>
                      <a:pt x="0" y="58"/>
                    </a:lnTo>
                    <a:lnTo>
                      <a:pt x="3" y="76"/>
                    </a:lnTo>
                    <a:lnTo>
                      <a:pt x="21" y="64"/>
                    </a:lnTo>
                    <a:lnTo>
                      <a:pt x="36" y="58"/>
                    </a:lnTo>
                    <a:lnTo>
                      <a:pt x="50" y="55"/>
                    </a:lnTo>
                    <a:lnTo>
                      <a:pt x="67" y="52"/>
                    </a:lnTo>
                    <a:lnTo>
                      <a:pt x="86" y="50"/>
                    </a:lnTo>
                    <a:lnTo>
                      <a:pt x="85" y="47"/>
                    </a:lnTo>
                    <a:lnTo>
                      <a:pt x="83" y="42"/>
                    </a:lnTo>
                    <a:lnTo>
                      <a:pt x="80" y="32"/>
                    </a:lnTo>
                    <a:lnTo>
                      <a:pt x="75" y="23"/>
                    </a:lnTo>
                    <a:lnTo>
                      <a:pt x="68" y="13"/>
                    </a:lnTo>
                    <a:lnTo>
                      <a:pt x="60" y="5"/>
                    </a:lnTo>
                    <a:lnTo>
                      <a:pt x="50" y="0"/>
                    </a:lnTo>
                    <a:lnTo>
                      <a:pt x="38" y="0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9" name="Freeform 428"/>
              <p:cNvSpPr>
                <a:spLocks/>
              </p:cNvSpPr>
              <p:nvPr/>
            </p:nvSpPr>
            <p:spPr bwMode="auto">
              <a:xfrm>
                <a:off x="6773386" y="4291366"/>
                <a:ext cx="565043" cy="252533"/>
              </a:xfrm>
              <a:custGeom>
                <a:avLst/>
                <a:gdLst>
                  <a:gd name="T0" fmla="*/ 351 w 537"/>
                  <a:gd name="T1" fmla="*/ 193 h 240"/>
                  <a:gd name="T2" fmla="*/ 365 w 537"/>
                  <a:gd name="T3" fmla="*/ 212 h 240"/>
                  <a:gd name="T4" fmla="*/ 386 w 537"/>
                  <a:gd name="T5" fmla="*/ 224 h 240"/>
                  <a:gd name="T6" fmla="*/ 410 w 537"/>
                  <a:gd name="T7" fmla="*/ 232 h 240"/>
                  <a:gd name="T8" fmla="*/ 432 w 537"/>
                  <a:gd name="T9" fmla="*/ 234 h 240"/>
                  <a:gd name="T10" fmla="*/ 450 w 537"/>
                  <a:gd name="T11" fmla="*/ 232 h 240"/>
                  <a:gd name="T12" fmla="*/ 475 w 537"/>
                  <a:gd name="T13" fmla="*/ 234 h 240"/>
                  <a:gd name="T14" fmla="*/ 510 w 537"/>
                  <a:gd name="T15" fmla="*/ 240 h 240"/>
                  <a:gd name="T16" fmla="*/ 533 w 537"/>
                  <a:gd name="T17" fmla="*/ 233 h 240"/>
                  <a:gd name="T18" fmla="*/ 537 w 537"/>
                  <a:gd name="T19" fmla="*/ 218 h 240"/>
                  <a:gd name="T20" fmla="*/ 531 w 537"/>
                  <a:gd name="T21" fmla="*/ 198 h 240"/>
                  <a:gd name="T22" fmla="*/ 519 w 537"/>
                  <a:gd name="T23" fmla="*/ 184 h 240"/>
                  <a:gd name="T24" fmla="*/ 524 w 537"/>
                  <a:gd name="T25" fmla="*/ 170 h 240"/>
                  <a:gd name="T26" fmla="*/ 526 w 537"/>
                  <a:gd name="T27" fmla="*/ 145 h 240"/>
                  <a:gd name="T28" fmla="*/ 507 w 537"/>
                  <a:gd name="T29" fmla="*/ 129 h 240"/>
                  <a:gd name="T30" fmla="*/ 496 w 537"/>
                  <a:gd name="T31" fmla="*/ 124 h 240"/>
                  <a:gd name="T32" fmla="*/ 487 w 537"/>
                  <a:gd name="T33" fmla="*/ 128 h 240"/>
                  <a:gd name="T34" fmla="*/ 483 w 537"/>
                  <a:gd name="T35" fmla="*/ 105 h 240"/>
                  <a:gd name="T36" fmla="*/ 467 w 537"/>
                  <a:gd name="T37" fmla="*/ 92 h 240"/>
                  <a:gd name="T38" fmla="*/ 448 w 537"/>
                  <a:gd name="T39" fmla="*/ 91 h 240"/>
                  <a:gd name="T40" fmla="*/ 431 w 537"/>
                  <a:gd name="T41" fmla="*/ 97 h 240"/>
                  <a:gd name="T42" fmla="*/ 423 w 537"/>
                  <a:gd name="T43" fmla="*/ 91 h 240"/>
                  <a:gd name="T44" fmla="*/ 421 w 537"/>
                  <a:gd name="T45" fmla="*/ 73 h 240"/>
                  <a:gd name="T46" fmla="*/ 409 w 537"/>
                  <a:gd name="T47" fmla="*/ 61 h 240"/>
                  <a:gd name="T48" fmla="*/ 384 w 537"/>
                  <a:gd name="T49" fmla="*/ 59 h 240"/>
                  <a:gd name="T50" fmla="*/ 354 w 537"/>
                  <a:gd name="T51" fmla="*/ 60 h 240"/>
                  <a:gd name="T52" fmla="*/ 327 w 537"/>
                  <a:gd name="T53" fmla="*/ 59 h 240"/>
                  <a:gd name="T54" fmla="*/ 308 w 537"/>
                  <a:gd name="T55" fmla="*/ 48 h 240"/>
                  <a:gd name="T56" fmla="*/ 274 w 537"/>
                  <a:gd name="T57" fmla="*/ 19 h 240"/>
                  <a:gd name="T58" fmla="*/ 223 w 537"/>
                  <a:gd name="T59" fmla="*/ 3 h 240"/>
                  <a:gd name="T60" fmla="*/ 161 w 537"/>
                  <a:gd name="T61" fmla="*/ 0 h 240"/>
                  <a:gd name="T62" fmla="*/ 96 w 537"/>
                  <a:gd name="T63" fmla="*/ 8 h 240"/>
                  <a:gd name="T64" fmla="*/ 31 w 537"/>
                  <a:gd name="T65" fmla="*/ 26 h 240"/>
                  <a:gd name="T66" fmla="*/ 0 w 537"/>
                  <a:gd name="T67" fmla="*/ 41 h 240"/>
                  <a:gd name="T68" fmla="*/ 15 w 537"/>
                  <a:gd name="T69" fmla="*/ 42 h 240"/>
                  <a:gd name="T70" fmla="*/ 47 w 537"/>
                  <a:gd name="T71" fmla="*/ 39 h 240"/>
                  <a:gd name="T72" fmla="*/ 90 w 537"/>
                  <a:gd name="T73" fmla="*/ 32 h 240"/>
                  <a:gd name="T74" fmla="*/ 134 w 537"/>
                  <a:gd name="T75" fmla="*/ 26 h 240"/>
                  <a:gd name="T76" fmla="*/ 174 w 537"/>
                  <a:gd name="T77" fmla="*/ 21 h 240"/>
                  <a:gd name="T78" fmla="*/ 201 w 537"/>
                  <a:gd name="T79" fmla="*/ 23 h 240"/>
                  <a:gd name="T80" fmla="*/ 220 w 537"/>
                  <a:gd name="T81" fmla="*/ 42 h 240"/>
                  <a:gd name="T82" fmla="*/ 226 w 537"/>
                  <a:gd name="T83" fmla="*/ 67 h 240"/>
                  <a:gd name="T84" fmla="*/ 223 w 537"/>
                  <a:gd name="T85" fmla="*/ 87 h 240"/>
                  <a:gd name="T86" fmla="*/ 217 w 537"/>
                  <a:gd name="T87" fmla="*/ 105 h 240"/>
                  <a:gd name="T88" fmla="*/ 221 w 537"/>
                  <a:gd name="T89" fmla="*/ 119 h 240"/>
                  <a:gd name="T90" fmla="*/ 238 w 537"/>
                  <a:gd name="T91" fmla="*/ 126 h 240"/>
                  <a:gd name="T92" fmla="*/ 261 w 537"/>
                  <a:gd name="T93" fmla="*/ 129 h 240"/>
                  <a:gd name="T94" fmla="*/ 272 w 537"/>
                  <a:gd name="T95" fmla="*/ 139 h 240"/>
                  <a:gd name="T96" fmla="*/ 275 w 537"/>
                  <a:gd name="T97" fmla="*/ 163 h 240"/>
                  <a:gd name="T98" fmla="*/ 280 w 537"/>
                  <a:gd name="T99" fmla="*/ 184 h 240"/>
                  <a:gd name="T100" fmla="*/ 295 w 537"/>
                  <a:gd name="T101" fmla="*/ 198 h 240"/>
                  <a:gd name="T102" fmla="*/ 315 w 537"/>
                  <a:gd name="T103" fmla="*/ 195 h 240"/>
                  <a:gd name="T104" fmla="*/ 336 w 537"/>
                  <a:gd name="T105" fmla="*/ 184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37" h="240">
                    <a:moveTo>
                      <a:pt x="341" y="179"/>
                    </a:moveTo>
                    <a:lnTo>
                      <a:pt x="351" y="193"/>
                    </a:lnTo>
                    <a:lnTo>
                      <a:pt x="358" y="203"/>
                    </a:lnTo>
                    <a:lnTo>
                      <a:pt x="365" y="212"/>
                    </a:lnTo>
                    <a:lnTo>
                      <a:pt x="374" y="219"/>
                    </a:lnTo>
                    <a:lnTo>
                      <a:pt x="386" y="224"/>
                    </a:lnTo>
                    <a:lnTo>
                      <a:pt x="403" y="230"/>
                    </a:lnTo>
                    <a:lnTo>
                      <a:pt x="410" y="232"/>
                    </a:lnTo>
                    <a:lnTo>
                      <a:pt x="421" y="234"/>
                    </a:lnTo>
                    <a:lnTo>
                      <a:pt x="432" y="234"/>
                    </a:lnTo>
                    <a:lnTo>
                      <a:pt x="443" y="234"/>
                    </a:lnTo>
                    <a:lnTo>
                      <a:pt x="450" y="232"/>
                    </a:lnTo>
                    <a:lnTo>
                      <a:pt x="455" y="227"/>
                    </a:lnTo>
                    <a:lnTo>
                      <a:pt x="475" y="234"/>
                    </a:lnTo>
                    <a:lnTo>
                      <a:pt x="493" y="239"/>
                    </a:lnTo>
                    <a:lnTo>
                      <a:pt x="510" y="240"/>
                    </a:lnTo>
                    <a:lnTo>
                      <a:pt x="523" y="238"/>
                    </a:lnTo>
                    <a:lnTo>
                      <a:pt x="533" y="233"/>
                    </a:lnTo>
                    <a:lnTo>
                      <a:pt x="537" y="227"/>
                    </a:lnTo>
                    <a:lnTo>
                      <a:pt x="537" y="218"/>
                    </a:lnTo>
                    <a:lnTo>
                      <a:pt x="536" y="208"/>
                    </a:lnTo>
                    <a:lnTo>
                      <a:pt x="531" y="198"/>
                    </a:lnTo>
                    <a:lnTo>
                      <a:pt x="525" y="190"/>
                    </a:lnTo>
                    <a:lnTo>
                      <a:pt x="519" y="184"/>
                    </a:lnTo>
                    <a:lnTo>
                      <a:pt x="513" y="184"/>
                    </a:lnTo>
                    <a:lnTo>
                      <a:pt x="524" y="170"/>
                    </a:lnTo>
                    <a:lnTo>
                      <a:pt x="528" y="157"/>
                    </a:lnTo>
                    <a:lnTo>
                      <a:pt x="526" y="145"/>
                    </a:lnTo>
                    <a:lnTo>
                      <a:pt x="519" y="136"/>
                    </a:lnTo>
                    <a:lnTo>
                      <a:pt x="507" y="129"/>
                    </a:lnTo>
                    <a:lnTo>
                      <a:pt x="500" y="126"/>
                    </a:lnTo>
                    <a:lnTo>
                      <a:pt x="496" y="124"/>
                    </a:lnTo>
                    <a:lnTo>
                      <a:pt x="493" y="124"/>
                    </a:lnTo>
                    <a:lnTo>
                      <a:pt x="487" y="128"/>
                    </a:lnTo>
                    <a:lnTo>
                      <a:pt x="487" y="116"/>
                    </a:lnTo>
                    <a:lnTo>
                      <a:pt x="483" y="105"/>
                    </a:lnTo>
                    <a:lnTo>
                      <a:pt x="476" y="97"/>
                    </a:lnTo>
                    <a:lnTo>
                      <a:pt x="467" y="92"/>
                    </a:lnTo>
                    <a:lnTo>
                      <a:pt x="456" y="90"/>
                    </a:lnTo>
                    <a:lnTo>
                      <a:pt x="448" y="91"/>
                    </a:lnTo>
                    <a:lnTo>
                      <a:pt x="440" y="93"/>
                    </a:lnTo>
                    <a:lnTo>
                      <a:pt x="431" y="97"/>
                    </a:lnTo>
                    <a:lnTo>
                      <a:pt x="421" y="100"/>
                    </a:lnTo>
                    <a:lnTo>
                      <a:pt x="423" y="91"/>
                    </a:lnTo>
                    <a:lnTo>
                      <a:pt x="423" y="81"/>
                    </a:lnTo>
                    <a:lnTo>
                      <a:pt x="421" y="73"/>
                    </a:lnTo>
                    <a:lnTo>
                      <a:pt x="416" y="66"/>
                    </a:lnTo>
                    <a:lnTo>
                      <a:pt x="409" y="61"/>
                    </a:lnTo>
                    <a:lnTo>
                      <a:pt x="398" y="59"/>
                    </a:lnTo>
                    <a:lnTo>
                      <a:pt x="384" y="59"/>
                    </a:lnTo>
                    <a:lnTo>
                      <a:pt x="370" y="59"/>
                    </a:lnTo>
                    <a:lnTo>
                      <a:pt x="354" y="60"/>
                    </a:lnTo>
                    <a:lnTo>
                      <a:pt x="340" y="60"/>
                    </a:lnTo>
                    <a:lnTo>
                      <a:pt x="327" y="59"/>
                    </a:lnTo>
                    <a:lnTo>
                      <a:pt x="316" y="55"/>
                    </a:lnTo>
                    <a:lnTo>
                      <a:pt x="308" y="48"/>
                    </a:lnTo>
                    <a:lnTo>
                      <a:pt x="294" y="32"/>
                    </a:lnTo>
                    <a:lnTo>
                      <a:pt x="274" y="19"/>
                    </a:lnTo>
                    <a:lnTo>
                      <a:pt x="250" y="9"/>
                    </a:lnTo>
                    <a:lnTo>
                      <a:pt x="223" y="3"/>
                    </a:lnTo>
                    <a:lnTo>
                      <a:pt x="193" y="0"/>
                    </a:lnTo>
                    <a:lnTo>
                      <a:pt x="161" y="0"/>
                    </a:lnTo>
                    <a:lnTo>
                      <a:pt x="129" y="3"/>
                    </a:lnTo>
                    <a:lnTo>
                      <a:pt x="96" y="8"/>
                    </a:lnTo>
                    <a:lnTo>
                      <a:pt x="63" y="16"/>
                    </a:lnTo>
                    <a:lnTo>
                      <a:pt x="31" y="26"/>
                    </a:lnTo>
                    <a:lnTo>
                      <a:pt x="1" y="37"/>
                    </a:lnTo>
                    <a:lnTo>
                      <a:pt x="0" y="41"/>
                    </a:lnTo>
                    <a:lnTo>
                      <a:pt x="4" y="42"/>
                    </a:lnTo>
                    <a:lnTo>
                      <a:pt x="15" y="42"/>
                    </a:lnTo>
                    <a:lnTo>
                      <a:pt x="29" y="41"/>
                    </a:lnTo>
                    <a:lnTo>
                      <a:pt x="47" y="39"/>
                    </a:lnTo>
                    <a:lnTo>
                      <a:pt x="67" y="35"/>
                    </a:lnTo>
                    <a:lnTo>
                      <a:pt x="90" y="32"/>
                    </a:lnTo>
                    <a:lnTo>
                      <a:pt x="112" y="28"/>
                    </a:lnTo>
                    <a:lnTo>
                      <a:pt x="134" y="26"/>
                    </a:lnTo>
                    <a:lnTo>
                      <a:pt x="155" y="23"/>
                    </a:lnTo>
                    <a:lnTo>
                      <a:pt x="174" y="21"/>
                    </a:lnTo>
                    <a:lnTo>
                      <a:pt x="189" y="21"/>
                    </a:lnTo>
                    <a:lnTo>
                      <a:pt x="201" y="23"/>
                    </a:lnTo>
                    <a:lnTo>
                      <a:pt x="208" y="27"/>
                    </a:lnTo>
                    <a:lnTo>
                      <a:pt x="220" y="42"/>
                    </a:lnTo>
                    <a:lnTo>
                      <a:pt x="225" y="55"/>
                    </a:lnTo>
                    <a:lnTo>
                      <a:pt x="226" y="67"/>
                    </a:lnTo>
                    <a:lnTo>
                      <a:pt x="225" y="78"/>
                    </a:lnTo>
                    <a:lnTo>
                      <a:pt x="223" y="87"/>
                    </a:lnTo>
                    <a:lnTo>
                      <a:pt x="219" y="97"/>
                    </a:lnTo>
                    <a:lnTo>
                      <a:pt x="217" y="105"/>
                    </a:lnTo>
                    <a:lnTo>
                      <a:pt x="217" y="112"/>
                    </a:lnTo>
                    <a:lnTo>
                      <a:pt x="221" y="119"/>
                    </a:lnTo>
                    <a:lnTo>
                      <a:pt x="227" y="123"/>
                    </a:lnTo>
                    <a:lnTo>
                      <a:pt x="238" y="126"/>
                    </a:lnTo>
                    <a:lnTo>
                      <a:pt x="250" y="129"/>
                    </a:lnTo>
                    <a:lnTo>
                      <a:pt x="261" y="129"/>
                    </a:lnTo>
                    <a:lnTo>
                      <a:pt x="268" y="128"/>
                    </a:lnTo>
                    <a:lnTo>
                      <a:pt x="272" y="139"/>
                    </a:lnTo>
                    <a:lnTo>
                      <a:pt x="274" y="151"/>
                    </a:lnTo>
                    <a:lnTo>
                      <a:pt x="275" y="163"/>
                    </a:lnTo>
                    <a:lnTo>
                      <a:pt x="276" y="174"/>
                    </a:lnTo>
                    <a:lnTo>
                      <a:pt x="280" y="184"/>
                    </a:lnTo>
                    <a:lnTo>
                      <a:pt x="285" y="192"/>
                    </a:lnTo>
                    <a:lnTo>
                      <a:pt x="295" y="198"/>
                    </a:lnTo>
                    <a:lnTo>
                      <a:pt x="303" y="198"/>
                    </a:lnTo>
                    <a:lnTo>
                      <a:pt x="315" y="195"/>
                    </a:lnTo>
                    <a:lnTo>
                      <a:pt x="327" y="190"/>
                    </a:lnTo>
                    <a:lnTo>
                      <a:pt x="336" y="184"/>
                    </a:lnTo>
                    <a:lnTo>
                      <a:pt x="341" y="179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0" name="Freeform 429"/>
              <p:cNvSpPr>
                <a:spLocks/>
              </p:cNvSpPr>
              <p:nvPr/>
            </p:nvSpPr>
            <p:spPr bwMode="auto">
              <a:xfrm>
                <a:off x="7493106" y="4148264"/>
                <a:ext cx="308301" cy="87335"/>
              </a:xfrm>
              <a:custGeom>
                <a:avLst/>
                <a:gdLst>
                  <a:gd name="T0" fmla="*/ 41 w 293"/>
                  <a:gd name="T1" fmla="*/ 48 h 83"/>
                  <a:gd name="T2" fmla="*/ 86 w 293"/>
                  <a:gd name="T3" fmla="*/ 58 h 83"/>
                  <a:gd name="T4" fmla="*/ 110 w 293"/>
                  <a:gd name="T5" fmla="*/ 72 h 83"/>
                  <a:gd name="T6" fmla="*/ 102 w 293"/>
                  <a:gd name="T7" fmla="*/ 58 h 83"/>
                  <a:gd name="T8" fmla="*/ 108 w 293"/>
                  <a:gd name="T9" fmla="*/ 53 h 83"/>
                  <a:gd name="T10" fmla="*/ 141 w 293"/>
                  <a:gd name="T11" fmla="*/ 55 h 83"/>
                  <a:gd name="T12" fmla="*/ 154 w 293"/>
                  <a:gd name="T13" fmla="*/ 66 h 83"/>
                  <a:gd name="T14" fmla="*/ 167 w 293"/>
                  <a:gd name="T15" fmla="*/ 77 h 83"/>
                  <a:gd name="T16" fmla="*/ 163 w 293"/>
                  <a:gd name="T17" fmla="*/ 68 h 83"/>
                  <a:gd name="T18" fmla="*/ 161 w 293"/>
                  <a:gd name="T19" fmla="*/ 55 h 83"/>
                  <a:gd name="T20" fmla="*/ 182 w 293"/>
                  <a:gd name="T21" fmla="*/ 55 h 83"/>
                  <a:gd name="T22" fmla="*/ 206 w 293"/>
                  <a:gd name="T23" fmla="*/ 70 h 83"/>
                  <a:gd name="T24" fmla="*/ 226 w 293"/>
                  <a:gd name="T25" fmla="*/ 83 h 83"/>
                  <a:gd name="T26" fmla="*/ 218 w 293"/>
                  <a:gd name="T27" fmla="*/ 70 h 83"/>
                  <a:gd name="T28" fmla="*/ 197 w 293"/>
                  <a:gd name="T29" fmla="*/ 54 h 83"/>
                  <a:gd name="T30" fmla="*/ 203 w 293"/>
                  <a:gd name="T31" fmla="*/ 48 h 83"/>
                  <a:gd name="T32" fmla="*/ 235 w 293"/>
                  <a:gd name="T33" fmla="*/ 49 h 83"/>
                  <a:gd name="T34" fmla="*/ 258 w 293"/>
                  <a:gd name="T35" fmla="*/ 67 h 83"/>
                  <a:gd name="T36" fmla="*/ 264 w 293"/>
                  <a:gd name="T37" fmla="*/ 63 h 83"/>
                  <a:gd name="T38" fmla="*/ 255 w 293"/>
                  <a:gd name="T39" fmla="*/ 51 h 83"/>
                  <a:gd name="T40" fmla="*/ 275 w 293"/>
                  <a:gd name="T41" fmla="*/ 42 h 83"/>
                  <a:gd name="T42" fmla="*/ 287 w 293"/>
                  <a:gd name="T43" fmla="*/ 32 h 83"/>
                  <a:gd name="T44" fmla="*/ 264 w 293"/>
                  <a:gd name="T45" fmla="*/ 36 h 83"/>
                  <a:gd name="T46" fmla="*/ 251 w 293"/>
                  <a:gd name="T47" fmla="*/ 38 h 83"/>
                  <a:gd name="T48" fmla="*/ 268 w 293"/>
                  <a:gd name="T49" fmla="*/ 23 h 83"/>
                  <a:gd name="T50" fmla="*/ 275 w 293"/>
                  <a:gd name="T51" fmla="*/ 11 h 83"/>
                  <a:gd name="T52" fmla="*/ 265 w 293"/>
                  <a:gd name="T53" fmla="*/ 17 h 83"/>
                  <a:gd name="T54" fmla="*/ 240 w 293"/>
                  <a:gd name="T55" fmla="*/ 35 h 83"/>
                  <a:gd name="T56" fmla="*/ 207 w 293"/>
                  <a:gd name="T57" fmla="*/ 36 h 83"/>
                  <a:gd name="T58" fmla="*/ 223 w 293"/>
                  <a:gd name="T59" fmla="*/ 18 h 83"/>
                  <a:gd name="T60" fmla="*/ 227 w 293"/>
                  <a:gd name="T61" fmla="*/ 0 h 83"/>
                  <a:gd name="T62" fmla="*/ 213 w 293"/>
                  <a:gd name="T63" fmla="*/ 18 h 83"/>
                  <a:gd name="T64" fmla="*/ 189 w 293"/>
                  <a:gd name="T65" fmla="*/ 37 h 83"/>
                  <a:gd name="T66" fmla="*/ 161 w 293"/>
                  <a:gd name="T67" fmla="*/ 44 h 83"/>
                  <a:gd name="T68" fmla="*/ 138 w 293"/>
                  <a:gd name="T69" fmla="*/ 44 h 83"/>
                  <a:gd name="T70" fmla="*/ 144 w 293"/>
                  <a:gd name="T71" fmla="*/ 32 h 83"/>
                  <a:gd name="T72" fmla="*/ 157 w 293"/>
                  <a:gd name="T73" fmla="*/ 18 h 83"/>
                  <a:gd name="T74" fmla="*/ 146 w 293"/>
                  <a:gd name="T75" fmla="*/ 28 h 83"/>
                  <a:gd name="T76" fmla="*/ 117 w 293"/>
                  <a:gd name="T77" fmla="*/ 44 h 83"/>
                  <a:gd name="T78" fmla="*/ 93 w 293"/>
                  <a:gd name="T79" fmla="*/ 40 h 83"/>
                  <a:gd name="T80" fmla="*/ 104 w 293"/>
                  <a:gd name="T81" fmla="*/ 26 h 83"/>
                  <a:gd name="T82" fmla="*/ 109 w 293"/>
                  <a:gd name="T83" fmla="*/ 18 h 83"/>
                  <a:gd name="T84" fmla="*/ 93 w 293"/>
                  <a:gd name="T85" fmla="*/ 30 h 83"/>
                  <a:gd name="T86" fmla="*/ 71 w 293"/>
                  <a:gd name="T87" fmla="*/ 41 h 83"/>
                  <a:gd name="T88" fmla="*/ 27 w 293"/>
                  <a:gd name="T89" fmla="*/ 37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93" h="83">
                    <a:moveTo>
                      <a:pt x="0" y="41"/>
                    </a:moveTo>
                    <a:lnTo>
                      <a:pt x="24" y="44"/>
                    </a:lnTo>
                    <a:lnTo>
                      <a:pt x="41" y="48"/>
                    </a:lnTo>
                    <a:lnTo>
                      <a:pt x="58" y="51"/>
                    </a:lnTo>
                    <a:lnTo>
                      <a:pt x="74" y="55"/>
                    </a:lnTo>
                    <a:lnTo>
                      <a:pt x="86" y="58"/>
                    </a:lnTo>
                    <a:lnTo>
                      <a:pt x="96" y="66"/>
                    </a:lnTo>
                    <a:lnTo>
                      <a:pt x="106" y="74"/>
                    </a:lnTo>
                    <a:lnTo>
                      <a:pt x="110" y="72"/>
                    </a:lnTo>
                    <a:lnTo>
                      <a:pt x="109" y="68"/>
                    </a:lnTo>
                    <a:lnTo>
                      <a:pt x="105" y="63"/>
                    </a:lnTo>
                    <a:lnTo>
                      <a:pt x="102" y="58"/>
                    </a:lnTo>
                    <a:lnTo>
                      <a:pt x="99" y="54"/>
                    </a:lnTo>
                    <a:lnTo>
                      <a:pt x="102" y="53"/>
                    </a:lnTo>
                    <a:lnTo>
                      <a:pt x="108" y="53"/>
                    </a:lnTo>
                    <a:lnTo>
                      <a:pt x="118" y="53"/>
                    </a:lnTo>
                    <a:lnTo>
                      <a:pt x="130" y="54"/>
                    </a:lnTo>
                    <a:lnTo>
                      <a:pt x="141" y="55"/>
                    </a:lnTo>
                    <a:lnTo>
                      <a:pt x="146" y="57"/>
                    </a:lnTo>
                    <a:lnTo>
                      <a:pt x="149" y="60"/>
                    </a:lnTo>
                    <a:lnTo>
                      <a:pt x="154" y="66"/>
                    </a:lnTo>
                    <a:lnTo>
                      <a:pt x="159" y="73"/>
                    </a:lnTo>
                    <a:lnTo>
                      <a:pt x="163" y="77"/>
                    </a:lnTo>
                    <a:lnTo>
                      <a:pt x="167" y="77"/>
                    </a:lnTo>
                    <a:lnTo>
                      <a:pt x="167" y="76"/>
                    </a:lnTo>
                    <a:lnTo>
                      <a:pt x="166" y="73"/>
                    </a:lnTo>
                    <a:lnTo>
                      <a:pt x="163" y="68"/>
                    </a:lnTo>
                    <a:lnTo>
                      <a:pt x="161" y="63"/>
                    </a:lnTo>
                    <a:lnTo>
                      <a:pt x="160" y="58"/>
                    </a:lnTo>
                    <a:lnTo>
                      <a:pt x="161" y="55"/>
                    </a:lnTo>
                    <a:lnTo>
                      <a:pt x="165" y="54"/>
                    </a:lnTo>
                    <a:lnTo>
                      <a:pt x="174" y="55"/>
                    </a:lnTo>
                    <a:lnTo>
                      <a:pt x="182" y="55"/>
                    </a:lnTo>
                    <a:lnTo>
                      <a:pt x="189" y="58"/>
                    </a:lnTo>
                    <a:lnTo>
                      <a:pt x="198" y="63"/>
                    </a:lnTo>
                    <a:lnTo>
                      <a:pt x="206" y="70"/>
                    </a:lnTo>
                    <a:lnTo>
                      <a:pt x="214" y="77"/>
                    </a:lnTo>
                    <a:lnTo>
                      <a:pt x="221" y="82"/>
                    </a:lnTo>
                    <a:lnTo>
                      <a:pt x="226" y="83"/>
                    </a:lnTo>
                    <a:lnTo>
                      <a:pt x="227" y="81"/>
                    </a:lnTo>
                    <a:lnTo>
                      <a:pt x="224" y="76"/>
                    </a:lnTo>
                    <a:lnTo>
                      <a:pt x="218" y="70"/>
                    </a:lnTo>
                    <a:lnTo>
                      <a:pt x="211" y="64"/>
                    </a:lnTo>
                    <a:lnTo>
                      <a:pt x="204" y="58"/>
                    </a:lnTo>
                    <a:lnTo>
                      <a:pt x="197" y="54"/>
                    </a:lnTo>
                    <a:lnTo>
                      <a:pt x="193" y="50"/>
                    </a:lnTo>
                    <a:lnTo>
                      <a:pt x="195" y="49"/>
                    </a:lnTo>
                    <a:lnTo>
                      <a:pt x="203" y="48"/>
                    </a:lnTo>
                    <a:lnTo>
                      <a:pt x="212" y="47"/>
                    </a:lnTo>
                    <a:lnTo>
                      <a:pt x="223" y="47"/>
                    </a:lnTo>
                    <a:lnTo>
                      <a:pt x="235" y="49"/>
                    </a:lnTo>
                    <a:lnTo>
                      <a:pt x="245" y="55"/>
                    </a:lnTo>
                    <a:lnTo>
                      <a:pt x="253" y="61"/>
                    </a:lnTo>
                    <a:lnTo>
                      <a:pt x="258" y="67"/>
                    </a:lnTo>
                    <a:lnTo>
                      <a:pt x="262" y="69"/>
                    </a:lnTo>
                    <a:lnTo>
                      <a:pt x="263" y="68"/>
                    </a:lnTo>
                    <a:lnTo>
                      <a:pt x="264" y="63"/>
                    </a:lnTo>
                    <a:lnTo>
                      <a:pt x="262" y="58"/>
                    </a:lnTo>
                    <a:lnTo>
                      <a:pt x="258" y="55"/>
                    </a:lnTo>
                    <a:lnTo>
                      <a:pt x="255" y="51"/>
                    </a:lnTo>
                    <a:lnTo>
                      <a:pt x="252" y="49"/>
                    </a:lnTo>
                    <a:lnTo>
                      <a:pt x="256" y="47"/>
                    </a:lnTo>
                    <a:lnTo>
                      <a:pt x="275" y="42"/>
                    </a:lnTo>
                    <a:lnTo>
                      <a:pt x="293" y="38"/>
                    </a:lnTo>
                    <a:lnTo>
                      <a:pt x="291" y="35"/>
                    </a:lnTo>
                    <a:lnTo>
                      <a:pt x="287" y="32"/>
                    </a:lnTo>
                    <a:lnTo>
                      <a:pt x="280" y="34"/>
                    </a:lnTo>
                    <a:lnTo>
                      <a:pt x="272" y="35"/>
                    </a:lnTo>
                    <a:lnTo>
                      <a:pt x="264" y="36"/>
                    </a:lnTo>
                    <a:lnTo>
                      <a:pt x="257" y="38"/>
                    </a:lnTo>
                    <a:lnTo>
                      <a:pt x="252" y="40"/>
                    </a:lnTo>
                    <a:lnTo>
                      <a:pt x="251" y="38"/>
                    </a:lnTo>
                    <a:lnTo>
                      <a:pt x="255" y="35"/>
                    </a:lnTo>
                    <a:lnTo>
                      <a:pt x="261" y="29"/>
                    </a:lnTo>
                    <a:lnTo>
                      <a:pt x="268" y="23"/>
                    </a:lnTo>
                    <a:lnTo>
                      <a:pt x="272" y="17"/>
                    </a:lnTo>
                    <a:lnTo>
                      <a:pt x="276" y="13"/>
                    </a:lnTo>
                    <a:lnTo>
                      <a:pt x="275" y="11"/>
                    </a:lnTo>
                    <a:lnTo>
                      <a:pt x="272" y="10"/>
                    </a:lnTo>
                    <a:lnTo>
                      <a:pt x="270" y="12"/>
                    </a:lnTo>
                    <a:lnTo>
                      <a:pt x="265" y="17"/>
                    </a:lnTo>
                    <a:lnTo>
                      <a:pt x="259" y="23"/>
                    </a:lnTo>
                    <a:lnTo>
                      <a:pt x="252" y="29"/>
                    </a:lnTo>
                    <a:lnTo>
                      <a:pt x="240" y="35"/>
                    </a:lnTo>
                    <a:lnTo>
                      <a:pt x="226" y="38"/>
                    </a:lnTo>
                    <a:lnTo>
                      <a:pt x="208" y="38"/>
                    </a:lnTo>
                    <a:lnTo>
                      <a:pt x="207" y="36"/>
                    </a:lnTo>
                    <a:lnTo>
                      <a:pt x="211" y="31"/>
                    </a:lnTo>
                    <a:lnTo>
                      <a:pt x="217" y="25"/>
                    </a:lnTo>
                    <a:lnTo>
                      <a:pt x="223" y="18"/>
                    </a:lnTo>
                    <a:lnTo>
                      <a:pt x="229" y="11"/>
                    </a:lnTo>
                    <a:lnTo>
                      <a:pt x="230" y="5"/>
                    </a:lnTo>
                    <a:lnTo>
                      <a:pt x="227" y="0"/>
                    </a:lnTo>
                    <a:lnTo>
                      <a:pt x="225" y="4"/>
                    </a:lnTo>
                    <a:lnTo>
                      <a:pt x="220" y="10"/>
                    </a:lnTo>
                    <a:lnTo>
                      <a:pt x="213" y="18"/>
                    </a:lnTo>
                    <a:lnTo>
                      <a:pt x="205" y="26"/>
                    </a:lnTo>
                    <a:lnTo>
                      <a:pt x="195" y="35"/>
                    </a:lnTo>
                    <a:lnTo>
                      <a:pt x="189" y="37"/>
                    </a:lnTo>
                    <a:lnTo>
                      <a:pt x="181" y="40"/>
                    </a:lnTo>
                    <a:lnTo>
                      <a:pt x="172" y="42"/>
                    </a:lnTo>
                    <a:lnTo>
                      <a:pt x="161" y="44"/>
                    </a:lnTo>
                    <a:lnTo>
                      <a:pt x="152" y="45"/>
                    </a:lnTo>
                    <a:lnTo>
                      <a:pt x="143" y="45"/>
                    </a:lnTo>
                    <a:lnTo>
                      <a:pt x="138" y="44"/>
                    </a:lnTo>
                    <a:lnTo>
                      <a:pt x="137" y="41"/>
                    </a:lnTo>
                    <a:lnTo>
                      <a:pt x="140" y="37"/>
                    </a:lnTo>
                    <a:lnTo>
                      <a:pt x="144" y="32"/>
                    </a:lnTo>
                    <a:lnTo>
                      <a:pt x="149" y="28"/>
                    </a:lnTo>
                    <a:lnTo>
                      <a:pt x="154" y="23"/>
                    </a:lnTo>
                    <a:lnTo>
                      <a:pt x="157" y="18"/>
                    </a:lnTo>
                    <a:lnTo>
                      <a:pt x="157" y="17"/>
                    </a:lnTo>
                    <a:lnTo>
                      <a:pt x="153" y="17"/>
                    </a:lnTo>
                    <a:lnTo>
                      <a:pt x="146" y="28"/>
                    </a:lnTo>
                    <a:lnTo>
                      <a:pt x="135" y="36"/>
                    </a:lnTo>
                    <a:lnTo>
                      <a:pt x="125" y="41"/>
                    </a:lnTo>
                    <a:lnTo>
                      <a:pt x="117" y="44"/>
                    </a:lnTo>
                    <a:lnTo>
                      <a:pt x="106" y="44"/>
                    </a:lnTo>
                    <a:lnTo>
                      <a:pt x="97" y="43"/>
                    </a:lnTo>
                    <a:lnTo>
                      <a:pt x="93" y="40"/>
                    </a:lnTo>
                    <a:lnTo>
                      <a:pt x="95" y="36"/>
                    </a:lnTo>
                    <a:lnTo>
                      <a:pt x="99" y="31"/>
                    </a:lnTo>
                    <a:lnTo>
                      <a:pt x="104" y="26"/>
                    </a:lnTo>
                    <a:lnTo>
                      <a:pt x="109" y="23"/>
                    </a:lnTo>
                    <a:lnTo>
                      <a:pt x="110" y="19"/>
                    </a:lnTo>
                    <a:lnTo>
                      <a:pt x="109" y="18"/>
                    </a:lnTo>
                    <a:lnTo>
                      <a:pt x="105" y="21"/>
                    </a:lnTo>
                    <a:lnTo>
                      <a:pt x="101" y="25"/>
                    </a:lnTo>
                    <a:lnTo>
                      <a:pt x="93" y="30"/>
                    </a:lnTo>
                    <a:lnTo>
                      <a:pt x="86" y="36"/>
                    </a:lnTo>
                    <a:lnTo>
                      <a:pt x="77" y="40"/>
                    </a:lnTo>
                    <a:lnTo>
                      <a:pt x="71" y="41"/>
                    </a:lnTo>
                    <a:lnTo>
                      <a:pt x="59" y="41"/>
                    </a:lnTo>
                    <a:lnTo>
                      <a:pt x="44" y="40"/>
                    </a:lnTo>
                    <a:lnTo>
                      <a:pt x="27" y="37"/>
                    </a:lnTo>
                    <a:lnTo>
                      <a:pt x="12" y="3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1" name="Freeform 430"/>
              <p:cNvSpPr>
                <a:spLocks/>
              </p:cNvSpPr>
              <p:nvPr/>
            </p:nvSpPr>
            <p:spPr bwMode="auto">
              <a:xfrm>
                <a:off x="7105889" y="2367905"/>
                <a:ext cx="187295" cy="287257"/>
              </a:xfrm>
              <a:custGeom>
                <a:avLst/>
                <a:gdLst>
                  <a:gd name="T0" fmla="*/ 65 w 178"/>
                  <a:gd name="T1" fmla="*/ 273 h 273"/>
                  <a:gd name="T2" fmla="*/ 54 w 178"/>
                  <a:gd name="T3" fmla="*/ 263 h 273"/>
                  <a:gd name="T4" fmla="*/ 41 w 178"/>
                  <a:gd name="T5" fmla="*/ 247 h 273"/>
                  <a:gd name="T6" fmla="*/ 29 w 178"/>
                  <a:gd name="T7" fmla="*/ 230 h 273"/>
                  <a:gd name="T8" fmla="*/ 17 w 178"/>
                  <a:gd name="T9" fmla="*/ 211 h 273"/>
                  <a:gd name="T10" fmla="*/ 9 w 178"/>
                  <a:gd name="T11" fmla="*/ 193 h 273"/>
                  <a:gd name="T12" fmla="*/ 4 w 178"/>
                  <a:gd name="T13" fmla="*/ 176 h 273"/>
                  <a:gd name="T14" fmla="*/ 1 w 178"/>
                  <a:gd name="T15" fmla="*/ 151 h 273"/>
                  <a:gd name="T16" fmla="*/ 0 w 178"/>
                  <a:gd name="T17" fmla="*/ 130 h 273"/>
                  <a:gd name="T18" fmla="*/ 1 w 178"/>
                  <a:gd name="T19" fmla="*/ 107 h 273"/>
                  <a:gd name="T20" fmla="*/ 4 w 178"/>
                  <a:gd name="T21" fmla="*/ 84 h 273"/>
                  <a:gd name="T22" fmla="*/ 9 w 178"/>
                  <a:gd name="T23" fmla="*/ 65 h 273"/>
                  <a:gd name="T24" fmla="*/ 17 w 178"/>
                  <a:gd name="T25" fmla="*/ 47 h 273"/>
                  <a:gd name="T26" fmla="*/ 30 w 178"/>
                  <a:gd name="T27" fmla="*/ 30 h 273"/>
                  <a:gd name="T28" fmla="*/ 44 w 178"/>
                  <a:gd name="T29" fmla="*/ 17 h 273"/>
                  <a:gd name="T30" fmla="*/ 61 w 178"/>
                  <a:gd name="T31" fmla="*/ 7 h 273"/>
                  <a:gd name="T32" fmla="*/ 77 w 178"/>
                  <a:gd name="T33" fmla="*/ 0 h 273"/>
                  <a:gd name="T34" fmla="*/ 94 w 178"/>
                  <a:gd name="T35" fmla="*/ 0 h 273"/>
                  <a:gd name="T36" fmla="*/ 106 w 178"/>
                  <a:gd name="T37" fmla="*/ 2 h 273"/>
                  <a:gd name="T38" fmla="*/ 120 w 178"/>
                  <a:gd name="T39" fmla="*/ 9 h 273"/>
                  <a:gd name="T40" fmla="*/ 134 w 178"/>
                  <a:gd name="T41" fmla="*/ 17 h 273"/>
                  <a:gd name="T42" fmla="*/ 150 w 178"/>
                  <a:gd name="T43" fmla="*/ 29 h 273"/>
                  <a:gd name="T44" fmla="*/ 163 w 178"/>
                  <a:gd name="T45" fmla="*/ 42 h 273"/>
                  <a:gd name="T46" fmla="*/ 172 w 178"/>
                  <a:gd name="T47" fmla="*/ 55 h 273"/>
                  <a:gd name="T48" fmla="*/ 178 w 178"/>
                  <a:gd name="T49" fmla="*/ 71 h 273"/>
                  <a:gd name="T50" fmla="*/ 177 w 178"/>
                  <a:gd name="T51" fmla="*/ 85 h 273"/>
                  <a:gd name="T52" fmla="*/ 172 w 178"/>
                  <a:gd name="T53" fmla="*/ 94 h 273"/>
                  <a:gd name="T54" fmla="*/ 163 w 178"/>
                  <a:gd name="T55" fmla="*/ 100 h 273"/>
                  <a:gd name="T56" fmla="*/ 151 w 178"/>
                  <a:gd name="T57" fmla="*/ 105 h 273"/>
                  <a:gd name="T58" fmla="*/ 138 w 178"/>
                  <a:gd name="T59" fmla="*/ 107 h 273"/>
                  <a:gd name="T60" fmla="*/ 122 w 178"/>
                  <a:gd name="T61" fmla="*/ 107 h 273"/>
                  <a:gd name="T62" fmla="*/ 109 w 178"/>
                  <a:gd name="T63" fmla="*/ 109 h 273"/>
                  <a:gd name="T64" fmla="*/ 96 w 178"/>
                  <a:gd name="T65" fmla="*/ 107 h 273"/>
                  <a:gd name="T66" fmla="*/ 89 w 178"/>
                  <a:gd name="T67" fmla="*/ 106 h 273"/>
                  <a:gd name="T68" fmla="*/ 79 w 178"/>
                  <a:gd name="T69" fmla="*/ 102 h 273"/>
                  <a:gd name="T70" fmla="*/ 69 w 178"/>
                  <a:gd name="T71" fmla="*/ 94 h 273"/>
                  <a:gd name="T72" fmla="*/ 60 w 178"/>
                  <a:gd name="T73" fmla="*/ 86 h 273"/>
                  <a:gd name="T74" fmla="*/ 54 w 178"/>
                  <a:gd name="T75" fmla="*/ 78 h 273"/>
                  <a:gd name="T76" fmla="*/ 51 w 178"/>
                  <a:gd name="T77" fmla="*/ 68 h 273"/>
                  <a:gd name="T78" fmla="*/ 47 w 178"/>
                  <a:gd name="T79" fmla="*/ 78 h 273"/>
                  <a:gd name="T80" fmla="*/ 45 w 178"/>
                  <a:gd name="T81" fmla="*/ 88 h 273"/>
                  <a:gd name="T82" fmla="*/ 47 w 178"/>
                  <a:gd name="T83" fmla="*/ 99 h 273"/>
                  <a:gd name="T84" fmla="*/ 47 w 178"/>
                  <a:gd name="T85" fmla="*/ 111 h 273"/>
                  <a:gd name="T86" fmla="*/ 44 w 178"/>
                  <a:gd name="T87" fmla="*/ 122 h 273"/>
                  <a:gd name="T88" fmla="*/ 36 w 178"/>
                  <a:gd name="T89" fmla="*/ 137 h 273"/>
                  <a:gd name="T90" fmla="*/ 30 w 178"/>
                  <a:gd name="T91" fmla="*/ 154 h 273"/>
                  <a:gd name="T92" fmla="*/ 28 w 178"/>
                  <a:gd name="T93" fmla="*/ 170 h 273"/>
                  <a:gd name="T94" fmla="*/ 30 w 178"/>
                  <a:gd name="T95" fmla="*/ 177 h 273"/>
                  <a:gd name="T96" fmla="*/ 36 w 178"/>
                  <a:gd name="T97" fmla="*/ 186 h 273"/>
                  <a:gd name="T98" fmla="*/ 43 w 178"/>
                  <a:gd name="T99" fmla="*/ 194 h 273"/>
                  <a:gd name="T100" fmla="*/ 48 w 178"/>
                  <a:gd name="T101" fmla="*/ 201 h 273"/>
                  <a:gd name="T102" fmla="*/ 55 w 178"/>
                  <a:gd name="T103" fmla="*/ 214 h 273"/>
                  <a:gd name="T104" fmla="*/ 62 w 178"/>
                  <a:gd name="T105" fmla="*/ 227 h 273"/>
                  <a:gd name="T106" fmla="*/ 67 w 178"/>
                  <a:gd name="T107" fmla="*/ 240 h 273"/>
                  <a:gd name="T108" fmla="*/ 69 w 178"/>
                  <a:gd name="T109" fmla="*/ 256 h 273"/>
                  <a:gd name="T110" fmla="*/ 65 w 178"/>
                  <a:gd name="T111" fmla="*/ 27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8" h="273">
                    <a:moveTo>
                      <a:pt x="65" y="273"/>
                    </a:moveTo>
                    <a:lnTo>
                      <a:pt x="54" y="263"/>
                    </a:lnTo>
                    <a:lnTo>
                      <a:pt x="41" y="247"/>
                    </a:lnTo>
                    <a:lnTo>
                      <a:pt x="29" y="230"/>
                    </a:lnTo>
                    <a:lnTo>
                      <a:pt x="17" y="211"/>
                    </a:lnTo>
                    <a:lnTo>
                      <a:pt x="9" y="193"/>
                    </a:lnTo>
                    <a:lnTo>
                      <a:pt x="4" y="176"/>
                    </a:lnTo>
                    <a:lnTo>
                      <a:pt x="1" y="151"/>
                    </a:lnTo>
                    <a:lnTo>
                      <a:pt x="0" y="130"/>
                    </a:lnTo>
                    <a:lnTo>
                      <a:pt x="1" y="107"/>
                    </a:lnTo>
                    <a:lnTo>
                      <a:pt x="4" y="84"/>
                    </a:lnTo>
                    <a:lnTo>
                      <a:pt x="9" y="65"/>
                    </a:lnTo>
                    <a:lnTo>
                      <a:pt x="17" y="47"/>
                    </a:lnTo>
                    <a:lnTo>
                      <a:pt x="30" y="30"/>
                    </a:lnTo>
                    <a:lnTo>
                      <a:pt x="44" y="17"/>
                    </a:lnTo>
                    <a:lnTo>
                      <a:pt x="61" y="7"/>
                    </a:lnTo>
                    <a:lnTo>
                      <a:pt x="77" y="0"/>
                    </a:lnTo>
                    <a:lnTo>
                      <a:pt x="94" y="0"/>
                    </a:lnTo>
                    <a:lnTo>
                      <a:pt x="106" y="2"/>
                    </a:lnTo>
                    <a:lnTo>
                      <a:pt x="120" y="9"/>
                    </a:lnTo>
                    <a:lnTo>
                      <a:pt x="134" y="17"/>
                    </a:lnTo>
                    <a:lnTo>
                      <a:pt x="150" y="29"/>
                    </a:lnTo>
                    <a:lnTo>
                      <a:pt x="163" y="42"/>
                    </a:lnTo>
                    <a:lnTo>
                      <a:pt x="172" y="55"/>
                    </a:lnTo>
                    <a:lnTo>
                      <a:pt x="178" y="71"/>
                    </a:lnTo>
                    <a:lnTo>
                      <a:pt x="177" y="85"/>
                    </a:lnTo>
                    <a:lnTo>
                      <a:pt x="172" y="94"/>
                    </a:lnTo>
                    <a:lnTo>
                      <a:pt x="163" y="100"/>
                    </a:lnTo>
                    <a:lnTo>
                      <a:pt x="151" y="105"/>
                    </a:lnTo>
                    <a:lnTo>
                      <a:pt x="138" y="107"/>
                    </a:lnTo>
                    <a:lnTo>
                      <a:pt x="122" y="107"/>
                    </a:lnTo>
                    <a:lnTo>
                      <a:pt x="109" y="109"/>
                    </a:lnTo>
                    <a:lnTo>
                      <a:pt x="96" y="107"/>
                    </a:lnTo>
                    <a:lnTo>
                      <a:pt x="89" y="106"/>
                    </a:lnTo>
                    <a:lnTo>
                      <a:pt x="79" y="102"/>
                    </a:lnTo>
                    <a:lnTo>
                      <a:pt x="69" y="94"/>
                    </a:lnTo>
                    <a:lnTo>
                      <a:pt x="60" y="86"/>
                    </a:lnTo>
                    <a:lnTo>
                      <a:pt x="54" y="78"/>
                    </a:lnTo>
                    <a:lnTo>
                      <a:pt x="51" y="68"/>
                    </a:lnTo>
                    <a:lnTo>
                      <a:pt x="47" y="78"/>
                    </a:lnTo>
                    <a:lnTo>
                      <a:pt x="45" y="88"/>
                    </a:lnTo>
                    <a:lnTo>
                      <a:pt x="47" y="99"/>
                    </a:lnTo>
                    <a:lnTo>
                      <a:pt x="47" y="111"/>
                    </a:lnTo>
                    <a:lnTo>
                      <a:pt x="44" y="122"/>
                    </a:lnTo>
                    <a:lnTo>
                      <a:pt x="36" y="137"/>
                    </a:lnTo>
                    <a:lnTo>
                      <a:pt x="30" y="154"/>
                    </a:lnTo>
                    <a:lnTo>
                      <a:pt x="28" y="170"/>
                    </a:lnTo>
                    <a:lnTo>
                      <a:pt x="30" y="177"/>
                    </a:lnTo>
                    <a:lnTo>
                      <a:pt x="36" y="186"/>
                    </a:lnTo>
                    <a:lnTo>
                      <a:pt x="43" y="194"/>
                    </a:lnTo>
                    <a:lnTo>
                      <a:pt x="48" y="201"/>
                    </a:lnTo>
                    <a:lnTo>
                      <a:pt x="55" y="214"/>
                    </a:lnTo>
                    <a:lnTo>
                      <a:pt x="62" y="227"/>
                    </a:lnTo>
                    <a:lnTo>
                      <a:pt x="67" y="240"/>
                    </a:lnTo>
                    <a:lnTo>
                      <a:pt x="69" y="256"/>
                    </a:lnTo>
                    <a:lnTo>
                      <a:pt x="65" y="27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2" name="Freeform 431"/>
              <p:cNvSpPr>
                <a:spLocks/>
              </p:cNvSpPr>
              <p:nvPr/>
            </p:nvSpPr>
            <p:spPr bwMode="auto">
              <a:xfrm>
                <a:off x="5020385" y="2174296"/>
                <a:ext cx="73656" cy="83126"/>
              </a:xfrm>
              <a:custGeom>
                <a:avLst/>
                <a:gdLst>
                  <a:gd name="T0" fmla="*/ 45 w 70"/>
                  <a:gd name="T1" fmla="*/ 0 h 79"/>
                  <a:gd name="T2" fmla="*/ 51 w 70"/>
                  <a:gd name="T3" fmla="*/ 2 h 79"/>
                  <a:gd name="T4" fmla="*/ 56 w 70"/>
                  <a:gd name="T5" fmla="*/ 3 h 79"/>
                  <a:gd name="T6" fmla="*/ 61 w 70"/>
                  <a:gd name="T7" fmla="*/ 5 h 79"/>
                  <a:gd name="T8" fmla="*/ 62 w 70"/>
                  <a:gd name="T9" fmla="*/ 6 h 79"/>
                  <a:gd name="T10" fmla="*/ 64 w 70"/>
                  <a:gd name="T11" fmla="*/ 7 h 79"/>
                  <a:gd name="T12" fmla="*/ 67 w 70"/>
                  <a:gd name="T13" fmla="*/ 8 h 79"/>
                  <a:gd name="T14" fmla="*/ 69 w 70"/>
                  <a:gd name="T15" fmla="*/ 9 h 79"/>
                  <a:gd name="T16" fmla="*/ 70 w 70"/>
                  <a:gd name="T17" fmla="*/ 10 h 79"/>
                  <a:gd name="T18" fmla="*/ 70 w 70"/>
                  <a:gd name="T19" fmla="*/ 10 h 79"/>
                  <a:gd name="T20" fmla="*/ 68 w 70"/>
                  <a:gd name="T21" fmla="*/ 14 h 79"/>
                  <a:gd name="T22" fmla="*/ 61 w 70"/>
                  <a:gd name="T23" fmla="*/ 21 h 79"/>
                  <a:gd name="T24" fmla="*/ 55 w 70"/>
                  <a:gd name="T25" fmla="*/ 28 h 79"/>
                  <a:gd name="T26" fmla="*/ 50 w 70"/>
                  <a:gd name="T27" fmla="*/ 35 h 79"/>
                  <a:gd name="T28" fmla="*/ 45 w 70"/>
                  <a:gd name="T29" fmla="*/ 42 h 79"/>
                  <a:gd name="T30" fmla="*/ 37 w 70"/>
                  <a:gd name="T31" fmla="*/ 57 h 79"/>
                  <a:gd name="T32" fmla="*/ 31 w 70"/>
                  <a:gd name="T33" fmla="*/ 75 h 79"/>
                  <a:gd name="T34" fmla="*/ 30 w 70"/>
                  <a:gd name="T35" fmla="*/ 79 h 79"/>
                  <a:gd name="T36" fmla="*/ 26 w 70"/>
                  <a:gd name="T37" fmla="*/ 78 h 79"/>
                  <a:gd name="T38" fmla="*/ 12 w 70"/>
                  <a:gd name="T39" fmla="*/ 69 h 79"/>
                  <a:gd name="T40" fmla="*/ 4 w 70"/>
                  <a:gd name="T41" fmla="*/ 57 h 79"/>
                  <a:gd name="T42" fmla="*/ 0 w 70"/>
                  <a:gd name="T43" fmla="*/ 42 h 79"/>
                  <a:gd name="T44" fmla="*/ 1 w 70"/>
                  <a:gd name="T45" fmla="*/ 27 h 79"/>
                  <a:gd name="T46" fmla="*/ 8 w 70"/>
                  <a:gd name="T47" fmla="*/ 13 h 79"/>
                  <a:gd name="T48" fmla="*/ 17 w 70"/>
                  <a:gd name="T49" fmla="*/ 5 h 79"/>
                  <a:gd name="T50" fmla="*/ 26 w 70"/>
                  <a:gd name="T51" fmla="*/ 1 h 79"/>
                  <a:gd name="T52" fmla="*/ 36 w 70"/>
                  <a:gd name="T53" fmla="*/ 0 h 79"/>
                  <a:gd name="T54" fmla="*/ 45 w 70"/>
                  <a:gd name="T55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70" h="79">
                    <a:moveTo>
                      <a:pt x="45" y="0"/>
                    </a:moveTo>
                    <a:lnTo>
                      <a:pt x="51" y="2"/>
                    </a:lnTo>
                    <a:lnTo>
                      <a:pt x="56" y="3"/>
                    </a:lnTo>
                    <a:lnTo>
                      <a:pt x="61" y="5"/>
                    </a:lnTo>
                    <a:lnTo>
                      <a:pt x="62" y="6"/>
                    </a:lnTo>
                    <a:lnTo>
                      <a:pt x="64" y="7"/>
                    </a:lnTo>
                    <a:lnTo>
                      <a:pt x="67" y="8"/>
                    </a:lnTo>
                    <a:lnTo>
                      <a:pt x="69" y="9"/>
                    </a:lnTo>
                    <a:lnTo>
                      <a:pt x="70" y="10"/>
                    </a:lnTo>
                    <a:lnTo>
                      <a:pt x="70" y="10"/>
                    </a:lnTo>
                    <a:lnTo>
                      <a:pt x="68" y="14"/>
                    </a:lnTo>
                    <a:lnTo>
                      <a:pt x="61" y="21"/>
                    </a:lnTo>
                    <a:lnTo>
                      <a:pt x="55" y="28"/>
                    </a:lnTo>
                    <a:lnTo>
                      <a:pt x="50" y="35"/>
                    </a:lnTo>
                    <a:lnTo>
                      <a:pt x="45" y="42"/>
                    </a:lnTo>
                    <a:lnTo>
                      <a:pt x="37" y="57"/>
                    </a:lnTo>
                    <a:lnTo>
                      <a:pt x="31" y="75"/>
                    </a:lnTo>
                    <a:lnTo>
                      <a:pt x="30" y="79"/>
                    </a:lnTo>
                    <a:lnTo>
                      <a:pt x="26" y="78"/>
                    </a:lnTo>
                    <a:lnTo>
                      <a:pt x="12" y="69"/>
                    </a:lnTo>
                    <a:lnTo>
                      <a:pt x="4" y="57"/>
                    </a:lnTo>
                    <a:lnTo>
                      <a:pt x="0" y="42"/>
                    </a:lnTo>
                    <a:lnTo>
                      <a:pt x="1" y="27"/>
                    </a:lnTo>
                    <a:lnTo>
                      <a:pt x="8" y="13"/>
                    </a:lnTo>
                    <a:lnTo>
                      <a:pt x="17" y="5"/>
                    </a:lnTo>
                    <a:lnTo>
                      <a:pt x="26" y="1"/>
                    </a:lnTo>
                    <a:lnTo>
                      <a:pt x="36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3" name="Freeform 432"/>
              <p:cNvSpPr>
                <a:spLocks/>
              </p:cNvSpPr>
              <p:nvPr/>
            </p:nvSpPr>
            <p:spPr bwMode="auto">
              <a:xfrm>
                <a:off x="5020385" y="2174296"/>
                <a:ext cx="73656" cy="83126"/>
              </a:xfrm>
              <a:custGeom>
                <a:avLst/>
                <a:gdLst>
                  <a:gd name="T0" fmla="*/ 45 w 70"/>
                  <a:gd name="T1" fmla="*/ 0 h 79"/>
                  <a:gd name="T2" fmla="*/ 51 w 70"/>
                  <a:gd name="T3" fmla="*/ 2 h 79"/>
                  <a:gd name="T4" fmla="*/ 56 w 70"/>
                  <a:gd name="T5" fmla="*/ 3 h 79"/>
                  <a:gd name="T6" fmla="*/ 61 w 70"/>
                  <a:gd name="T7" fmla="*/ 5 h 79"/>
                  <a:gd name="T8" fmla="*/ 62 w 70"/>
                  <a:gd name="T9" fmla="*/ 6 h 79"/>
                  <a:gd name="T10" fmla="*/ 64 w 70"/>
                  <a:gd name="T11" fmla="*/ 7 h 79"/>
                  <a:gd name="T12" fmla="*/ 67 w 70"/>
                  <a:gd name="T13" fmla="*/ 8 h 79"/>
                  <a:gd name="T14" fmla="*/ 69 w 70"/>
                  <a:gd name="T15" fmla="*/ 9 h 79"/>
                  <a:gd name="T16" fmla="*/ 70 w 70"/>
                  <a:gd name="T17" fmla="*/ 10 h 79"/>
                  <a:gd name="T18" fmla="*/ 70 w 70"/>
                  <a:gd name="T19" fmla="*/ 10 h 79"/>
                  <a:gd name="T20" fmla="*/ 68 w 70"/>
                  <a:gd name="T21" fmla="*/ 14 h 79"/>
                  <a:gd name="T22" fmla="*/ 61 w 70"/>
                  <a:gd name="T23" fmla="*/ 21 h 79"/>
                  <a:gd name="T24" fmla="*/ 55 w 70"/>
                  <a:gd name="T25" fmla="*/ 28 h 79"/>
                  <a:gd name="T26" fmla="*/ 50 w 70"/>
                  <a:gd name="T27" fmla="*/ 35 h 79"/>
                  <a:gd name="T28" fmla="*/ 45 w 70"/>
                  <a:gd name="T29" fmla="*/ 42 h 79"/>
                  <a:gd name="T30" fmla="*/ 37 w 70"/>
                  <a:gd name="T31" fmla="*/ 57 h 79"/>
                  <a:gd name="T32" fmla="*/ 31 w 70"/>
                  <a:gd name="T33" fmla="*/ 75 h 79"/>
                  <a:gd name="T34" fmla="*/ 30 w 70"/>
                  <a:gd name="T35" fmla="*/ 79 h 79"/>
                  <a:gd name="T36" fmla="*/ 26 w 70"/>
                  <a:gd name="T37" fmla="*/ 78 h 79"/>
                  <a:gd name="T38" fmla="*/ 12 w 70"/>
                  <a:gd name="T39" fmla="*/ 69 h 79"/>
                  <a:gd name="T40" fmla="*/ 4 w 70"/>
                  <a:gd name="T41" fmla="*/ 57 h 79"/>
                  <a:gd name="T42" fmla="*/ 0 w 70"/>
                  <a:gd name="T43" fmla="*/ 42 h 79"/>
                  <a:gd name="T44" fmla="*/ 1 w 70"/>
                  <a:gd name="T45" fmla="*/ 27 h 79"/>
                  <a:gd name="T46" fmla="*/ 8 w 70"/>
                  <a:gd name="T47" fmla="*/ 13 h 79"/>
                  <a:gd name="T48" fmla="*/ 17 w 70"/>
                  <a:gd name="T49" fmla="*/ 5 h 79"/>
                  <a:gd name="T50" fmla="*/ 26 w 70"/>
                  <a:gd name="T51" fmla="*/ 1 h 79"/>
                  <a:gd name="T52" fmla="*/ 36 w 70"/>
                  <a:gd name="T53" fmla="*/ 0 h 79"/>
                  <a:gd name="T54" fmla="*/ 45 w 70"/>
                  <a:gd name="T55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70" h="79">
                    <a:moveTo>
                      <a:pt x="45" y="0"/>
                    </a:moveTo>
                    <a:lnTo>
                      <a:pt x="51" y="2"/>
                    </a:lnTo>
                    <a:lnTo>
                      <a:pt x="56" y="3"/>
                    </a:lnTo>
                    <a:lnTo>
                      <a:pt x="61" y="5"/>
                    </a:lnTo>
                    <a:lnTo>
                      <a:pt x="62" y="6"/>
                    </a:lnTo>
                    <a:lnTo>
                      <a:pt x="64" y="7"/>
                    </a:lnTo>
                    <a:lnTo>
                      <a:pt x="67" y="8"/>
                    </a:lnTo>
                    <a:lnTo>
                      <a:pt x="69" y="9"/>
                    </a:lnTo>
                    <a:lnTo>
                      <a:pt x="70" y="10"/>
                    </a:lnTo>
                    <a:lnTo>
                      <a:pt x="70" y="10"/>
                    </a:lnTo>
                    <a:lnTo>
                      <a:pt x="68" y="14"/>
                    </a:lnTo>
                    <a:lnTo>
                      <a:pt x="61" y="21"/>
                    </a:lnTo>
                    <a:lnTo>
                      <a:pt x="55" y="28"/>
                    </a:lnTo>
                    <a:lnTo>
                      <a:pt x="50" y="35"/>
                    </a:lnTo>
                    <a:lnTo>
                      <a:pt x="45" y="42"/>
                    </a:lnTo>
                    <a:lnTo>
                      <a:pt x="37" y="57"/>
                    </a:lnTo>
                    <a:lnTo>
                      <a:pt x="31" y="75"/>
                    </a:lnTo>
                    <a:lnTo>
                      <a:pt x="30" y="79"/>
                    </a:lnTo>
                    <a:lnTo>
                      <a:pt x="26" y="78"/>
                    </a:lnTo>
                    <a:lnTo>
                      <a:pt x="12" y="69"/>
                    </a:lnTo>
                    <a:lnTo>
                      <a:pt x="4" y="57"/>
                    </a:lnTo>
                    <a:lnTo>
                      <a:pt x="0" y="42"/>
                    </a:lnTo>
                    <a:lnTo>
                      <a:pt x="1" y="27"/>
                    </a:lnTo>
                    <a:lnTo>
                      <a:pt x="8" y="13"/>
                    </a:lnTo>
                    <a:lnTo>
                      <a:pt x="17" y="5"/>
                    </a:lnTo>
                    <a:lnTo>
                      <a:pt x="26" y="1"/>
                    </a:lnTo>
                    <a:lnTo>
                      <a:pt x="36" y="0"/>
                    </a:lnTo>
                    <a:lnTo>
                      <a:pt x="45" y="0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4" name="Freeform 433"/>
              <p:cNvSpPr>
                <a:spLocks/>
              </p:cNvSpPr>
              <p:nvPr/>
            </p:nvSpPr>
            <p:spPr bwMode="auto">
              <a:xfrm>
                <a:off x="4723659" y="2543627"/>
                <a:ext cx="356703" cy="177826"/>
              </a:xfrm>
              <a:custGeom>
                <a:avLst/>
                <a:gdLst>
                  <a:gd name="T0" fmla="*/ 316 w 339"/>
                  <a:gd name="T1" fmla="*/ 63 h 169"/>
                  <a:gd name="T2" fmla="*/ 332 w 339"/>
                  <a:gd name="T3" fmla="*/ 85 h 169"/>
                  <a:gd name="T4" fmla="*/ 339 w 339"/>
                  <a:gd name="T5" fmla="*/ 116 h 169"/>
                  <a:gd name="T6" fmla="*/ 338 w 339"/>
                  <a:gd name="T7" fmla="*/ 123 h 169"/>
                  <a:gd name="T8" fmla="*/ 333 w 339"/>
                  <a:gd name="T9" fmla="*/ 129 h 169"/>
                  <a:gd name="T10" fmla="*/ 326 w 339"/>
                  <a:gd name="T11" fmla="*/ 131 h 169"/>
                  <a:gd name="T12" fmla="*/ 316 w 339"/>
                  <a:gd name="T13" fmla="*/ 134 h 169"/>
                  <a:gd name="T14" fmla="*/ 305 w 339"/>
                  <a:gd name="T15" fmla="*/ 137 h 169"/>
                  <a:gd name="T16" fmla="*/ 283 w 339"/>
                  <a:gd name="T17" fmla="*/ 149 h 169"/>
                  <a:gd name="T18" fmla="*/ 247 w 339"/>
                  <a:gd name="T19" fmla="*/ 166 h 169"/>
                  <a:gd name="T20" fmla="*/ 217 w 339"/>
                  <a:gd name="T21" fmla="*/ 168 h 169"/>
                  <a:gd name="T22" fmla="*/ 196 w 339"/>
                  <a:gd name="T23" fmla="*/ 161 h 169"/>
                  <a:gd name="T24" fmla="*/ 183 w 339"/>
                  <a:gd name="T25" fmla="*/ 159 h 169"/>
                  <a:gd name="T26" fmla="*/ 177 w 339"/>
                  <a:gd name="T27" fmla="*/ 164 h 169"/>
                  <a:gd name="T28" fmla="*/ 167 w 339"/>
                  <a:gd name="T29" fmla="*/ 168 h 169"/>
                  <a:gd name="T30" fmla="*/ 140 w 339"/>
                  <a:gd name="T31" fmla="*/ 169 h 169"/>
                  <a:gd name="T32" fmla="*/ 124 w 339"/>
                  <a:gd name="T33" fmla="*/ 163 h 169"/>
                  <a:gd name="T34" fmla="*/ 117 w 339"/>
                  <a:gd name="T35" fmla="*/ 156 h 169"/>
                  <a:gd name="T36" fmla="*/ 115 w 339"/>
                  <a:gd name="T37" fmla="*/ 154 h 169"/>
                  <a:gd name="T38" fmla="*/ 111 w 339"/>
                  <a:gd name="T39" fmla="*/ 154 h 169"/>
                  <a:gd name="T40" fmla="*/ 108 w 339"/>
                  <a:gd name="T41" fmla="*/ 157 h 169"/>
                  <a:gd name="T42" fmla="*/ 104 w 339"/>
                  <a:gd name="T43" fmla="*/ 160 h 169"/>
                  <a:gd name="T44" fmla="*/ 97 w 339"/>
                  <a:gd name="T45" fmla="*/ 161 h 169"/>
                  <a:gd name="T46" fmla="*/ 71 w 339"/>
                  <a:gd name="T47" fmla="*/ 154 h 169"/>
                  <a:gd name="T48" fmla="*/ 53 w 339"/>
                  <a:gd name="T49" fmla="*/ 134 h 169"/>
                  <a:gd name="T50" fmla="*/ 51 w 339"/>
                  <a:gd name="T51" fmla="*/ 117 h 169"/>
                  <a:gd name="T52" fmla="*/ 37 w 339"/>
                  <a:gd name="T53" fmla="*/ 114 h 169"/>
                  <a:gd name="T54" fmla="*/ 11 w 339"/>
                  <a:gd name="T55" fmla="*/ 100 h 169"/>
                  <a:gd name="T56" fmla="*/ 0 w 339"/>
                  <a:gd name="T57" fmla="*/ 74 h 169"/>
                  <a:gd name="T58" fmla="*/ 8 w 339"/>
                  <a:gd name="T59" fmla="*/ 54 h 169"/>
                  <a:gd name="T60" fmla="*/ 28 w 339"/>
                  <a:gd name="T61" fmla="*/ 42 h 169"/>
                  <a:gd name="T62" fmla="*/ 38 w 339"/>
                  <a:gd name="T63" fmla="*/ 35 h 169"/>
                  <a:gd name="T64" fmla="*/ 37 w 339"/>
                  <a:gd name="T65" fmla="*/ 26 h 169"/>
                  <a:gd name="T66" fmla="*/ 47 w 339"/>
                  <a:gd name="T67" fmla="*/ 7 h 169"/>
                  <a:gd name="T68" fmla="*/ 69 w 339"/>
                  <a:gd name="T69" fmla="*/ 0 h 169"/>
                  <a:gd name="T70" fmla="*/ 92 w 339"/>
                  <a:gd name="T71" fmla="*/ 3 h 169"/>
                  <a:gd name="T72" fmla="*/ 110 w 339"/>
                  <a:gd name="T73" fmla="*/ 13 h 169"/>
                  <a:gd name="T74" fmla="*/ 123 w 339"/>
                  <a:gd name="T75" fmla="*/ 22 h 169"/>
                  <a:gd name="T76" fmla="*/ 135 w 339"/>
                  <a:gd name="T77" fmla="*/ 22 h 169"/>
                  <a:gd name="T78" fmla="*/ 148 w 339"/>
                  <a:gd name="T79" fmla="*/ 10 h 169"/>
                  <a:gd name="T80" fmla="*/ 162 w 339"/>
                  <a:gd name="T81" fmla="*/ 6 h 169"/>
                  <a:gd name="T82" fmla="*/ 184 w 339"/>
                  <a:gd name="T83" fmla="*/ 12 h 169"/>
                  <a:gd name="T84" fmla="*/ 200 w 339"/>
                  <a:gd name="T85" fmla="*/ 25 h 169"/>
                  <a:gd name="T86" fmla="*/ 223 w 339"/>
                  <a:gd name="T87" fmla="*/ 13 h 169"/>
                  <a:gd name="T88" fmla="*/ 249 w 339"/>
                  <a:gd name="T89" fmla="*/ 12 h 169"/>
                  <a:gd name="T90" fmla="*/ 268 w 339"/>
                  <a:gd name="T91" fmla="*/ 19 h 169"/>
                  <a:gd name="T92" fmla="*/ 296 w 339"/>
                  <a:gd name="T93" fmla="*/ 32 h 169"/>
                  <a:gd name="T94" fmla="*/ 305 w 339"/>
                  <a:gd name="T95" fmla="*/ 44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39" h="169">
                    <a:moveTo>
                      <a:pt x="311" y="53"/>
                    </a:moveTo>
                    <a:lnTo>
                      <a:pt x="316" y="63"/>
                    </a:lnTo>
                    <a:lnTo>
                      <a:pt x="324" y="72"/>
                    </a:lnTo>
                    <a:lnTo>
                      <a:pt x="332" y="85"/>
                    </a:lnTo>
                    <a:lnTo>
                      <a:pt x="338" y="99"/>
                    </a:lnTo>
                    <a:lnTo>
                      <a:pt x="339" y="116"/>
                    </a:lnTo>
                    <a:lnTo>
                      <a:pt x="339" y="119"/>
                    </a:lnTo>
                    <a:lnTo>
                      <a:pt x="338" y="123"/>
                    </a:lnTo>
                    <a:lnTo>
                      <a:pt x="335" y="127"/>
                    </a:lnTo>
                    <a:lnTo>
                      <a:pt x="333" y="129"/>
                    </a:lnTo>
                    <a:lnTo>
                      <a:pt x="330" y="130"/>
                    </a:lnTo>
                    <a:lnTo>
                      <a:pt x="326" y="131"/>
                    </a:lnTo>
                    <a:lnTo>
                      <a:pt x="322" y="132"/>
                    </a:lnTo>
                    <a:lnTo>
                      <a:pt x="316" y="134"/>
                    </a:lnTo>
                    <a:lnTo>
                      <a:pt x="311" y="135"/>
                    </a:lnTo>
                    <a:lnTo>
                      <a:pt x="305" y="137"/>
                    </a:lnTo>
                    <a:lnTo>
                      <a:pt x="300" y="140"/>
                    </a:lnTo>
                    <a:lnTo>
                      <a:pt x="283" y="149"/>
                    </a:lnTo>
                    <a:lnTo>
                      <a:pt x="266" y="159"/>
                    </a:lnTo>
                    <a:lnTo>
                      <a:pt x="247" y="166"/>
                    </a:lnTo>
                    <a:lnTo>
                      <a:pt x="226" y="169"/>
                    </a:lnTo>
                    <a:lnTo>
                      <a:pt x="217" y="168"/>
                    </a:lnTo>
                    <a:lnTo>
                      <a:pt x="206" y="164"/>
                    </a:lnTo>
                    <a:lnTo>
                      <a:pt x="196" y="161"/>
                    </a:lnTo>
                    <a:lnTo>
                      <a:pt x="186" y="155"/>
                    </a:lnTo>
                    <a:lnTo>
                      <a:pt x="183" y="159"/>
                    </a:lnTo>
                    <a:lnTo>
                      <a:pt x="180" y="162"/>
                    </a:lnTo>
                    <a:lnTo>
                      <a:pt x="177" y="164"/>
                    </a:lnTo>
                    <a:lnTo>
                      <a:pt x="172" y="167"/>
                    </a:lnTo>
                    <a:lnTo>
                      <a:pt x="167" y="168"/>
                    </a:lnTo>
                    <a:lnTo>
                      <a:pt x="152" y="169"/>
                    </a:lnTo>
                    <a:lnTo>
                      <a:pt x="140" y="169"/>
                    </a:lnTo>
                    <a:lnTo>
                      <a:pt x="132" y="167"/>
                    </a:lnTo>
                    <a:lnTo>
                      <a:pt x="124" y="163"/>
                    </a:lnTo>
                    <a:lnTo>
                      <a:pt x="120" y="159"/>
                    </a:lnTo>
                    <a:lnTo>
                      <a:pt x="117" y="156"/>
                    </a:lnTo>
                    <a:lnTo>
                      <a:pt x="116" y="155"/>
                    </a:lnTo>
                    <a:lnTo>
                      <a:pt x="115" y="154"/>
                    </a:lnTo>
                    <a:lnTo>
                      <a:pt x="114" y="154"/>
                    </a:lnTo>
                    <a:lnTo>
                      <a:pt x="111" y="154"/>
                    </a:lnTo>
                    <a:lnTo>
                      <a:pt x="110" y="155"/>
                    </a:lnTo>
                    <a:lnTo>
                      <a:pt x="108" y="157"/>
                    </a:lnTo>
                    <a:lnTo>
                      <a:pt x="107" y="159"/>
                    </a:lnTo>
                    <a:lnTo>
                      <a:pt x="104" y="160"/>
                    </a:lnTo>
                    <a:lnTo>
                      <a:pt x="101" y="161"/>
                    </a:lnTo>
                    <a:lnTo>
                      <a:pt x="97" y="161"/>
                    </a:lnTo>
                    <a:lnTo>
                      <a:pt x="84" y="160"/>
                    </a:lnTo>
                    <a:lnTo>
                      <a:pt x="71" y="154"/>
                    </a:lnTo>
                    <a:lnTo>
                      <a:pt x="60" y="146"/>
                    </a:lnTo>
                    <a:lnTo>
                      <a:pt x="53" y="134"/>
                    </a:lnTo>
                    <a:lnTo>
                      <a:pt x="50" y="121"/>
                    </a:lnTo>
                    <a:lnTo>
                      <a:pt x="51" y="117"/>
                    </a:lnTo>
                    <a:lnTo>
                      <a:pt x="51" y="115"/>
                    </a:lnTo>
                    <a:lnTo>
                      <a:pt x="37" y="114"/>
                    </a:lnTo>
                    <a:lnTo>
                      <a:pt x="22" y="109"/>
                    </a:lnTo>
                    <a:lnTo>
                      <a:pt x="11" y="100"/>
                    </a:lnTo>
                    <a:lnTo>
                      <a:pt x="2" y="89"/>
                    </a:lnTo>
                    <a:lnTo>
                      <a:pt x="0" y="74"/>
                    </a:lnTo>
                    <a:lnTo>
                      <a:pt x="2" y="63"/>
                    </a:lnTo>
                    <a:lnTo>
                      <a:pt x="8" y="54"/>
                    </a:lnTo>
                    <a:lnTo>
                      <a:pt x="18" y="47"/>
                    </a:lnTo>
                    <a:lnTo>
                      <a:pt x="28" y="42"/>
                    </a:lnTo>
                    <a:lnTo>
                      <a:pt x="40" y="39"/>
                    </a:lnTo>
                    <a:lnTo>
                      <a:pt x="38" y="35"/>
                    </a:lnTo>
                    <a:lnTo>
                      <a:pt x="38" y="31"/>
                    </a:lnTo>
                    <a:lnTo>
                      <a:pt x="37" y="26"/>
                    </a:lnTo>
                    <a:lnTo>
                      <a:pt x="40" y="14"/>
                    </a:lnTo>
                    <a:lnTo>
                      <a:pt x="47" y="7"/>
                    </a:lnTo>
                    <a:lnTo>
                      <a:pt x="58" y="1"/>
                    </a:lnTo>
                    <a:lnTo>
                      <a:pt x="69" y="0"/>
                    </a:lnTo>
                    <a:lnTo>
                      <a:pt x="82" y="1"/>
                    </a:lnTo>
                    <a:lnTo>
                      <a:pt x="92" y="3"/>
                    </a:lnTo>
                    <a:lnTo>
                      <a:pt x="103" y="8"/>
                    </a:lnTo>
                    <a:lnTo>
                      <a:pt x="110" y="13"/>
                    </a:lnTo>
                    <a:lnTo>
                      <a:pt x="117" y="17"/>
                    </a:lnTo>
                    <a:lnTo>
                      <a:pt x="123" y="22"/>
                    </a:lnTo>
                    <a:lnTo>
                      <a:pt x="129" y="27"/>
                    </a:lnTo>
                    <a:lnTo>
                      <a:pt x="135" y="22"/>
                    </a:lnTo>
                    <a:lnTo>
                      <a:pt x="142" y="14"/>
                    </a:lnTo>
                    <a:lnTo>
                      <a:pt x="148" y="10"/>
                    </a:lnTo>
                    <a:lnTo>
                      <a:pt x="154" y="7"/>
                    </a:lnTo>
                    <a:lnTo>
                      <a:pt x="162" y="6"/>
                    </a:lnTo>
                    <a:lnTo>
                      <a:pt x="174" y="7"/>
                    </a:lnTo>
                    <a:lnTo>
                      <a:pt x="184" y="12"/>
                    </a:lnTo>
                    <a:lnTo>
                      <a:pt x="193" y="17"/>
                    </a:lnTo>
                    <a:lnTo>
                      <a:pt x="200" y="25"/>
                    </a:lnTo>
                    <a:lnTo>
                      <a:pt x="211" y="17"/>
                    </a:lnTo>
                    <a:lnTo>
                      <a:pt x="223" y="13"/>
                    </a:lnTo>
                    <a:lnTo>
                      <a:pt x="237" y="12"/>
                    </a:lnTo>
                    <a:lnTo>
                      <a:pt x="249" y="12"/>
                    </a:lnTo>
                    <a:lnTo>
                      <a:pt x="258" y="15"/>
                    </a:lnTo>
                    <a:lnTo>
                      <a:pt x="268" y="19"/>
                    </a:lnTo>
                    <a:lnTo>
                      <a:pt x="281" y="25"/>
                    </a:lnTo>
                    <a:lnTo>
                      <a:pt x="296" y="32"/>
                    </a:lnTo>
                    <a:lnTo>
                      <a:pt x="299" y="33"/>
                    </a:lnTo>
                    <a:lnTo>
                      <a:pt x="305" y="44"/>
                    </a:lnTo>
                    <a:lnTo>
                      <a:pt x="311" y="5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5" name="Freeform 434"/>
              <p:cNvSpPr>
                <a:spLocks/>
              </p:cNvSpPr>
              <p:nvPr/>
            </p:nvSpPr>
            <p:spPr bwMode="auto">
              <a:xfrm>
                <a:off x="4783636" y="2587820"/>
                <a:ext cx="315667" cy="90491"/>
              </a:xfrm>
              <a:custGeom>
                <a:avLst/>
                <a:gdLst>
                  <a:gd name="T0" fmla="*/ 257 w 300"/>
                  <a:gd name="T1" fmla="*/ 53 h 86"/>
                  <a:gd name="T2" fmla="*/ 212 w 300"/>
                  <a:gd name="T3" fmla="*/ 62 h 86"/>
                  <a:gd name="T4" fmla="*/ 186 w 300"/>
                  <a:gd name="T5" fmla="*/ 76 h 86"/>
                  <a:gd name="T6" fmla="*/ 193 w 300"/>
                  <a:gd name="T7" fmla="*/ 64 h 86"/>
                  <a:gd name="T8" fmla="*/ 195 w 300"/>
                  <a:gd name="T9" fmla="*/ 56 h 86"/>
                  <a:gd name="T10" fmla="*/ 166 w 300"/>
                  <a:gd name="T11" fmla="*/ 56 h 86"/>
                  <a:gd name="T12" fmla="*/ 146 w 300"/>
                  <a:gd name="T13" fmla="*/ 63 h 86"/>
                  <a:gd name="T14" fmla="*/ 133 w 300"/>
                  <a:gd name="T15" fmla="*/ 81 h 86"/>
                  <a:gd name="T16" fmla="*/ 129 w 300"/>
                  <a:gd name="T17" fmla="*/ 76 h 86"/>
                  <a:gd name="T18" fmla="*/ 135 w 300"/>
                  <a:gd name="T19" fmla="*/ 61 h 86"/>
                  <a:gd name="T20" fmla="*/ 121 w 300"/>
                  <a:gd name="T21" fmla="*/ 57 h 86"/>
                  <a:gd name="T22" fmla="*/ 97 w 300"/>
                  <a:gd name="T23" fmla="*/ 66 h 86"/>
                  <a:gd name="T24" fmla="*/ 72 w 300"/>
                  <a:gd name="T25" fmla="*/ 85 h 86"/>
                  <a:gd name="T26" fmla="*/ 70 w 300"/>
                  <a:gd name="T27" fmla="*/ 79 h 86"/>
                  <a:gd name="T28" fmla="*/ 91 w 300"/>
                  <a:gd name="T29" fmla="*/ 61 h 86"/>
                  <a:gd name="T30" fmla="*/ 99 w 300"/>
                  <a:gd name="T31" fmla="*/ 51 h 86"/>
                  <a:gd name="T32" fmla="*/ 72 w 300"/>
                  <a:gd name="T33" fmla="*/ 48 h 86"/>
                  <a:gd name="T34" fmla="*/ 39 w 300"/>
                  <a:gd name="T35" fmla="*/ 62 h 86"/>
                  <a:gd name="T36" fmla="*/ 28 w 300"/>
                  <a:gd name="T37" fmla="*/ 69 h 86"/>
                  <a:gd name="T38" fmla="*/ 34 w 300"/>
                  <a:gd name="T39" fmla="*/ 56 h 86"/>
                  <a:gd name="T40" fmla="*/ 38 w 300"/>
                  <a:gd name="T41" fmla="*/ 48 h 86"/>
                  <a:gd name="T42" fmla="*/ 1 w 300"/>
                  <a:gd name="T43" fmla="*/ 34 h 86"/>
                  <a:gd name="T44" fmla="*/ 21 w 300"/>
                  <a:gd name="T45" fmla="*/ 35 h 86"/>
                  <a:gd name="T46" fmla="*/ 40 w 300"/>
                  <a:gd name="T47" fmla="*/ 40 h 86"/>
                  <a:gd name="T48" fmla="*/ 32 w 300"/>
                  <a:gd name="T49" fmla="*/ 29 h 86"/>
                  <a:gd name="T50" fmla="*/ 16 w 300"/>
                  <a:gd name="T51" fmla="*/ 12 h 86"/>
                  <a:gd name="T52" fmla="*/ 24 w 300"/>
                  <a:gd name="T53" fmla="*/ 11 h 86"/>
                  <a:gd name="T54" fmla="*/ 41 w 300"/>
                  <a:gd name="T55" fmla="*/ 29 h 86"/>
                  <a:gd name="T56" fmla="*/ 85 w 300"/>
                  <a:gd name="T57" fmla="*/ 40 h 86"/>
                  <a:gd name="T58" fmla="*/ 79 w 300"/>
                  <a:gd name="T59" fmla="*/ 29 h 86"/>
                  <a:gd name="T60" fmla="*/ 65 w 300"/>
                  <a:gd name="T61" fmla="*/ 10 h 86"/>
                  <a:gd name="T62" fmla="*/ 70 w 300"/>
                  <a:gd name="T63" fmla="*/ 4 h 86"/>
                  <a:gd name="T64" fmla="*/ 90 w 300"/>
                  <a:gd name="T65" fmla="*/ 28 h 86"/>
                  <a:gd name="T66" fmla="*/ 114 w 300"/>
                  <a:gd name="T67" fmla="*/ 42 h 86"/>
                  <a:gd name="T68" fmla="*/ 145 w 300"/>
                  <a:gd name="T69" fmla="*/ 48 h 86"/>
                  <a:gd name="T70" fmla="*/ 159 w 300"/>
                  <a:gd name="T71" fmla="*/ 43 h 86"/>
                  <a:gd name="T72" fmla="*/ 147 w 300"/>
                  <a:gd name="T73" fmla="*/ 30 h 86"/>
                  <a:gd name="T74" fmla="*/ 140 w 300"/>
                  <a:gd name="T75" fmla="*/ 18 h 86"/>
                  <a:gd name="T76" fmla="*/ 161 w 300"/>
                  <a:gd name="T77" fmla="*/ 38 h 86"/>
                  <a:gd name="T78" fmla="*/ 187 w 300"/>
                  <a:gd name="T79" fmla="*/ 48 h 86"/>
                  <a:gd name="T80" fmla="*/ 204 w 300"/>
                  <a:gd name="T81" fmla="*/ 43 h 86"/>
                  <a:gd name="T82" fmla="*/ 193 w 300"/>
                  <a:gd name="T83" fmla="*/ 29 h 86"/>
                  <a:gd name="T84" fmla="*/ 188 w 300"/>
                  <a:gd name="T85" fmla="*/ 21 h 86"/>
                  <a:gd name="T86" fmla="*/ 204 w 300"/>
                  <a:gd name="T87" fmla="*/ 34 h 86"/>
                  <a:gd name="T88" fmla="*/ 227 w 300"/>
                  <a:gd name="T89" fmla="*/ 44 h 86"/>
                  <a:gd name="T90" fmla="*/ 271 w 300"/>
                  <a:gd name="T91" fmla="*/ 42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00" h="86">
                    <a:moveTo>
                      <a:pt x="300" y="45"/>
                    </a:moveTo>
                    <a:lnTo>
                      <a:pt x="276" y="49"/>
                    </a:lnTo>
                    <a:lnTo>
                      <a:pt x="257" y="53"/>
                    </a:lnTo>
                    <a:lnTo>
                      <a:pt x="241" y="55"/>
                    </a:lnTo>
                    <a:lnTo>
                      <a:pt x="224" y="58"/>
                    </a:lnTo>
                    <a:lnTo>
                      <a:pt x="212" y="62"/>
                    </a:lnTo>
                    <a:lnTo>
                      <a:pt x="201" y="69"/>
                    </a:lnTo>
                    <a:lnTo>
                      <a:pt x="190" y="79"/>
                    </a:lnTo>
                    <a:lnTo>
                      <a:pt x="186" y="76"/>
                    </a:lnTo>
                    <a:lnTo>
                      <a:pt x="187" y="73"/>
                    </a:lnTo>
                    <a:lnTo>
                      <a:pt x="190" y="69"/>
                    </a:lnTo>
                    <a:lnTo>
                      <a:pt x="193" y="64"/>
                    </a:lnTo>
                    <a:lnTo>
                      <a:pt x="197" y="61"/>
                    </a:lnTo>
                    <a:lnTo>
                      <a:pt x="198" y="57"/>
                    </a:lnTo>
                    <a:lnTo>
                      <a:pt x="195" y="56"/>
                    </a:lnTo>
                    <a:lnTo>
                      <a:pt x="190" y="55"/>
                    </a:lnTo>
                    <a:lnTo>
                      <a:pt x="179" y="56"/>
                    </a:lnTo>
                    <a:lnTo>
                      <a:pt x="166" y="56"/>
                    </a:lnTo>
                    <a:lnTo>
                      <a:pt x="155" y="58"/>
                    </a:lnTo>
                    <a:lnTo>
                      <a:pt x="150" y="60"/>
                    </a:lnTo>
                    <a:lnTo>
                      <a:pt x="146" y="63"/>
                    </a:lnTo>
                    <a:lnTo>
                      <a:pt x="142" y="69"/>
                    </a:lnTo>
                    <a:lnTo>
                      <a:pt x="136" y="76"/>
                    </a:lnTo>
                    <a:lnTo>
                      <a:pt x="133" y="81"/>
                    </a:lnTo>
                    <a:lnTo>
                      <a:pt x="128" y="81"/>
                    </a:lnTo>
                    <a:lnTo>
                      <a:pt x="128" y="80"/>
                    </a:lnTo>
                    <a:lnTo>
                      <a:pt x="129" y="76"/>
                    </a:lnTo>
                    <a:lnTo>
                      <a:pt x="131" y="72"/>
                    </a:lnTo>
                    <a:lnTo>
                      <a:pt x="134" y="66"/>
                    </a:lnTo>
                    <a:lnTo>
                      <a:pt x="135" y="61"/>
                    </a:lnTo>
                    <a:lnTo>
                      <a:pt x="135" y="58"/>
                    </a:lnTo>
                    <a:lnTo>
                      <a:pt x="130" y="57"/>
                    </a:lnTo>
                    <a:lnTo>
                      <a:pt x="121" y="57"/>
                    </a:lnTo>
                    <a:lnTo>
                      <a:pt x="112" y="57"/>
                    </a:lnTo>
                    <a:lnTo>
                      <a:pt x="105" y="60"/>
                    </a:lnTo>
                    <a:lnTo>
                      <a:pt x="97" y="66"/>
                    </a:lnTo>
                    <a:lnTo>
                      <a:pt x="88" y="73"/>
                    </a:lnTo>
                    <a:lnTo>
                      <a:pt x="79" y="79"/>
                    </a:lnTo>
                    <a:lnTo>
                      <a:pt x="72" y="85"/>
                    </a:lnTo>
                    <a:lnTo>
                      <a:pt x="67" y="86"/>
                    </a:lnTo>
                    <a:lnTo>
                      <a:pt x="66" y="83"/>
                    </a:lnTo>
                    <a:lnTo>
                      <a:pt x="70" y="79"/>
                    </a:lnTo>
                    <a:lnTo>
                      <a:pt x="76" y="73"/>
                    </a:lnTo>
                    <a:lnTo>
                      <a:pt x="83" y="67"/>
                    </a:lnTo>
                    <a:lnTo>
                      <a:pt x="91" y="61"/>
                    </a:lnTo>
                    <a:lnTo>
                      <a:pt x="97" y="56"/>
                    </a:lnTo>
                    <a:lnTo>
                      <a:pt x="102" y="53"/>
                    </a:lnTo>
                    <a:lnTo>
                      <a:pt x="99" y="51"/>
                    </a:lnTo>
                    <a:lnTo>
                      <a:pt x="91" y="49"/>
                    </a:lnTo>
                    <a:lnTo>
                      <a:pt x="82" y="48"/>
                    </a:lnTo>
                    <a:lnTo>
                      <a:pt x="72" y="48"/>
                    </a:lnTo>
                    <a:lnTo>
                      <a:pt x="58" y="50"/>
                    </a:lnTo>
                    <a:lnTo>
                      <a:pt x="47" y="56"/>
                    </a:lnTo>
                    <a:lnTo>
                      <a:pt x="39" y="62"/>
                    </a:lnTo>
                    <a:lnTo>
                      <a:pt x="34" y="68"/>
                    </a:lnTo>
                    <a:lnTo>
                      <a:pt x="31" y="70"/>
                    </a:lnTo>
                    <a:lnTo>
                      <a:pt x="28" y="69"/>
                    </a:lnTo>
                    <a:lnTo>
                      <a:pt x="28" y="63"/>
                    </a:lnTo>
                    <a:lnTo>
                      <a:pt x="31" y="60"/>
                    </a:lnTo>
                    <a:lnTo>
                      <a:pt x="34" y="56"/>
                    </a:lnTo>
                    <a:lnTo>
                      <a:pt x="39" y="53"/>
                    </a:lnTo>
                    <a:lnTo>
                      <a:pt x="40" y="50"/>
                    </a:lnTo>
                    <a:lnTo>
                      <a:pt x="38" y="48"/>
                    </a:lnTo>
                    <a:lnTo>
                      <a:pt x="18" y="43"/>
                    </a:lnTo>
                    <a:lnTo>
                      <a:pt x="0" y="37"/>
                    </a:lnTo>
                    <a:lnTo>
                      <a:pt x="1" y="34"/>
                    </a:lnTo>
                    <a:lnTo>
                      <a:pt x="6" y="32"/>
                    </a:lnTo>
                    <a:lnTo>
                      <a:pt x="13" y="32"/>
                    </a:lnTo>
                    <a:lnTo>
                      <a:pt x="21" y="35"/>
                    </a:lnTo>
                    <a:lnTo>
                      <a:pt x="28" y="36"/>
                    </a:lnTo>
                    <a:lnTo>
                      <a:pt x="35" y="38"/>
                    </a:lnTo>
                    <a:lnTo>
                      <a:pt x="40" y="40"/>
                    </a:lnTo>
                    <a:lnTo>
                      <a:pt x="43" y="40"/>
                    </a:lnTo>
                    <a:lnTo>
                      <a:pt x="38" y="35"/>
                    </a:lnTo>
                    <a:lnTo>
                      <a:pt x="32" y="29"/>
                    </a:lnTo>
                    <a:lnTo>
                      <a:pt x="26" y="23"/>
                    </a:lnTo>
                    <a:lnTo>
                      <a:pt x="20" y="17"/>
                    </a:lnTo>
                    <a:lnTo>
                      <a:pt x="16" y="12"/>
                    </a:lnTo>
                    <a:lnTo>
                      <a:pt x="18" y="10"/>
                    </a:lnTo>
                    <a:lnTo>
                      <a:pt x="20" y="9"/>
                    </a:lnTo>
                    <a:lnTo>
                      <a:pt x="24" y="11"/>
                    </a:lnTo>
                    <a:lnTo>
                      <a:pt x="27" y="17"/>
                    </a:lnTo>
                    <a:lnTo>
                      <a:pt x="33" y="23"/>
                    </a:lnTo>
                    <a:lnTo>
                      <a:pt x="41" y="29"/>
                    </a:lnTo>
                    <a:lnTo>
                      <a:pt x="53" y="35"/>
                    </a:lnTo>
                    <a:lnTo>
                      <a:pt x="67" y="38"/>
                    </a:lnTo>
                    <a:lnTo>
                      <a:pt x="85" y="40"/>
                    </a:lnTo>
                    <a:lnTo>
                      <a:pt x="86" y="38"/>
                    </a:lnTo>
                    <a:lnTo>
                      <a:pt x="84" y="34"/>
                    </a:lnTo>
                    <a:lnTo>
                      <a:pt x="79" y="29"/>
                    </a:lnTo>
                    <a:lnTo>
                      <a:pt x="75" y="23"/>
                    </a:lnTo>
                    <a:lnTo>
                      <a:pt x="69" y="16"/>
                    </a:lnTo>
                    <a:lnTo>
                      <a:pt x="65" y="10"/>
                    </a:lnTo>
                    <a:lnTo>
                      <a:pt x="64" y="5"/>
                    </a:lnTo>
                    <a:lnTo>
                      <a:pt x="67" y="0"/>
                    </a:lnTo>
                    <a:lnTo>
                      <a:pt x="70" y="4"/>
                    </a:lnTo>
                    <a:lnTo>
                      <a:pt x="75" y="10"/>
                    </a:lnTo>
                    <a:lnTo>
                      <a:pt x="82" y="18"/>
                    </a:lnTo>
                    <a:lnTo>
                      <a:pt x="90" y="28"/>
                    </a:lnTo>
                    <a:lnTo>
                      <a:pt x="99" y="36"/>
                    </a:lnTo>
                    <a:lnTo>
                      <a:pt x="105" y="38"/>
                    </a:lnTo>
                    <a:lnTo>
                      <a:pt x="114" y="42"/>
                    </a:lnTo>
                    <a:lnTo>
                      <a:pt x="123" y="44"/>
                    </a:lnTo>
                    <a:lnTo>
                      <a:pt x="134" y="47"/>
                    </a:lnTo>
                    <a:lnTo>
                      <a:pt x="145" y="48"/>
                    </a:lnTo>
                    <a:lnTo>
                      <a:pt x="153" y="48"/>
                    </a:lnTo>
                    <a:lnTo>
                      <a:pt x="158" y="47"/>
                    </a:lnTo>
                    <a:lnTo>
                      <a:pt x="159" y="43"/>
                    </a:lnTo>
                    <a:lnTo>
                      <a:pt x="156" y="40"/>
                    </a:lnTo>
                    <a:lnTo>
                      <a:pt x="152" y="35"/>
                    </a:lnTo>
                    <a:lnTo>
                      <a:pt x="147" y="30"/>
                    </a:lnTo>
                    <a:lnTo>
                      <a:pt x="142" y="24"/>
                    </a:lnTo>
                    <a:lnTo>
                      <a:pt x="140" y="21"/>
                    </a:lnTo>
                    <a:lnTo>
                      <a:pt x="140" y="18"/>
                    </a:lnTo>
                    <a:lnTo>
                      <a:pt x="143" y="18"/>
                    </a:lnTo>
                    <a:lnTo>
                      <a:pt x="152" y="30"/>
                    </a:lnTo>
                    <a:lnTo>
                      <a:pt x="161" y="38"/>
                    </a:lnTo>
                    <a:lnTo>
                      <a:pt x="172" y="44"/>
                    </a:lnTo>
                    <a:lnTo>
                      <a:pt x="178" y="47"/>
                    </a:lnTo>
                    <a:lnTo>
                      <a:pt x="187" y="48"/>
                    </a:lnTo>
                    <a:lnTo>
                      <a:pt x="194" y="47"/>
                    </a:lnTo>
                    <a:lnTo>
                      <a:pt x="201" y="45"/>
                    </a:lnTo>
                    <a:lnTo>
                      <a:pt x="204" y="43"/>
                    </a:lnTo>
                    <a:lnTo>
                      <a:pt x="203" y="40"/>
                    </a:lnTo>
                    <a:lnTo>
                      <a:pt x="198" y="35"/>
                    </a:lnTo>
                    <a:lnTo>
                      <a:pt x="193" y="29"/>
                    </a:lnTo>
                    <a:lnTo>
                      <a:pt x="188" y="25"/>
                    </a:lnTo>
                    <a:lnTo>
                      <a:pt x="187" y="22"/>
                    </a:lnTo>
                    <a:lnTo>
                      <a:pt x="188" y="21"/>
                    </a:lnTo>
                    <a:lnTo>
                      <a:pt x="193" y="23"/>
                    </a:lnTo>
                    <a:lnTo>
                      <a:pt x="198" y="28"/>
                    </a:lnTo>
                    <a:lnTo>
                      <a:pt x="204" y="34"/>
                    </a:lnTo>
                    <a:lnTo>
                      <a:pt x="212" y="40"/>
                    </a:lnTo>
                    <a:lnTo>
                      <a:pt x="222" y="43"/>
                    </a:lnTo>
                    <a:lnTo>
                      <a:pt x="227" y="44"/>
                    </a:lnTo>
                    <a:lnTo>
                      <a:pt x="239" y="45"/>
                    </a:lnTo>
                    <a:lnTo>
                      <a:pt x="255" y="44"/>
                    </a:lnTo>
                    <a:lnTo>
                      <a:pt x="271" y="42"/>
                    </a:lnTo>
                    <a:lnTo>
                      <a:pt x="288" y="38"/>
                    </a:lnTo>
                    <a:lnTo>
                      <a:pt x="300" y="4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6" name="Freeform 435"/>
              <p:cNvSpPr>
                <a:spLocks/>
              </p:cNvSpPr>
              <p:nvPr/>
            </p:nvSpPr>
            <p:spPr bwMode="auto">
              <a:xfrm>
                <a:off x="4581609" y="2907695"/>
                <a:ext cx="470343" cy="516641"/>
              </a:xfrm>
              <a:custGeom>
                <a:avLst/>
                <a:gdLst>
                  <a:gd name="T0" fmla="*/ 405 w 447"/>
                  <a:gd name="T1" fmla="*/ 478 h 491"/>
                  <a:gd name="T2" fmla="*/ 399 w 447"/>
                  <a:gd name="T3" fmla="*/ 473 h 491"/>
                  <a:gd name="T4" fmla="*/ 390 w 447"/>
                  <a:gd name="T5" fmla="*/ 459 h 491"/>
                  <a:gd name="T6" fmla="*/ 358 w 447"/>
                  <a:gd name="T7" fmla="*/ 409 h 491"/>
                  <a:gd name="T8" fmla="*/ 313 w 447"/>
                  <a:gd name="T9" fmla="*/ 333 h 491"/>
                  <a:gd name="T10" fmla="*/ 282 w 447"/>
                  <a:gd name="T11" fmla="*/ 269 h 491"/>
                  <a:gd name="T12" fmla="*/ 252 w 447"/>
                  <a:gd name="T13" fmla="*/ 220 h 491"/>
                  <a:gd name="T14" fmla="*/ 218 w 447"/>
                  <a:gd name="T15" fmla="*/ 200 h 491"/>
                  <a:gd name="T16" fmla="*/ 193 w 447"/>
                  <a:gd name="T17" fmla="*/ 210 h 491"/>
                  <a:gd name="T18" fmla="*/ 174 w 447"/>
                  <a:gd name="T19" fmla="*/ 214 h 491"/>
                  <a:gd name="T20" fmla="*/ 147 w 447"/>
                  <a:gd name="T21" fmla="*/ 203 h 491"/>
                  <a:gd name="T22" fmla="*/ 127 w 447"/>
                  <a:gd name="T23" fmla="*/ 182 h 491"/>
                  <a:gd name="T24" fmla="*/ 88 w 447"/>
                  <a:gd name="T25" fmla="*/ 175 h 491"/>
                  <a:gd name="T26" fmla="*/ 70 w 447"/>
                  <a:gd name="T27" fmla="*/ 147 h 491"/>
                  <a:gd name="T28" fmla="*/ 65 w 447"/>
                  <a:gd name="T29" fmla="*/ 130 h 491"/>
                  <a:gd name="T30" fmla="*/ 27 w 447"/>
                  <a:gd name="T31" fmla="*/ 123 h 491"/>
                  <a:gd name="T32" fmla="*/ 10 w 447"/>
                  <a:gd name="T33" fmla="*/ 92 h 491"/>
                  <a:gd name="T34" fmla="*/ 14 w 447"/>
                  <a:gd name="T35" fmla="*/ 82 h 491"/>
                  <a:gd name="T36" fmla="*/ 19 w 447"/>
                  <a:gd name="T37" fmla="*/ 73 h 491"/>
                  <a:gd name="T38" fmla="*/ 18 w 447"/>
                  <a:gd name="T39" fmla="*/ 65 h 491"/>
                  <a:gd name="T40" fmla="*/ 10 w 447"/>
                  <a:gd name="T41" fmla="*/ 59 h 491"/>
                  <a:gd name="T42" fmla="*/ 3 w 447"/>
                  <a:gd name="T43" fmla="*/ 52 h 491"/>
                  <a:gd name="T44" fmla="*/ 0 w 447"/>
                  <a:gd name="T45" fmla="*/ 40 h 491"/>
                  <a:gd name="T46" fmla="*/ 24 w 447"/>
                  <a:gd name="T47" fmla="*/ 3 h 491"/>
                  <a:gd name="T48" fmla="*/ 67 w 447"/>
                  <a:gd name="T49" fmla="*/ 6 h 491"/>
                  <a:gd name="T50" fmla="*/ 90 w 447"/>
                  <a:gd name="T51" fmla="*/ 22 h 491"/>
                  <a:gd name="T52" fmla="*/ 96 w 447"/>
                  <a:gd name="T53" fmla="*/ 14 h 491"/>
                  <a:gd name="T54" fmla="*/ 110 w 447"/>
                  <a:gd name="T55" fmla="*/ 8 h 491"/>
                  <a:gd name="T56" fmla="*/ 144 w 447"/>
                  <a:gd name="T57" fmla="*/ 15 h 491"/>
                  <a:gd name="T58" fmla="*/ 168 w 447"/>
                  <a:gd name="T59" fmla="*/ 43 h 491"/>
                  <a:gd name="T60" fmla="*/ 186 w 447"/>
                  <a:gd name="T61" fmla="*/ 56 h 491"/>
                  <a:gd name="T62" fmla="*/ 219 w 447"/>
                  <a:gd name="T63" fmla="*/ 64 h 491"/>
                  <a:gd name="T64" fmla="*/ 244 w 447"/>
                  <a:gd name="T65" fmla="*/ 99 h 491"/>
                  <a:gd name="T66" fmla="*/ 267 w 447"/>
                  <a:gd name="T67" fmla="*/ 180 h 491"/>
                  <a:gd name="T68" fmla="*/ 302 w 447"/>
                  <a:gd name="T69" fmla="*/ 263 h 491"/>
                  <a:gd name="T70" fmla="*/ 348 w 447"/>
                  <a:gd name="T71" fmla="*/ 338 h 491"/>
                  <a:gd name="T72" fmla="*/ 372 w 447"/>
                  <a:gd name="T73" fmla="*/ 371 h 491"/>
                  <a:gd name="T74" fmla="*/ 405 w 447"/>
                  <a:gd name="T75" fmla="*/ 423 h 491"/>
                  <a:gd name="T76" fmla="*/ 435 w 447"/>
                  <a:gd name="T77" fmla="*/ 469 h 491"/>
                  <a:gd name="T78" fmla="*/ 447 w 447"/>
                  <a:gd name="T79" fmla="*/ 488 h 491"/>
                  <a:gd name="T80" fmla="*/ 442 w 447"/>
                  <a:gd name="T81" fmla="*/ 489 h 491"/>
                  <a:gd name="T82" fmla="*/ 435 w 447"/>
                  <a:gd name="T83" fmla="*/ 491 h 491"/>
                  <a:gd name="T84" fmla="*/ 414 w 447"/>
                  <a:gd name="T85" fmla="*/ 479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47" h="491">
                    <a:moveTo>
                      <a:pt x="409" y="476"/>
                    </a:moveTo>
                    <a:lnTo>
                      <a:pt x="408" y="478"/>
                    </a:lnTo>
                    <a:lnTo>
                      <a:pt x="405" y="478"/>
                    </a:lnTo>
                    <a:lnTo>
                      <a:pt x="404" y="478"/>
                    </a:lnTo>
                    <a:lnTo>
                      <a:pt x="402" y="476"/>
                    </a:lnTo>
                    <a:lnTo>
                      <a:pt x="399" y="473"/>
                    </a:lnTo>
                    <a:lnTo>
                      <a:pt x="397" y="468"/>
                    </a:lnTo>
                    <a:lnTo>
                      <a:pt x="393" y="463"/>
                    </a:lnTo>
                    <a:lnTo>
                      <a:pt x="390" y="459"/>
                    </a:lnTo>
                    <a:lnTo>
                      <a:pt x="380" y="444"/>
                    </a:lnTo>
                    <a:lnTo>
                      <a:pt x="370" y="428"/>
                    </a:lnTo>
                    <a:lnTo>
                      <a:pt x="358" y="409"/>
                    </a:lnTo>
                    <a:lnTo>
                      <a:pt x="342" y="385"/>
                    </a:lnTo>
                    <a:lnTo>
                      <a:pt x="327" y="359"/>
                    </a:lnTo>
                    <a:lnTo>
                      <a:pt x="313" y="333"/>
                    </a:lnTo>
                    <a:lnTo>
                      <a:pt x="300" y="308"/>
                    </a:lnTo>
                    <a:lnTo>
                      <a:pt x="289" y="284"/>
                    </a:lnTo>
                    <a:lnTo>
                      <a:pt x="282" y="269"/>
                    </a:lnTo>
                    <a:lnTo>
                      <a:pt x="272" y="251"/>
                    </a:lnTo>
                    <a:lnTo>
                      <a:pt x="263" y="235"/>
                    </a:lnTo>
                    <a:lnTo>
                      <a:pt x="252" y="220"/>
                    </a:lnTo>
                    <a:lnTo>
                      <a:pt x="243" y="211"/>
                    </a:lnTo>
                    <a:lnTo>
                      <a:pt x="231" y="204"/>
                    </a:lnTo>
                    <a:lnTo>
                      <a:pt x="218" y="200"/>
                    </a:lnTo>
                    <a:lnTo>
                      <a:pt x="208" y="203"/>
                    </a:lnTo>
                    <a:lnTo>
                      <a:pt x="198" y="207"/>
                    </a:lnTo>
                    <a:lnTo>
                      <a:pt x="193" y="210"/>
                    </a:lnTo>
                    <a:lnTo>
                      <a:pt x="187" y="212"/>
                    </a:lnTo>
                    <a:lnTo>
                      <a:pt x="181" y="214"/>
                    </a:lnTo>
                    <a:lnTo>
                      <a:pt x="174" y="214"/>
                    </a:lnTo>
                    <a:lnTo>
                      <a:pt x="162" y="213"/>
                    </a:lnTo>
                    <a:lnTo>
                      <a:pt x="154" y="209"/>
                    </a:lnTo>
                    <a:lnTo>
                      <a:pt x="147" y="203"/>
                    </a:lnTo>
                    <a:lnTo>
                      <a:pt x="142" y="193"/>
                    </a:lnTo>
                    <a:lnTo>
                      <a:pt x="140" y="182"/>
                    </a:lnTo>
                    <a:lnTo>
                      <a:pt x="127" y="182"/>
                    </a:lnTo>
                    <a:lnTo>
                      <a:pt x="114" y="182"/>
                    </a:lnTo>
                    <a:lnTo>
                      <a:pt x="99" y="180"/>
                    </a:lnTo>
                    <a:lnTo>
                      <a:pt x="88" y="175"/>
                    </a:lnTo>
                    <a:lnTo>
                      <a:pt x="78" y="168"/>
                    </a:lnTo>
                    <a:lnTo>
                      <a:pt x="72" y="159"/>
                    </a:lnTo>
                    <a:lnTo>
                      <a:pt x="70" y="147"/>
                    </a:lnTo>
                    <a:lnTo>
                      <a:pt x="69" y="142"/>
                    </a:lnTo>
                    <a:lnTo>
                      <a:pt x="67" y="137"/>
                    </a:lnTo>
                    <a:lnTo>
                      <a:pt x="65" y="130"/>
                    </a:lnTo>
                    <a:lnTo>
                      <a:pt x="52" y="130"/>
                    </a:lnTo>
                    <a:lnTo>
                      <a:pt x="39" y="128"/>
                    </a:lnTo>
                    <a:lnTo>
                      <a:pt x="27" y="123"/>
                    </a:lnTo>
                    <a:lnTo>
                      <a:pt x="19" y="116"/>
                    </a:lnTo>
                    <a:lnTo>
                      <a:pt x="13" y="105"/>
                    </a:lnTo>
                    <a:lnTo>
                      <a:pt x="10" y="92"/>
                    </a:lnTo>
                    <a:lnTo>
                      <a:pt x="10" y="89"/>
                    </a:lnTo>
                    <a:lnTo>
                      <a:pt x="12" y="85"/>
                    </a:lnTo>
                    <a:lnTo>
                      <a:pt x="14" y="82"/>
                    </a:lnTo>
                    <a:lnTo>
                      <a:pt x="15" y="79"/>
                    </a:lnTo>
                    <a:lnTo>
                      <a:pt x="18" y="77"/>
                    </a:lnTo>
                    <a:lnTo>
                      <a:pt x="19" y="73"/>
                    </a:lnTo>
                    <a:lnTo>
                      <a:pt x="19" y="71"/>
                    </a:lnTo>
                    <a:lnTo>
                      <a:pt x="19" y="67"/>
                    </a:lnTo>
                    <a:lnTo>
                      <a:pt x="18" y="65"/>
                    </a:lnTo>
                    <a:lnTo>
                      <a:pt x="15" y="63"/>
                    </a:lnTo>
                    <a:lnTo>
                      <a:pt x="14" y="60"/>
                    </a:lnTo>
                    <a:lnTo>
                      <a:pt x="10" y="59"/>
                    </a:lnTo>
                    <a:lnTo>
                      <a:pt x="7" y="56"/>
                    </a:lnTo>
                    <a:lnTo>
                      <a:pt x="6" y="54"/>
                    </a:lnTo>
                    <a:lnTo>
                      <a:pt x="3" y="52"/>
                    </a:lnTo>
                    <a:lnTo>
                      <a:pt x="2" y="48"/>
                    </a:lnTo>
                    <a:lnTo>
                      <a:pt x="1" y="45"/>
                    </a:lnTo>
                    <a:lnTo>
                      <a:pt x="0" y="40"/>
                    </a:lnTo>
                    <a:lnTo>
                      <a:pt x="3" y="25"/>
                    </a:lnTo>
                    <a:lnTo>
                      <a:pt x="12" y="12"/>
                    </a:lnTo>
                    <a:lnTo>
                      <a:pt x="24" y="3"/>
                    </a:lnTo>
                    <a:lnTo>
                      <a:pt x="40" y="0"/>
                    </a:lnTo>
                    <a:lnTo>
                      <a:pt x="54" y="2"/>
                    </a:lnTo>
                    <a:lnTo>
                      <a:pt x="67" y="6"/>
                    </a:lnTo>
                    <a:lnTo>
                      <a:pt x="79" y="14"/>
                    </a:lnTo>
                    <a:lnTo>
                      <a:pt x="89" y="25"/>
                    </a:lnTo>
                    <a:lnTo>
                      <a:pt x="90" y="22"/>
                    </a:lnTo>
                    <a:lnTo>
                      <a:pt x="91" y="19"/>
                    </a:lnTo>
                    <a:lnTo>
                      <a:pt x="93" y="16"/>
                    </a:lnTo>
                    <a:lnTo>
                      <a:pt x="96" y="14"/>
                    </a:lnTo>
                    <a:lnTo>
                      <a:pt x="99" y="12"/>
                    </a:lnTo>
                    <a:lnTo>
                      <a:pt x="104" y="9"/>
                    </a:lnTo>
                    <a:lnTo>
                      <a:pt x="110" y="8"/>
                    </a:lnTo>
                    <a:lnTo>
                      <a:pt x="123" y="7"/>
                    </a:lnTo>
                    <a:lnTo>
                      <a:pt x="134" y="9"/>
                    </a:lnTo>
                    <a:lnTo>
                      <a:pt x="144" y="15"/>
                    </a:lnTo>
                    <a:lnTo>
                      <a:pt x="153" y="24"/>
                    </a:lnTo>
                    <a:lnTo>
                      <a:pt x="161" y="33"/>
                    </a:lnTo>
                    <a:lnTo>
                      <a:pt x="168" y="43"/>
                    </a:lnTo>
                    <a:lnTo>
                      <a:pt x="179" y="60"/>
                    </a:lnTo>
                    <a:lnTo>
                      <a:pt x="182" y="58"/>
                    </a:lnTo>
                    <a:lnTo>
                      <a:pt x="186" y="56"/>
                    </a:lnTo>
                    <a:lnTo>
                      <a:pt x="189" y="56"/>
                    </a:lnTo>
                    <a:lnTo>
                      <a:pt x="206" y="58"/>
                    </a:lnTo>
                    <a:lnTo>
                      <a:pt x="219" y="64"/>
                    </a:lnTo>
                    <a:lnTo>
                      <a:pt x="230" y="73"/>
                    </a:lnTo>
                    <a:lnTo>
                      <a:pt x="237" y="85"/>
                    </a:lnTo>
                    <a:lnTo>
                      <a:pt x="244" y="99"/>
                    </a:lnTo>
                    <a:lnTo>
                      <a:pt x="251" y="124"/>
                    </a:lnTo>
                    <a:lnTo>
                      <a:pt x="258" y="153"/>
                    </a:lnTo>
                    <a:lnTo>
                      <a:pt x="267" y="180"/>
                    </a:lnTo>
                    <a:lnTo>
                      <a:pt x="278" y="211"/>
                    </a:lnTo>
                    <a:lnTo>
                      <a:pt x="290" y="238"/>
                    </a:lnTo>
                    <a:lnTo>
                      <a:pt x="302" y="263"/>
                    </a:lnTo>
                    <a:lnTo>
                      <a:pt x="315" y="287"/>
                    </a:lnTo>
                    <a:lnTo>
                      <a:pt x="331" y="310"/>
                    </a:lnTo>
                    <a:lnTo>
                      <a:pt x="348" y="338"/>
                    </a:lnTo>
                    <a:lnTo>
                      <a:pt x="355" y="342"/>
                    </a:lnTo>
                    <a:lnTo>
                      <a:pt x="363" y="356"/>
                    </a:lnTo>
                    <a:lnTo>
                      <a:pt x="372" y="371"/>
                    </a:lnTo>
                    <a:lnTo>
                      <a:pt x="383" y="388"/>
                    </a:lnTo>
                    <a:lnTo>
                      <a:pt x="395" y="405"/>
                    </a:lnTo>
                    <a:lnTo>
                      <a:pt x="405" y="423"/>
                    </a:lnTo>
                    <a:lnTo>
                      <a:pt x="417" y="441"/>
                    </a:lnTo>
                    <a:lnTo>
                      <a:pt x="427" y="456"/>
                    </a:lnTo>
                    <a:lnTo>
                      <a:pt x="435" y="469"/>
                    </a:lnTo>
                    <a:lnTo>
                      <a:pt x="442" y="480"/>
                    </a:lnTo>
                    <a:lnTo>
                      <a:pt x="446" y="487"/>
                    </a:lnTo>
                    <a:lnTo>
                      <a:pt x="447" y="488"/>
                    </a:lnTo>
                    <a:lnTo>
                      <a:pt x="444" y="488"/>
                    </a:lnTo>
                    <a:lnTo>
                      <a:pt x="443" y="488"/>
                    </a:lnTo>
                    <a:lnTo>
                      <a:pt x="442" y="489"/>
                    </a:lnTo>
                    <a:lnTo>
                      <a:pt x="440" y="489"/>
                    </a:lnTo>
                    <a:lnTo>
                      <a:pt x="437" y="491"/>
                    </a:lnTo>
                    <a:lnTo>
                      <a:pt x="435" y="491"/>
                    </a:lnTo>
                    <a:lnTo>
                      <a:pt x="433" y="489"/>
                    </a:lnTo>
                    <a:lnTo>
                      <a:pt x="422" y="484"/>
                    </a:lnTo>
                    <a:lnTo>
                      <a:pt x="414" y="479"/>
                    </a:lnTo>
                    <a:lnTo>
                      <a:pt x="410" y="478"/>
                    </a:lnTo>
                    <a:lnTo>
                      <a:pt x="409" y="47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7" name="Freeform 436"/>
              <p:cNvSpPr>
                <a:spLocks/>
              </p:cNvSpPr>
              <p:nvPr/>
            </p:nvSpPr>
            <p:spPr bwMode="auto">
              <a:xfrm>
                <a:off x="4624750" y="2948731"/>
                <a:ext cx="228332" cy="163095"/>
              </a:xfrm>
              <a:custGeom>
                <a:avLst/>
                <a:gdLst>
                  <a:gd name="T0" fmla="*/ 195 w 217"/>
                  <a:gd name="T1" fmla="*/ 133 h 155"/>
                  <a:gd name="T2" fmla="*/ 170 w 217"/>
                  <a:gd name="T3" fmla="*/ 107 h 155"/>
                  <a:gd name="T4" fmla="*/ 156 w 217"/>
                  <a:gd name="T5" fmla="*/ 76 h 155"/>
                  <a:gd name="T6" fmla="*/ 151 w 217"/>
                  <a:gd name="T7" fmla="*/ 77 h 155"/>
                  <a:gd name="T8" fmla="*/ 151 w 217"/>
                  <a:gd name="T9" fmla="*/ 84 h 155"/>
                  <a:gd name="T10" fmla="*/ 151 w 217"/>
                  <a:gd name="T11" fmla="*/ 92 h 155"/>
                  <a:gd name="T12" fmla="*/ 148 w 217"/>
                  <a:gd name="T13" fmla="*/ 95 h 155"/>
                  <a:gd name="T14" fmla="*/ 133 w 217"/>
                  <a:gd name="T15" fmla="*/ 82 h 155"/>
                  <a:gd name="T16" fmla="*/ 119 w 217"/>
                  <a:gd name="T17" fmla="*/ 68 h 155"/>
                  <a:gd name="T18" fmla="*/ 118 w 217"/>
                  <a:gd name="T19" fmla="*/ 50 h 155"/>
                  <a:gd name="T20" fmla="*/ 113 w 217"/>
                  <a:gd name="T21" fmla="*/ 43 h 155"/>
                  <a:gd name="T22" fmla="*/ 112 w 217"/>
                  <a:gd name="T23" fmla="*/ 47 h 155"/>
                  <a:gd name="T24" fmla="*/ 111 w 217"/>
                  <a:gd name="T25" fmla="*/ 57 h 155"/>
                  <a:gd name="T26" fmla="*/ 107 w 217"/>
                  <a:gd name="T27" fmla="*/ 62 h 155"/>
                  <a:gd name="T28" fmla="*/ 98 w 217"/>
                  <a:gd name="T29" fmla="*/ 56 h 155"/>
                  <a:gd name="T30" fmla="*/ 83 w 217"/>
                  <a:gd name="T31" fmla="*/ 33 h 155"/>
                  <a:gd name="T32" fmla="*/ 74 w 217"/>
                  <a:gd name="T33" fmla="*/ 8 h 155"/>
                  <a:gd name="T34" fmla="*/ 73 w 217"/>
                  <a:gd name="T35" fmla="*/ 21 h 155"/>
                  <a:gd name="T36" fmla="*/ 80 w 217"/>
                  <a:gd name="T37" fmla="*/ 44 h 155"/>
                  <a:gd name="T38" fmla="*/ 73 w 217"/>
                  <a:gd name="T39" fmla="*/ 46 h 155"/>
                  <a:gd name="T40" fmla="*/ 50 w 217"/>
                  <a:gd name="T41" fmla="*/ 28 h 155"/>
                  <a:gd name="T42" fmla="*/ 42 w 217"/>
                  <a:gd name="T43" fmla="*/ 4 h 155"/>
                  <a:gd name="T44" fmla="*/ 36 w 217"/>
                  <a:gd name="T45" fmla="*/ 1 h 155"/>
                  <a:gd name="T46" fmla="*/ 35 w 217"/>
                  <a:gd name="T47" fmla="*/ 8 h 155"/>
                  <a:gd name="T48" fmla="*/ 37 w 217"/>
                  <a:gd name="T49" fmla="*/ 17 h 155"/>
                  <a:gd name="T50" fmla="*/ 36 w 217"/>
                  <a:gd name="T51" fmla="*/ 20 h 155"/>
                  <a:gd name="T52" fmla="*/ 1 w 217"/>
                  <a:gd name="T53" fmla="*/ 7 h 155"/>
                  <a:gd name="T54" fmla="*/ 15 w 217"/>
                  <a:gd name="T55" fmla="*/ 20 h 155"/>
                  <a:gd name="T56" fmla="*/ 32 w 217"/>
                  <a:gd name="T57" fmla="*/ 27 h 155"/>
                  <a:gd name="T58" fmla="*/ 9 w 217"/>
                  <a:gd name="T59" fmla="*/ 32 h 155"/>
                  <a:gd name="T60" fmla="*/ 3 w 217"/>
                  <a:gd name="T61" fmla="*/ 38 h 155"/>
                  <a:gd name="T62" fmla="*/ 23 w 217"/>
                  <a:gd name="T63" fmla="*/ 34 h 155"/>
                  <a:gd name="T64" fmla="*/ 63 w 217"/>
                  <a:gd name="T65" fmla="*/ 50 h 155"/>
                  <a:gd name="T66" fmla="*/ 51 w 217"/>
                  <a:gd name="T67" fmla="*/ 55 h 155"/>
                  <a:gd name="T68" fmla="*/ 31 w 217"/>
                  <a:gd name="T69" fmla="*/ 63 h 155"/>
                  <a:gd name="T70" fmla="*/ 41 w 217"/>
                  <a:gd name="T71" fmla="*/ 65 h 155"/>
                  <a:gd name="T72" fmla="*/ 71 w 217"/>
                  <a:gd name="T73" fmla="*/ 59 h 155"/>
                  <a:gd name="T74" fmla="*/ 96 w 217"/>
                  <a:gd name="T75" fmla="*/ 68 h 155"/>
                  <a:gd name="T76" fmla="*/ 118 w 217"/>
                  <a:gd name="T77" fmla="*/ 81 h 155"/>
                  <a:gd name="T78" fmla="*/ 106 w 217"/>
                  <a:gd name="T79" fmla="*/ 88 h 155"/>
                  <a:gd name="T80" fmla="*/ 89 w 217"/>
                  <a:gd name="T81" fmla="*/ 91 h 155"/>
                  <a:gd name="T82" fmla="*/ 115 w 217"/>
                  <a:gd name="T83" fmla="*/ 89 h 155"/>
                  <a:gd name="T84" fmla="*/ 141 w 217"/>
                  <a:gd name="T85" fmla="*/ 98 h 155"/>
                  <a:gd name="T86" fmla="*/ 144 w 217"/>
                  <a:gd name="T87" fmla="*/ 110 h 155"/>
                  <a:gd name="T88" fmla="*/ 126 w 217"/>
                  <a:gd name="T89" fmla="*/ 114 h 155"/>
                  <a:gd name="T90" fmla="*/ 135 w 217"/>
                  <a:gd name="T91" fmla="*/ 115 h 155"/>
                  <a:gd name="T92" fmla="*/ 160 w 217"/>
                  <a:gd name="T93" fmla="*/ 116 h 155"/>
                  <a:gd name="T94" fmla="*/ 184 w 217"/>
                  <a:gd name="T95" fmla="*/ 133 h 155"/>
                  <a:gd name="T96" fmla="*/ 217 w 217"/>
                  <a:gd name="T97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17" h="155">
                    <a:moveTo>
                      <a:pt x="217" y="155"/>
                    </a:moveTo>
                    <a:lnTo>
                      <a:pt x="204" y="143"/>
                    </a:lnTo>
                    <a:lnTo>
                      <a:pt x="195" y="133"/>
                    </a:lnTo>
                    <a:lnTo>
                      <a:pt x="186" y="124"/>
                    </a:lnTo>
                    <a:lnTo>
                      <a:pt x="178" y="115"/>
                    </a:lnTo>
                    <a:lnTo>
                      <a:pt x="170" y="107"/>
                    </a:lnTo>
                    <a:lnTo>
                      <a:pt x="163" y="98"/>
                    </a:lnTo>
                    <a:lnTo>
                      <a:pt x="159" y="88"/>
                    </a:lnTo>
                    <a:lnTo>
                      <a:pt x="156" y="76"/>
                    </a:lnTo>
                    <a:lnTo>
                      <a:pt x="153" y="75"/>
                    </a:lnTo>
                    <a:lnTo>
                      <a:pt x="152" y="76"/>
                    </a:lnTo>
                    <a:lnTo>
                      <a:pt x="151" y="77"/>
                    </a:lnTo>
                    <a:lnTo>
                      <a:pt x="151" y="79"/>
                    </a:lnTo>
                    <a:lnTo>
                      <a:pt x="151" y="82"/>
                    </a:lnTo>
                    <a:lnTo>
                      <a:pt x="151" y="84"/>
                    </a:lnTo>
                    <a:lnTo>
                      <a:pt x="151" y="88"/>
                    </a:lnTo>
                    <a:lnTo>
                      <a:pt x="152" y="90"/>
                    </a:lnTo>
                    <a:lnTo>
                      <a:pt x="151" y="92"/>
                    </a:lnTo>
                    <a:lnTo>
                      <a:pt x="151" y="94"/>
                    </a:lnTo>
                    <a:lnTo>
                      <a:pt x="150" y="95"/>
                    </a:lnTo>
                    <a:lnTo>
                      <a:pt x="148" y="95"/>
                    </a:lnTo>
                    <a:lnTo>
                      <a:pt x="145" y="92"/>
                    </a:lnTo>
                    <a:lnTo>
                      <a:pt x="139" y="88"/>
                    </a:lnTo>
                    <a:lnTo>
                      <a:pt x="133" y="82"/>
                    </a:lnTo>
                    <a:lnTo>
                      <a:pt x="126" y="77"/>
                    </a:lnTo>
                    <a:lnTo>
                      <a:pt x="121" y="71"/>
                    </a:lnTo>
                    <a:lnTo>
                      <a:pt x="119" y="68"/>
                    </a:lnTo>
                    <a:lnTo>
                      <a:pt x="118" y="64"/>
                    </a:lnTo>
                    <a:lnTo>
                      <a:pt x="118" y="58"/>
                    </a:lnTo>
                    <a:lnTo>
                      <a:pt x="118" y="50"/>
                    </a:lnTo>
                    <a:lnTo>
                      <a:pt x="116" y="45"/>
                    </a:lnTo>
                    <a:lnTo>
                      <a:pt x="114" y="43"/>
                    </a:lnTo>
                    <a:lnTo>
                      <a:pt x="113" y="43"/>
                    </a:lnTo>
                    <a:lnTo>
                      <a:pt x="113" y="44"/>
                    </a:lnTo>
                    <a:lnTo>
                      <a:pt x="113" y="45"/>
                    </a:lnTo>
                    <a:lnTo>
                      <a:pt x="112" y="47"/>
                    </a:lnTo>
                    <a:lnTo>
                      <a:pt x="112" y="51"/>
                    </a:lnTo>
                    <a:lnTo>
                      <a:pt x="112" y="53"/>
                    </a:lnTo>
                    <a:lnTo>
                      <a:pt x="111" y="57"/>
                    </a:lnTo>
                    <a:lnTo>
                      <a:pt x="109" y="59"/>
                    </a:lnTo>
                    <a:lnTo>
                      <a:pt x="109" y="60"/>
                    </a:lnTo>
                    <a:lnTo>
                      <a:pt x="107" y="62"/>
                    </a:lnTo>
                    <a:lnTo>
                      <a:pt x="106" y="62"/>
                    </a:lnTo>
                    <a:lnTo>
                      <a:pt x="103" y="60"/>
                    </a:lnTo>
                    <a:lnTo>
                      <a:pt x="98" y="56"/>
                    </a:lnTo>
                    <a:lnTo>
                      <a:pt x="92" y="51"/>
                    </a:lnTo>
                    <a:lnTo>
                      <a:pt x="87" y="44"/>
                    </a:lnTo>
                    <a:lnTo>
                      <a:pt x="83" y="33"/>
                    </a:lnTo>
                    <a:lnTo>
                      <a:pt x="80" y="23"/>
                    </a:lnTo>
                    <a:lnTo>
                      <a:pt x="77" y="13"/>
                    </a:lnTo>
                    <a:lnTo>
                      <a:pt x="74" y="8"/>
                    </a:lnTo>
                    <a:lnTo>
                      <a:pt x="71" y="9"/>
                    </a:lnTo>
                    <a:lnTo>
                      <a:pt x="71" y="14"/>
                    </a:lnTo>
                    <a:lnTo>
                      <a:pt x="73" y="21"/>
                    </a:lnTo>
                    <a:lnTo>
                      <a:pt x="75" y="30"/>
                    </a:lnTo>
                    <a:lnTo>
                      <a:pt x="77" y="38"/>
                    </a:lnTo>
                    <a:lnTo>
                      <a:pt x="80" y="44"/>
                    </a:lnTo>
                    <a:lnTo>
                      <a:pt x="81" y="49"/>
                    </a:lnTo>
                    <a:lnTo>
                      <a:pt x="79" y="49"/>
                    </a:lnTo>
                    <a:lnTo>
                      <a:pt x="73" y="46"/>
                    </a:lnTo>
                    <a:lnTo>
                      <a:pt x="66" y="41"/>
                    </a:lnTo>
                    <a:lnTo>
                      <a:pt x="57" y="37"/>
                    </a:lnTo>
                    <a:lnTo>
                      <a:pt x="50" y="28"/>
                    </a:lnTo>
                    <a:lnTo>
                      <a:pt x="45" y="19"/>
                    </a:lnTo>
                    <a:lnTo>
                      <a:pt x="43" y="11"/>
                    </a:lnTo>
                    <a:lnTo>
                      <a:pt x="42" y="4"/>
                    </a:lnTo>
                    <a:lnTo>
                      <a:pt x="41" y="0"/>
                    </a:lnTo>
                    <a:lnTo>
                      <a:pt x="38" y="0"/>
                    </a:lnTo>
                    <a:lnTo>
                      <a:pt x="36" y="1"/>
                    </a:lnTo>
                    <a:lnTo>
                      <a:pt x="35" y="4"/>
                    </a:lnTo>
                    <a:lnTo>
                      <a:pt x="35" y="6"/>
                    </a:lnTo>
                    <a:lnTo>
                      <a:pt x="35" y="8"/>
                    </a:lnTo>
                    <a:lnTo>
                      <a:pt x="36" y="11"/>
                    </a:lnTo>
                    <a:lnTo>
                      <a:pt x="36" y="14"/>
                    </a:lnTo>
                    <a:lnTo>
                      <a:pt x="37" y="17"/>
                    </a:lnTo>
                    <a:lnTo>
                      <a:pt x="37" y="18"/>
                    </a:lnTo>
                    <a:lnTo>
                      <a:pt x="37" y="19"/>
                    </a:lnTo>
                    <a:lnTo>
                      <a:pt x="36" y="20"/>
                    </a:lnTo>
                    <a:lnTo>
                      <a:pt x="34" y="19"/>
                    </a:lnTo>
                    <a:lnTo>
                      <a:pt x="17" y="13"/>
                    </a:lnTo>
                    <a:lnTo>
                      <a:pt x="1" y="7"/>
                    </a:lnTo>
                    <a:lnTo>
                      <a:pt x="1" y="12"/>
                    </a:lnTo>
                    <a:lnTo>
                      <a:pt x="6" y="17"/>
                    </a:lnTo>
                    <a:lnTo>
                      <a:pt x="15" y="20"/>
                    </a:lnTo>
                    <a:lnTo>
                      <a:pt x="24" y="24"/>
                    </a:lnTo>
                    <a:lnTo>
                      <a:pt x="31" y="26"/>
                    </a:lnTo>
                    <a:lnTo>
                      <a:pt x="32" y="27"/>
                    </a:lnTo>
                    <a:lnTo>
                      <a:pt x="26" y="30"/>
                    </a:lnTo>
                    <a:lnTo>
                      <a:pt x="17" y="31"/>
                    </a:lnTo>
                    <a:lnTo>
                      <a:pt x="9" y="32"/>
                    </a:lnTo>
                    <a:lnTo>
                      <a:pt x="1" y="33"/>
                    </a:lnTo>
                    <a:lnTo>
                      <a:pt x="0" y="36"/>
                    </a:lnTo>
                    <a:lnTo>
                      <a:pt x="3" y="38"/>
                    </a:lnTo>
                    <a:lnTo>
                      <a:pt x="6" y="37"/>
                    </a:lnTo>
                    <a:lnTo>
                      <a:pt x="13" y="36"/>
                    </a:lnTo>
                    <a:lnTo>
                      <a:pt x="23" y="34"/>
                    </a:lnTo>
                    <a:lnTo>
                      <a:pt x="35" y="36"/>
                    </a:lnTo>
                    <a:lnTo>
                      <a:pt x="48" y="40"/>
                    </a:lnTo>
                    <a:lnTo>
                      <a:pt x="63" y="50"/>
                    </a:lnTo>
                    <a:lnTo>
                      <a:pt x="63" y="52"/>
                    </a:lnTo>
                    <a:lnTo>
                      <a:pt x="58" y="53"/>
                    </a:lnTo>
                    <a:lnTo>
                      <a:pt x="51" y="55"/>
                    </a:lnTo>
                    <a:lnTo>
                      <a:pt x="43" y="57"/>
                    </a:lnTo>
                    <a:lnTo>
                      <a:pt x="36" y="59"/>
                    </a:lnTo>
                    <a:lnTo>
                      <a:pt x="31" y="63"/>
                    </a:lnTo>
                    <a:lnTo>
                      <a:pt x="30" y="68"/>
                    </a:lnTo>
                    <a:lnTo>
                      <a:pt x="34" y="66"/>
                    </a:lnTo>
                    <a:lnTo>
                      <a:pt x="41" y="65"/>
                    </a:lnTo>
                    <a:lnTo>
                      <a:pt x="50" y="63"/>
                    </a:lnTo>
                    <a:lnTo>
                      <a:pt x="61" y="60"/>
                    </a:lnTo>
                    <a:lnTo>
                      <a:pt x="71" y="59"/>
                    </a:lnTo>
                    <a:lnTo>
                      <a:pt x="77" y="60"/>
                    </a:lnTo>
                    <a:lnTo>
                      <a:pt x="87" y="63"/>
                    </a:lnTo>
                    <a:lnTo>
                      <a:pt x="96" y="68"/>
                    </a:lnTo>
                    <a:lnTo>
                      <a:pt x="106" y="72"/>
                    </a:lnTo>
                    <a:lnTo>
                      <a:pt x="113" y="77"/>
                    </a:lnTo>
                    <a:lnTo>
                      <a:pt x="118" y="81"/>
                    </a:lnTo>
                    <a:lnTo>
                      <a:pt x="116" y="84"/>
                    </a:lnTo>
                    <a:lnTo>
                      <a:pt x="112" y="85"/>
                    </a:lnTo>
                    <a:lnTo>
                      <a:pt x="106" y="88"/>
                    </a:lnTo>
                    <a:lnTo>
                      <a:pt x="98" y="89"/>
                    </a:lnTo>
                    <a:lnTo>
                      <a:pt x="92" y="90"/>
                    </a:lnTo>
                    <a:lnTo>
                      <a:pt x="89" y="91"/>
                    </a:lnTo>
                    <a:lnTo>
                      <a:pt x="93" y="94"/>
                    </a:lnTo>
                    <a:lnTo>
                      <a:pt x="105" y="90"/>
                    </a:lnTo>
                    <a:lnTo>
                      <a:pt x="115" y="89"/>
                    </a:lnTo>
                    <a:lnTo>
                      <a:pt x="126" y="90"/>
                    </a:lnTo>
                    <a:lnTo>
                      <a:pt x="133" y="92"/>
                    </a:lnTo>
                    <a:lnTo>
                      <a:pt x="141" y="98"/>
                    </a:lnTo>
                    <a:lnTo>
                      <a:pt x="147" y="103"/>
                    </a:lnTo>
                    <a:lnTo>
                      <a:pt x="148" y="108"/>
                    </a:lnTo>
                    <a:lnTo>
                      <a:pt x="144" y="110"/>
                    </a:lnTo>
                    <a:lnTo>
                      <a:pt x="137" y="111"/>
                    </a:lnTo>
                    <a:lnTo>
                      <a:pt x="130" y="113"/>
                    </a:lnTo>
                    <a:lnTo>
                      <a:pt x="126" y="114"/>
                    </a:lnTo>
                    <a:lnTo>
                      <a:pt x="126" y="116"/>
                    </a:lnTo>
                    <a:lnTo>
                      <a:pt x="130" y="116"/>
                    </a:lnTo>
                    <a:lnTo>
                      <a:pt x="135" y="115"/>
                    </a:lnTo>
                    <a:lnTo>
                      <a:pt x="144" y="114"/>
                    </a:lnTo>
                    <a:lnTo>
                      <a:pt x="152" y="114"/>
                    </a:lnTo>
                    <a:lnTo>
                      <a:pt x="160" y="116"/>
                    </a:lnTo>
                    <a:lnTo>
                      <a:pt x="165" y="119"/>
                    </a:lnTo>
                    <a:lnTo>
                      <a:pt x="175" y="124"/>
                    </a:lnTo>
                    <a:lnTo>
                      <a:pt x="184" y="133"/>
                    </a:lnTo>
                    <a:lnTo>
                      <a:pt x="195" y="142"/>
                    </a:lnTo>
                    <a:lnTo>
                      <a:pt x="205" y="154"/>
                    </a:lnTo>
                    <a:lnTo>
                      <a:pt x="217" y="15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8" name="Freeform 437"/>
              <p:cNvSpPr>
                <a:spLocks/>
              </p:cNvSpPr>
              <p:nvPr/>
            </p:nvSpPr>
            <p:spPr bwMode="auto">
              <a:xfrm>
                <a:off x="4894119" y="2350018"/>
                <a:ext cx="434568" cy="1077475"/>
              </a:xfrm>
              <a:custGeom>
                <a:avLst/>
                <a:gdLst>
                  <a:gd name="T0" fmla="*/ 300 w 413"/>
                  <a:gd name="T1" fmla="*/ 56 h 1024"/>
                  <a:gd name="T2" fmla="*/ 338 w 413"/>
                  <a:gd name="T3" fmla="*/ 96 h 1024"/>
                  <a:gd name="T4" fmla="*/ 381 w 413"/>
                  <a:gd name="T5" fmla="*/ 140 h 1024"/>
                  <a:gd name="T6" fmla="*/ 405 w 413"/>
                  <a:gd name="T7" fmla="*/ 184 h 1024"/>
                  <a:gd name="T8" fmla="*/ 412 w 413"/>
                  <a:gd name="T9" fmla="*/ 230 h 1024"/>
                  <a:gd name="T10" fmla="*/ 412 w 413"/>
                  <a:gd name="T11" fmla="*/ 283 h 1024"/>
                  <a:gd name="T12" fmla="*/ 407 w 413"/>
                  <a:gd name="T13" fmla="*/ 326 h 1024"/>
                  <a:gd name="T14" fmla="*/ 398 w 413"/>
                  <a:gd name="T15" fmla="*/ 363 h 1024"/>
                  <a:gd name="T16" fmla="*/ 381 w 413"/>
                  <a:gd name="T17" fmla="*/ 413 h 1024"/>
                  <a:gd name="T18" fmla="*/ 357 w 413"/>
                  <a:gd name="T19" fmla="*/ 466 h 1024"/>
                  <a:gd name="T20" fmla="*/ 325 w 413"/>
                  <a:gd name="T21" fmla="*/ 516 h 1024"/>
                  <a:gd name="T22" fmla="*/ 279 w 413"/>
                  <a:gd name="T23" fmla="*/ 569 h 1024"/>
                  <a:gd name="T24" fmla="*/ 229 w 413"/>
                  <a:gd name="T25" fmla="*/ 628 h 1024"/>
                  <a:gd name="T26" fmla="*/ 196 w 413"/>
                  <a:gd name="T27" fmla="*/ 673 h 1024"/>
                  <a:gd name="T28" fmla="*/ 176 w 413"/>
                  <a:gd name="T29" fmla="*/ 715 h 1024"/>
                  <a:gd name="T30" fmla="*/ 175 w 413"/>
                  <a:gd name="T31" fmla="*/ 743 h 1024"/>
                  <a:gd name="T32" fmla="*/ 191 w 413"/>
                  <a:gd name="T33" fmla="*/ 774 h 1024"/>
                  <a:gd name="T34" fmla="*/ 204 w 413"/>
                  <a:gd name="T35" fmla="*/ 799 h 1024"/>
                  <a:gd name="T36" fmla="*/ 207 w 413"/>
                  <a:gd name="T37" fmla="*/ 832 h 1024"/>
                  <a:gd name="T38" fmla="*/ 192 w 413"/>
                  <a:gd name="T39" fmla="*/ 894 h 1024"/>
                  <a:gd name="T40" fmla="*/ 175 w 413"/>
                  <a:gd name="T41" fmla="*/ 948 h 1024"/>
                  <a:gd name="T42" fmla="*/ 159 w 413"/>
                  <a:gd name="T43" fmla="*/ 1009 h 1024"/>
                  <a:gd name="T44" fmla="*/ 146 w 413"/>
                  <a:gd name="T45" fmla="*/ 1012 h 1024"/>
                  <a:gd name="T46" fmla="*/ 81 w 413"/>
                  <a:gd name="T47" fmla="*/ 932 h 1024"/>
                  <a:gd name="T48" fmla="*/ 35 w 413"/>
                  <a:gd name="T49" fmla="*/ 856 h 1024"/>
                  <a:gd name="T50" fmla="*/ 7 w 413"/>
                  <a:gd name="T51" fmla="*/ 786 h 1024"/>
                  <a:gd name="T52" fmla="*/ 0 w 413"/>
                  <a:gd name="T53" fmla="*/ 729 h 1024"/>
                  <a:gd name="T54" fmla="*/ 9 w 413"/>
                  <a:gd name="T55" fmla="*/ 670 h 1024"/>
                  <a:gd name="T56" fmla="*/ 30 w 413"/>
                  <a:gd name="T57" fmla="*/ 602 h 1024"/>
                  <a:gd name="T58" fmla="*/ 63 w 413"/>
                  <a:gd name="T59" fmla="*/ 535 h 1024"/>
                  <a:gd name="T60" fmla="*/ 108 w 413"/>
                  <a:gd name="T61" fmla="*/ 474 h 1024"/>
                  <a:gd name="T62" fmla="*/ 133 w 413"/>
                  <a:gd name="T63" fmla="*/ 436 h 1024"/>
                  <a:gd name="T64" fmla="*/ 150 w 413"/>
                  <a:gd name="T65" fmla="*/ 392 h 1024"/>
                  <a:gd name="T66" fmla="*/ 151 w 413"/>
                  <a:gd name="T67" fmla="*/ 365 h 1024"/>
                  <a:gd name="T68" fmla="*/ 143 w 413"/>
                  <a:gd name="T69" fmla="*/ 341 h 1024"/>
                  <a:gd name="T70" fmla="*/ 126 w 413"/>
                  <a:gd name="T71" fmla="*/ 307 h 1024"/>
                  <a:gd name="T72" fmla="*/ 107 w 413"/>
                  <a:gd name="T73" fmla="*/ 267 h 1024"/>
                  <a:gd name="T74" fmla="*/ 86 w 413"/>
                  <a:gd name="T75" fmla="*/ 223 h 1024"/>
                  <a:gd name="T76" fmla="*/ 70 w 413"/>
                  <a:gd name="T77" fmla="*/ 193 h 1024"/>
                  <a:gd name="T78" fmla="*/ 63 w 413"/>
                  <a:gd name="T79" fmla="*/ 177 h 1024"/>
                  <a:gd name="T80" fmla="*/ 62 w 413"/>
                  <a:gd name="T81" fmla="*/ 171 h 1024"/>
                  <a:gd name="T82" fmla="*/ 64 w 413"/>
                  <a:gd name="T83" fmla="*/ 166 h 1024"/>
                  <a:gd name="T84" fmla="*/ 67 w 413"/>
                  <a:gd name="T85" fmla="*/ 164 h 1024"/>
                  <a:gd name="T86" fmla="*/ 70 w 413"/>
                  <a:gd name="T87" fmla="*/ 160 h 1024"/>
                  <a:gd name="T88" fmla="*/ 68 w 413"/>
                  <a:gd name="T89" fmla="*/ 146 h 1024"/>
                  <a:gd name="T90" fmla="*/ 61 w 413"/>
                  <a:gd name="T91" fmla="*/ 120 h 1024"/>
                  <a:gd name="T92" fmla="*/ 53 w 413"/>
                  <a:gd name="T93" fmla="*/ 97 h 1024"/>
                  <a:gd name="T94" fmla="*/ 47 w 413"/>
                  <a:gd name="T95" fmla="*/ 73 h 1024"/>
                  <a:gd name="T96" fmla="*/ 56 w 413"/>
                  <a:gd name="T97" fmla="*/ 41 h 1024"/>
                  <a:gd name="T98" fmla="*/ 83 w 413"/>
                  <a:gd name="T99" fmla="*/ 18 h 1024"/>
                  <a:gd name="T100" fmla="*/ 124 w 413"/>
                  <a:gd name="T101" fmla="*/ 4 h 1024"/>
                  <a:gd name="T102" fmla="*/ 169 w 413"/>
                  <a:gd name="T103" fmla="*/ 0 h 1024"/>
                  <a:gd name="T104" fmla="*/ 226 w 413"/>
                  <a:gd name="T105" fmla="*/ 9 h 1024"/>
                  <a:gd name="T106" fmla="*/ 266 w 413"/>
                  <a:gd name="T107" fmla="*/ 27 h 1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3" h="1024">
                    <a:moveTo>
                      <a:pt x="283" y="39"/>
                    </a:moveTo>
                    <a:lnTo>
                      <a:pt x="300" y="56"/>
                    </a:lnTo>
                    <a:lnTo>
                      <a:pt x="318" y="75"/>
                    </a:lnTo>
                    <a:lnTo>
                      <a:pt x="338" y="96"/>
                    </a:lnTo>
                    <a:lnTo>
                      <a:pt x="361" y="120"/>
                    </a:lnTo>
                    <a:lnTo>
                      <a:pt x="381" y="140"/>
                    </a:lnTo>
                    <a:lnTo>
                      <a:pt x="394" y="161"/>
                    </a:lnTo>
                    <a:lnTo>
                      <a:pt x="405" y="184"/>
                    </a:lnTo>
                    <a:lnTo>
                      <a:pt x="409" y="206"/>
                    </a:lnTo>
                    <a:lnTo>
                      <a:pt x="412" y="230"/>
                    </a:lnTo>
                    <a:lnTo>
                      <a:pt x="413" y="256"/>
                    </a:lnTo>
                    <a:lnTo>
                      <a:pt x="412" y="283"/>
                    </a:lnTo>
                    <a:lnTo>
                      <a:pt x="409" y="314"/>
                    </a:lnTo>
                    <a:lnTo>
                      <a:pt x="407" y="326"/>
                    </a:lnTo>
                    <a:lnTo>
                      <a:pt x="403" y="343"/>
                    </a:lnTo>
                    <a:lnTo>
                      <a:pt x="398" y="363"/>
                    </a:lnTo>
                    <a:lnTo>
                      <a:pt x="390" y="388"/>
                    </a:lnTo>
                    <a:lnTo>
                      <a:pt x="381" y="413"/>
                    </a:lnTo>
                    <a:lnTo>
                      <a:pt x="370" y="440"/>
                    </a:lnTo>
                    <a:lnTo>
                      <a:pt x="357" y="466"/>
                    </a:lnTo>
                    <a:lnTo>
                      <a:pt x="342" y="492"/>
                    </a:lnTo>
                    <a:lnTo>
                      <a:pt x="325" y="516"/>
                    </a:lnTo>
                    <a:lnTo>
                      <a:pt x="304" y="542"/>
                    </a:lnTo>
                    <a:lnTo>
                      <a:pt x="279" y="569"/>
                    </a:lnTo>
                    <a:lnTo>
                      <a:pt x="254" y="599"/>
                    </a:lnTo>
                    <a:lnTo>
                      <a:pt x="229" y="628"/>
                    </a:lnTo>
                    <a:lnTo>
                      <a:pt x="210" y="651"/>
                    </a:lnTo>
                    <a:lnTo>
                      <a:pt x="196" y="673"/>
                    </a:lnTo>
                    <a:lnTo>
                      <a:pt x="184" y="695"/>
                    </a:lnTo>
                    <a:lnTo>
                      <a:pt x="176" y="715"/>
                    </a:lnTo>
                    <a:lnTo>
                      <a:pt x="173" y="733"/>
                    </a:lnTo>
                    <a:lnTo>
                      <a:pt x="175" y="743"/>
                    </a:lnTo>
                    <a:lnTo>
                      <a:pt x="178" y="753"/>
                    </a:lnTo>
                    <a:lnTo>
                      <a:pt x="191" y="774"/>
                    </a:lnTo>
                    <a:lnTo>
                      <a:pt x="198" y="786"/>
                    </a:lnTo>
                    <a:lnTo>
                      <a:pt x="204" y="799"/>
                    </a:lnTo>
                    <a:lnTo>
                      <a:pt x="207" y="814"/>
                    </a:lnTo>
                    <a:lnTo>
                      <a:pt x="207" y="832"/>
                    </a:lnTo>
                    <a:lnTo>
                      <a:pt x="201" y="864"/>
                    </a:lnTo>
                    <a:lnTo>
                      <a:pt x="192" y="894"/>
                    </a:lnTo>
                    <a:lnTo>
                      <a:pt x="184" y="921"/>
                    </a:lnTo>
                    <a:lnTo>
                      <a:pt x="175" y="948"/>
                    </a:lnTo>
                    <a:lnTo>
                      <a:pt x="166" y="977"/>
                    </a:lnTo>
                    <a:lnTo>
                      <a:pt x="159" y="1009"/>
                    </a:lnTo>
                    <a:lnTo>
                      <a:pt x="157" y="1024"/>
                    </a:lnTo>
                    <a:lnTo>
                      <a:pt x="146" y="1012"/>
                    </a:lnTo>
                    <a:lnTo>
                      <a:pt x="112" y="972"/>
                    </a:lnTo>
                    <a:lnTo>
                      <a:pt x="81" y="932"/>
                    </a:lnTo>
                    <a:lnTo>
                      <a:pt x="56" y="893"/>
                    </a:lnTo>
                    <a:lnTo>
                      <a:pt x="35" y="856"/>
                    </a:lnTo>
                    <a:lnTo>
                      <a:pt x="19" y="820"/>
                    </a:lnTo>
                    <a:lnTo>
                      <a:pt x="7" y="786"/>
                    </a:lnTo>
                    <a:lnTo>
                      <a:pt x="2" y="755"/>
                    </a:lnTo>
                    <a:lnTo>
                      <a:pt x="0" y="729"/>
                    </a:lnTo>
                    <a:lnTo>
                      <a:pt x="3" y="701"/>
                    </a:lnTo>
                    <a:lnTo>
                      <a:pt x="9" y="670"/>
                    </a:lnTo>
                    <a:lnTo>
                      <a:pt x="18" y="637"/>
                    </a:lnTo>
                    <a:lnTo>
                      <a:pt x="30" y="602"/>
                    </a:lnTo>
                    <a:lnTo>
                      <a:pt x="45" y="568"/>
                    </a:lnTo>
                    <a:lnTo>
                      <a:pt x="63" y="535"/>
                    </a:lnTo>
                    <a:lnTo>
                      <a:pt x="85" y="503"/>
                    </a:lnTo>
                    <a:lnTo>
                      <a:pt x="108" y="474"/>
                    </a:lnTo>
                    <a:lnTo>
                      <a:pt x="121" y="456"/>
                    </a:lnTo>
                    <a:lnTo>
                      <a:pt x="133" y="436"/>
                    </a:lnTo>
                    <a:lnTo>
                      <a:pt x="144" y="415"/>
                    </a:lnTo>
                    <a:lnTo>
                      <a:pt x="150" y="392"/>
                    </a:lnTo>
                    <a:lnTo>
                      <a:pt x="152" y="371"/>
                    </a:lnTo>
                    <a:lnTo>
                      <a:pt x="151" y="365"/>
                    </a:lnTo>
                    <a:lnTo>
                      <a:pt x="147" y="354"/>
                    </a:lnTo>
                    <a:lnTo>
                      <a:pt x="143" y="341"/>
                    </a:lnTo>
                    <a:lnTo>
                      <a:pt x="136" y="325"/>
                    </a:lnTo>
                    <a:lnTo>
                      <a:pt x="126" y="307"/>
                    </a:lnTo>
                    <a:lnTo>
                      <a:pt x="118" y="287"/>
                    </a:lnTo>
                    <a:lnTo>
                      <a:pt x="107" y="267"/>
                    </a:lnTo>
                    <a:lnTo>
                      <a:pt x="96" y="244"/>
                    </a:lnTo>
                    <a:lnTo>
                      <a:pt x="86" y="223"/>
                    </a:lnTo>
                    <a:lnTo>
                      <a:pt x="76" y="204"/>
                    </a:lnTo>
                    <a:lnTo>
                      <a:pt x="70" y="193"/>
                    </a:lnTo>
                    <a:lnTo>
                      <a:pt x="66" y="184"/>
                    </a:lnTo>
                    <a:lnTo>
                      <a:pt x="63" y="177"/>
                    </a:lnTo>
                    <a:lnTo>
                      <a:pt x="62" y="173"/>
                    </a:lnTo>
                    <a:lnTo>
                      <a:pt x="62" y="171"/>
                    </a:lnTo>
                    <a:lnTo>
                      <a:pt x="62" y="169"/>
                    </a:lnTo>
                    <a:lnTo>
                      <a:pt x="64" y="166"/>
                    </a:lnTo>
                    <a:lnTo>
                      <a:pt x="66" y="165"/>
                    </a:lnTo>
                    <a:lnTo>
                      <a:pt x="67" y="164"/>
                    </a:lnTo>
                    <a:lnTo>
                      <a:pt x="68" y="162"/>
                    </a:lnTo>
                    <a:lnTo>
                      <a:pt x="70" y="160"/>
                    </a:lnTo>
                    <a:lnTo>
                      <a:pt x="70" y="158"/>
                    </a:lnTo>
                    <a:lnTo>
                      <a:pt x="68" y="146"/>
                    </a:lnTo>
                    <a:lnTo>
                      <a:pt x="64" y="133"/>
                    </a:lnTo>
                    <a:lnTo>
                      <a:pt x="61" y="120"/>
                    </a:lnTo>
                    <a:lnTo>
                      <a:pt x="56" y="107"/>
                    </a:lnTo>
                    <a:lnTo>
                      <a:pt x="53" y="97"/>
                    </a:lnTo>
                    <a:lnTo>
                      <a:pt x="50" y="92"/>
                    </a:lnTo>
                    <a:lnTo>
                      <a:pt x="47" y="73"/>
                    </a:lnTo>
                    <a:lnTo>
                      <a:pt x="49" y="57"/>
                    </a:lnTo>
                    <a:lnTo>
                      <a:pt x="56" y="41"/>
                    </a:lnTo>
                    <a:lnTo>
                      <a:pt x="68" y="28"/>
                    </a:lnTo>
                    <a:lnTo>
                      <a:pt x="83" y="18"/>
                    </a:lnTo>
                    <a:lnTo>
                      <a:pt x="102" y="9"/>
                    </a:lnTo>
                    <a:lnTo>
                      <a:pt x="124" y="4"/>
                    </a:lnTo>
                    <a:lnTo>
                      <a:pt x="145" y="0"/>
                    </a:lnTo>
                    <a:lnTo>
                      <a:pt x="169" y="0"/>
                    </a:lnTo>
                    <a:lnTo>
                      <a:pt x="200" y="4"/>
                    </a:lnTo>
                    <a:lnTo>
                      <a:pt x="226" y="9"/>
                    </a:lnTo>
                    <a:lnTo>
                      <a:pt x="247" y="18"/>
                    </a:lnTo>
                    <a:lnTo>
                      <a:pt x="266" y="27"/>
                    </a:lnTo>
                    <a:lnTo>
                      <a:pt x="283" y="39"/>
                    </a:lnTo>
                    <a:close/>
                  </a:path>
                </a:pathLst>
              </a:custGeom>
              <a:solidFill>
                <a:srgbClr val="269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9" name="Freeform 438"/>
              <p:cNvSpPr>
                <a:spLocks/>
              </p:cNvSpPr>
              <p:nvPr/>
            </p:nvSpPr>
            <p:spPr bwMode="auto">
              <a:xfrm>
                <a:off x="4894119" y="2350018"/>
                <a:ext cx="434568" cy="1077475"/>
              </a:xfrm>
              <a:custGeom>
                <a:avLst/>
                <a:gdLst>
                  <a:gd name="T0" fmla="*/ 300 w 413"/>
                  <a:gd name="T1" fmla="*/ 56 h 1024"/>
                  <a:gd name="T2" fmla="*/ 338 w 413"/>
                  <a:gd name="T3" fmla="*/ 96 h 1024"/>
                  <a:gd name="T4" fmla="*/ 381 w 413"/>
                  <a:gd name="T5" fmla="*/ 140 h 1024"/>
                  <a:gd name="T6" fmla="*/ 405 w 413"/>
                  <a:gd name="T7" fmla="*/ 184 h 1024"/>
                  <a:gd name="T8" fmla="*/ 412 w 413"/>
                  <a:gd name="T9" fmla="*/ 230 h 1024"/>
                  <a:gd name="T10" fmla="*/ 412 w 413"/>
                  <a:gd name="T11" fmla="*/ 283 h 1024"/>
                  <a:gd name="T12" fmla="*/ 407 w 413"/>
                  <a:gd name="T13" fmla="*/ 326 h 1024"/>
                  <a:gd name="T14" fmla="*/ 398 w 413"/>
                  <a:gd name="T15" fmla="*/ 363 h 1024"/>
                  <a:gd name="T16" fmla="*/ 381 w 413"/>
                  <a:gd name="T17" fmla="*/ 413 h 1024"/>
                  <a:gd name="T18" fmla="*/ 357 w 413"/>
                  <a:gd name="T19" fmla="*/ 466 h 1024"/>
                  <a:gd name="T20" fmla="*/ 325 w 413"/>
                  <a:gd name="T21" fmla="*/ 516 h 1024"/>
                  <a:gd name="T22" fmla="*/ 279 w 413"/>
                  <a:gd name="T23" fmla="*/ 569 h 1024"/>
                  <a:gd name="T24" fmla="*/ 229 w 413"/>
                  <a:gd name="T25" fmla="*/ 628 h 1024"/>
                  <a:gd name="T26" fmla="*/ 196 w 413"/>
                  <a:gd name="T27" fmla="*/ 673 h 1024"/>
                  <a:gd name="T28" fmla="*/ 176 w 413"/>
                  <a:gd name="T29" fmla="*/ 715 h 1024"/>
                  <a:gd name="T30" fmla="*/ 175 w 413"/>
                  <a:gd name="T31" fmla="*/ 743 h 1024"/>
                  <a:gd name="T32" fmla="*/ 191 w 413"/>
                  <a:gd name="T33" fmla="*/ 774 h 1024"/>
                  <a:gd name="T34" fmla="*/ 204 w 413"/>
                  <a:gd name="T35" fmla="*/ 799 h 1024"/>
                  <a:gd name="T36" fmla="*/ 207 w 413"/>
                  <a:gd name="T37" fmla="*/ 832 h 1024"/>
                  <a:gd name="T38" fmla="*/ 192 w 413"/>
                  <a:gd name="T39" fmla="*/ 894 h 1024"/>
                  <a:gd name="T40" fmla="*/ 175 w 413"/>
                  <a:gd name="T41" fmla="*/ 948 h 1024"/>
                  <a:gd name="T42" fmla="*/ 159 w 413"/>
                  <a:gd name="T43" fmla="*/ 1009 h 1024"/>
                  <a:gd name="T44" fmla="*/ 146 w 413"/>
                  <a:gd name="T45" fmla="*/ 1012 h 1024"/>
                  <a:gd name="T46" fmla="*/ 81 w 413"/>
                  <a:gd name="T47" fmla="*/ 932 h 1024"/>
                  <a:gd name="T48" fmla="*/ 35 w 413"/>
                  <a:gd name="T49" fmla="*/ 856 h 1024"/>
                  <a:gd name="T50" fmla="*/ 7 w 413"/>
                  <a:gd name="T51" fmla="*/ 786 h 1024"/>
                  <a:gd name="T52" fmla="*/ 0 w 413"/>
                  <a:gd name="T53" fmla="*/ 729 h 1024"/>
                  <a:gd name="T54" fmla="*/ 9 w 413"/>
                  <a:gd name="T55" fmla="*/ 670 h 1024"/>
                  <a:gd name="T56" fmla="*/ 30 w 413"/>
                  <a:gd name="T57" fmla="*/ 602 h 1024"/>
                  <a:gd name="T58" fmla="*/ 63 w 413"/>
                  <a:gd name="T59" fmla="*/ 535 h 1024"/>
                  <a:gd name="T60" fmla="*/ 108 w 413"/>
                  <a:gd name="T61" fmla="*/ 474 h 1024"/>
                  <a:gd name="T62" fmla="*/ 133 w 413"/>
                  <a:gd name="T63" fmla="*/ 436 h 1024"/>
                  <a:gd name="T64" fmla="*/ 150 w 413"/>
                  <a:gd name="T65" fmla="*/ 392 h 1024"/>
                  <a:gd name="T66" fmla="*/ 151 w 413"/>
                  <a:gd name="T67" fmla="*/ 365 h 1024"/>
                  <a:gd name="T68" fmla="*/ 143 w 413"/>
                  <a:gd name="T69" fmla="*/ 341 h 1024"/>
                  <a:gd name="T70" fmla="*/ 126 w 413"/>
                  <a:gd name="T71" fmla="*/ 307 h 1024"/>
                  <a:gd name="T72" fmla="*/ 107 w 413"/>
                  <a:gd name="T73" fmla="*/ 267 h 1024"/>
                  <a:gd name="T74" fmla="*/ 86 w 413"/>
                  <a:gd name="T75" fmla="*/ 223 h 1024"/>
                  <a:gd name="T76" fmla="*/ 70 w 413"/>
                  <a:gd name="T77" fmla="*/ 193 h 1024"/>
                  <a:gd name="T78" fmla="*/ 63 w 413"/>
                  <a:gd name="T79" fmla="*/ 177 h 1024"/>
                  <a:gd name="T80" fmla="*/ 62 w 413"/>
                  <a:gd name="T81" fmla="*/ 171 h 1024"/>
                  <a:gd name="T82" fmla="*/ 64 w 413"/>
                  <a:gd name="T83" fmla="*/ 166 h 1024"/>
                  <a:gd name="T84" fmla="*/ 67 w 413"/>
                  <a:gd name="T85" fmla="*/ 164 h 1024"/>
                  <a:gd name="T86" fmla="*/ 70 w 413"/>
                  <a:gd name="T87" fmla="*/ 160 h 1024"/>
                  <a:gd name="T88" fmla="*/ 68 w 413"/>
                  <a:gd name="T89" fmla="*/ 146 h 1024"/>
                  <a:gd name="T90" fmla="*/ 61 w 413"/>
                  <a:gd name="T91" fmla="*/ 120 h 1024"/>
                  <a:gd name="T92" fmla="*/ 53 w 413"/>
                  <a:gd name="T93" fmla="*/ 97 h 1024"/>
                  <a:gd name="T94" fmla="*/ 47 w 413"/>
                  <a:gd name="T95" fmla="*/ 73 h 1024"/>
                  <a:gd name="T96" fmla="*/ 56 w 413"/>
                  <a:gd name="T97" fmla="*/ 41 h 1024"/>
                  <a:gd name="T98" fmla="*/ 83 w 413"/>
                  <a:gd name="T99" fmla="*/ 18 h 1024"/>
                  <a:gd name="T100" fmla="*/ 124 w 413"/>
                  <a:gd name="T101" fmla="*/ 4 h 1024"/>
                  <a:gd name="T102" fmla="*/ 169 w 413"/>
                  <a:gd name="T103" fmla="*/ 0 h 1024"/>
                  <a:gd name="T104" fmla="*/ 226 w 413"/>
                  <a:gd name="T105" fmla="*/ 9 h 1024"/>
                  <a:gd name="T106" fmla="*/ 266 w 413"/>
                  <a:gd name="T107" fmla="*/ 27 h 1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13" h="1024">
                    <a:moveTo>
                      <a:pt x="283" y="39"/>
                    </a:moveTo>
                    <a:lnTo>
                      <a:pt x="300" y="56"/>
                    </a:lnTo>
                    <a:lnTo>
                      <a:pt x="318" y="75"/>
                    </a:lnTo>
                    <a:lnTo>
                      <a:pt x="338" y="96"/>
                    </a:lnTo>
                    <a:lnTo>
                      <a:pt x="361" y="120"/>
                    </a:lnTo>
                    <a:lnTo>
                      <a:pt x="381" y="140"/>
                    </a:lnTo>
                    <a:lnTo>
                      <a:pt x="394" y="161"/>
                    </a:lnTo>
                    <a:lnTo>
                      <a:pt x="405" y="184"/>
                    </a:lnTo>
                    <a:lnTo>
                      <a:pt x="409" y="206"/>
                    </a:lnTo>
                    <a:lnTo>
                      <a:pt x="412" y="230"/>
                    </a:lnTo>
                    <a:lnTo>
                      <a:pt x="413" y="256"/>
                    </a:lnTo>
                    <a:lnTo>
                      <a:pt x="412" y="283"/>
                    </a:lnTo>
                    <a:lnTo>
                      <a:pt x="409" y="314"/>
                    </a:lnTo>
                    <a:lnTo>
                      <a:pt x="407" y="326"/>
                    </a:lnTo>
                    <a:lnTo>
                      <a:pt x="403" y="343"/>
                    </a:lnTo>
                    <a:lnTo>
                      <a:pt x="398" y="363"/>
                    </a:lnTo>
                    <a:lnTo>
                      <a:pt x="390" y="388"/>
                    </a:lnTo>
                    <a:lnTo>
                      <a:pt x="381" y="413"/>
                    </a:lnTo>
                    <a:lnTo>
                      <a:pt x="370" y="440"/>
                    </a:lnTo>
                    <a:lnTo>
                      <a:pt x="357" y="466"/>
                    </a:lnTo>
                    <a:lnTo>
                      <a:pt x="342" y="492"/>
                    </a:lnTo>
                    <a:lnTo>
                      <a:pt x="325" y="516"/>
                    </a:lnTo>
                    <a:lnTo>
                      <a:pt x="304" y="542"/>
                    </a:lnTo>
                    <a:lnTo>
                      <a:pt x="279" y="569"/>
                    </a:lnTo>
                    <a:lnTo>
                      <a:pt x="254" y="599"/>
                    </a:lnTo>
                    <a:lnTo>
                      <a:pt x="229" y="628"/>
                    </a:lnTo>
                    <a:lnTo>
                      <a:pt x="210" y="651"/>
                    </a:lnTo>
                    <a:lnTo>
                      <a:pt x="196" y="673"/>
                    </a:lnTo>
                    <a:lnTo>
                      <a:pt x="184" y="695"/>
                    </a:lnTo>
                    <a:lnTo>
                      <a:pt x="176" y="715"/>
                    </a:lnTo>
                    <a:lnTo>
                      <a:pt x="173" y="733"/>
                    </a:lnTo>
                    <a:lnTo>
                      <a:pt x="175" y="743"/>
                    </a:lnTo>
                    <a:lnTo>
                      <a:pt x="178" y="753"/>
                    </a:lnTo>
                    <a:lnTo>
                      <a:pt x="191" y="774"/>
                    </a:lnTo>
                    <a:lnTo>
                      <a:pt x="198" y="786"/>
                    </a:lnTo>
                    <a:lnTo>
                      <a:pt x="204" y="799"/>
                    </a:lnTo>
                    <a:lnTo>
                      <a:pt x="207" y="814"/>
                    </a:lnTo>
                    <a:lnTo>
                      <a:pt x="207" y="832"/>
                    </a:lnTo>
                    <a:lnTo>
                      <a:pt x="201" y="864"/>
                    </a:lnTo>
                    <a:lnTo>
                      <a:pt x="192" y="894"/>
                    </a:lnTo>
                    <a:lnTo>
                      <a:pt x="184" y="921"/>
                    </a:lnTo>
                    <a:lnTo>
                      <a:pt x="175" y="948"/>
                    </a:lnTo>
                    <a:lnTo>
                      <a:pt x="166" y="977"/>
                    </a:lnTo>
                    <a:lnTo>
                      <a:pt x="159" y="1009"/>
                    </a:lnTo>
                    <a:lnTo>
                      <a:pt x="157" y="1024"/>
                    </a:lnTo>
                    <a:lnTo>
                      <a:pt x="146" y="1012"/>
                    </a:lnTo>
                    <a:lnTo>
                      <a:pt x="112" y="972"/>
                    </a:lnTo>
                    <a:lnTo>
                      <a:pt x="81" y="932"/>
                    </a:lnTo>
                    <a:lnTo>
                      <a:pt x="56" y="893"/>
                    </a:lnTo>
                    <a:lnTo>
                      <a:pt x="35" y="856"/>
                    </a:lnTo>
                    <a:lnTo>
                      <a:pt x="19" y="820"/>
                    </a:lnTo>
                    <a:lnTo>
                      <a:pt x="7" y="786"/>
                    </a:lnTo>
                    <a:lnTo>
                      <a:pt x="2" y="755"/>
                    </a:lnTo>
                    <a:lnTo>
                      <a:pt x="0" y="729"/>
                    </a:lnTo>
                    <a:lnTo>
                      <a:pt x="3" y="701"/>
                    </a:lnTo>
                    <a:lnTo>
                      <a:pt x="9" y="670"/>
                    </a:lnTo>
                    <a:lnTo>
                      <a:pt x="18" y="637"/>
                    </a:lnTo>
                    <a:lnTo>
                      <a:pt x="30" y="602"/>
                    </a:lnTo>
                    <a:lnTo>
                      <a:pt x="45" y="568"/>
                    </a:lnTo>
                    <a:lnTo>
                      <a:pt x="63" y="535"/>
                    </a:lnTo>
                    <a:lnTo>
                      <a:pt x="85" y="503"/>
                    </a:lnTo>
                    <a:lnTo>
                      <a:pt x="108" y="474"/>
                    </a:lnTo>
                    <a:lnTo>
                      <a:pt x="121" y="456"/>
                    </a:lnTo>
                    <a:lnTo>
                      <a:pt x="133" y="436"/>
                    </a:lnTo>
                    <a:lnTo>
                      <a:pt x="144" y="415"/>
                    </a:lnTo>
                    <a:lnTo>
                      <a:pt x="150" y="392"/>
                    </a:lnTo>
                    <a:lnTo>
                      <a:pt x="152" y="371"/>
                    </a:lnTo>
                    <a:lnTo>
                      <a:pt x="151" y="365"/>
                    </a:lnTo>
                    <a:lnTo>
                      <a:pt x="147" y="354"/>
                    </a:lnTo>
                    <a:lnTo>
                      <a:pt x="143" y="341"/>
                    </a:lnTo>
                    <a:lnTo>
                      <a:pt x="136" y="325"/>
                    </a:lnTo>
                    <a:lnTo>
                      <a:pt x="126" y="307"/>
                    </a:lnTo>
                    <a:lnTo>
                      <a:pt x="118" y="287"/>
                    </a:lnTo>
                    <a:lnTo>
                      <a:pt x="107" y="267"/>
                    </a:lnTo>
                    <a:lnTo>
                      <a:pt x="96" y="244"/>
                    </a:lnTo>
                    <a:lnTo>
                      <a:pt x="86" y="223"/>
                    </a:lnTo>
                    <a:lnTo>
                      <a:pt x="76" y="204"/>
                    </a:lnTo>
                    <a:lnTo>
                      <a:pt x="70" y="193"/>
                    </a:lnTo>
                    <a:lnTo>
                      <a:pt x="66" y="184"/>
                    </a:lnTo>
                    <a:lnTo>
                      <a:pt x="63" y="177"/>
                    </a:lnTo>
                    <a:lnTo>
                      <a:pt x="62" y="173"/>
                    </a:lnTo>
                    <a:lnTo>
                      <a:pt x="62" y="171"/>
                    </a:lnTo>
                    <a:lnTo>
                      <a:pt x="62" y="169"/>
                    </a:lnTo>
                    <a:lnTo>
                      <a:pt x="64" y="166"/>
                    </a:lnTo>
                    <a:lnTo>
                      <a:pt x="66" y="165"/>
                    </a:lnTo>
                    <a:lnTo>
                      <a:pt x="67" y="164"/>
                    </a:lnTo>
                    <a:lnTo>
                      <a:pt x="68" y="162"/>
                    </a:lnTo>
                    <a:lnTo>
                      <a:pt x="70" y="160"/>
                    </a:lnTo>
                    <a:lnTo>
                      <a:pt x="70" y="158"/>
                    </a:lnTo>
                    <a:lnTo>
                      <a:pt x="68" y="146"/>
                    </a:lnTo>
                    <a:lnTo>
                      <a:pt x="64" y="133"/>
                    </a:lnTo>
                    <a:lnTo>
                      <a:pt x="61" y="120"/>
                    </a:lnTo>
                    <a:lnTo>
                      <a:pt x="56" y="107"/>
                    </a:lnTo>
                    <a:lnTo>
                      <a:pt x="53" y="97"/>
                    </a:lnTo>
                    <a:lnTo>
                      <a:pt x="50" y="92"/>
                    </a:lnTo>
                    <a:lnTo>
                      <a:pt x="47" y="73"/>
                    </a:lnTo>
                    <a:lnTo>
                      <a:pt x="49" y="57"/>
                    </a:lnTo>
                    <a:lnTo>
                      <a:pt x="56" y="41"/>
                    </a:lnTo>
                    <a:lnTo>
                      <a:pt x="68" y="28"/>
                    </a:lnTo>
                    <a:lnTo>
                      <a:pt x="83" y="18"/>
                    </a:lnTo>
                    <a:lnTo>
                      <a:pt x="102" y="9"/>
                    </a:lnTo>
                    <a:lnTo>
                      <a:pt x="124" y="4"/>
                    </a:lnTo>
                    <a:lnTo>
                      <a:pt x="145" y="0"/>
                    </a:lnTo>
                    <a:lnTo>
                      <a:pt x="169" y="0"/>
                    </a:lnTo>
                    <a:lnTo>
                      <a:pt x="200" y="4"/>
                    </a:lnTo>
                    <a:lnTo>
                      <a:pt x="226" y="9"/>
                    </a:lnTo>
                    <a:lnTo>
                      <a:pt x="247" y="18"/>
                    </a:lnTo>
                    <a:lnTo>
                      <a:pt x="266" y="27"/>
                    </a:lnTo>
                    <a:lnTo>
                      <a:pt x="283" y="39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0" name="Freeform 439"/>
              <p:cNvSpPr>
                <a:spLocks/>
              </p:cNvSpPr>
              <p:nvPr/>
            </p:nvSpPr>
            <p:spPr bwMode="auto">
              <a:xfrm>
                <a:off x="4963565" y="2372114"/>
                <a:ext cx="182035" cy="84178"/>
              </a:xfrm>
              <a:custGeom>
                <a:avLst/>
                <a:gdLst>
                  <a:gd name="T0" fmla="*/ 4 w 173"/>
                  <a:gd name="T1" fmla="*/ 31 h 80"/>
                  <a:gd name="T2" fmla="*/ 16 w 173"/>
                  <a:gd name="T3" fmla="*/ 22 h 80"/>
                  <a:gd name="T4" fmla="*/ 34 w 173"/>
                  <a:gd name="T5" fmla="*/ 13 h 80"/>
                  <a:gd name="T6" fmla="*/ 55 w 173"/>
                  <a:gd name="T7" fmla="*/ 6 h 80"/>
                  <a:gd name="T8" fmla="*/ 78 w 173"/>
                  <a:gd name="T9" fmla="*/ 1 h 80"/>
                  <a:gd name="T10" fmla="*/ 102 w 173"/>
                  <a:gd name="T11" fmla="*/ 0 h 80"/>
                  <a:gd name="T12" fmla="*/ 118 w 173"/>
                  <a:gd name="T13" fmla="*/ 1 h 80"/>
                  <a:gd name="T14" fmla="*/ 129 w 173"/>
                  <a:gd name="T15" fmla="*/ 5 h 80"/>
                  <a:gd name="T16" fmla="*/ 137 w 173"/>
                  <a:gd name="T17" fmla="*/ 9 h 80"/>
                  <a:gd name="T18" fmla="*/ 143 w 173"/>
                  <a:gd name="T19" fmla="*/ 15 h 80"/>
                  <a:gd name="T20" fmla="*/ 149 w 173"/>
                  <a:gd name="T21" fmla="*/ 20 h 80"/>
                  <a:gd name="T22" fmla="*/ 158 w 173"/>
                  <a:gd name="T23" fmla="*/ 26 h 80"/>
                  <a:gd name="T24" fmla="*/ 163 w 173"/>
                  <a:gd name="T25" fmla="*/ 30 h 80"/>
                  <a:gd name="T26" fmla="*/ 169 w 173"/>
                  <a:gd name="T27" fmla="*/ 37 h 80"/>
                  <a:gd name="T28" fmla="*/ 173 w 173"/>
                  <a:gd name="T29" fmla="*/ 43 h 80"/>
                  <a:gd name="T30" fmla="*/ 173 w 173"/>
                  <a:gd name="T31" fmla="*/ 48 h 80"/>
                  <a:gd name="T32" fmla="*/ 171 w 173"/>
                  <a:gd name="T33" fmla="*/ 50 h 80"/>
                  <a:gd name="T34" fmla="*/ 170 w 173"/>
                  <a:gd name="T35" fmla="*/ 52 h 80"/>
                  <a:gd name="T36" fmla="*/ 167 w 173"/>
                  <a:gd name="T37" fmla="*/ 56 h 80"/>
                  <a:gd name="T38" fmla="*/ 164 w 173"/>
                  <a:gd name="T39" fmla="*/ 58 h 80"/>
                  <a:gd name="T40" fmla="*/ 161 w 173"/>
                  <a:gd name="T41" fmla="*/ 62 h 80"/>
                  <a:gd name="T42" fmla="*/ 157 w 173"/>
                  <a:gd name="T43" fmla="*/ 64 h 80"/>
                  <a:gd name="T44" fmla="*/ 155 w 173"/>
                  <a:gd name="T45" fmla="*/ 67 h 80"/>
                  <a:gd name="T46" fmla="*/ 138 w 173"/>
                  <a:gd name="T47" fmla="*/ 74 h 80"/>
                  <a:gd name="T48" fmla="*/ 121 w 173"/>
                  <a:gd name="T49" fmla="*/ 77 h 80"/>
                  <a:gd name="T50" fmla="*/ 103 w 173"/>
                  <a:gd name="T51" fmla="*/ 80 h 80"/>
                  <a:gd name="T52" fmla="*/ 85 w 173"/>
                  <a:gd name="T53" fmla="*/ 80 h 80"/>
                  <a:gd name="T54" fmla="*/ 68 w 173"/>
                  <a:gd name="T55" fmla="*/ 79 h 80"/>
                  <a:gd name="T56" fmla="*/ 54 w 173"/>
                  <a:gd name="T57" fmla="*/ 79 h 80"/>
                  <a:gd name="T58" fmla="*/ 41 w 173"/>
                  <a:gd name="T59" fmla="*/ 77 h 80"/>
                  <a:gd name="T60" fmla="*/ 27 w 173"/>
                  <a:gd name="T61" fmla="*/ 73 h 80"/>
                  <a:gd name="T62" fmla="*/ 15 w 173"/>
                  <a:gd name="T63" fmla="*/ 67 h 80"/>
                  <a:gd name="T64" fmla="*/ 7 w 173"/>
                  <a:gd name="T65" fmla="*/ 58 h 80"/>
                  <a:gd name="T66" fmla="*/ 1 w 173"/>
                  <a:gd name="T67" fmla="*/ 49 h 80"/>
                  <a:gd name="T68" fmla="*/ 0 w 173"/>
                  <a:gd name="T69" fmla="*/ 41 h 80"/>
                  <a:gd name="T70" fmla="*/ 4 w 173"/>
                  <a:gd name="T71" fmla="*/ 3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73" h="80">
                    <a:moveTo>
                      <a:pt x="4" y="31"/>
                    </a:moveTo>
                    <a:lnTo>
                      <a:pt x="16" y="22"/>
                    </a:lnTo>
                    <a:lnTo>
                      <a:pt x="34" y="13"/>
                    </a:lnTo>
                    <a:lnTo>
                      <a:pt x="55" y="6"/>
                    </a:lnTo>
                    <a:lnTo>
                      <a:pt x="78" y="1"/>
                    </a:lnTo>
                    <a:lnTo>
                      <a:pt x="102" y="0"/>
                    </a:lnTo>
                    <a:lnTo>
                      <a:pt x="118" y="1"/>
                    </a:lnTo>
                    <a:lnTo>
                      <a:pt x="129" y="5"/>
                    </a:lnTo>
                    <a:lnTo>
                      <a:pt x="137" y="9"/>
                    </a:lnTo>
                    <a:lnTo>
                      <a:pt x="143" y="15"/>
                    </a:lnTo>
                    <a:lnTo>
                      <a:pt x="149" y="20"/>
                    </a:lnTo>
                    <a:lnTo>
                      <a:pt x="158" y="26"/>
                    </a:lnTo>
                    <a:lnTo>
                      <a:pt x="163" y="30"/>
                    </a:lnTo>
                    <a:lnTo>
                      <a:pt x="169" y="37"/>
                    </a:lnTo>
                    <a:lnTo>
                      <a:pt x="173" y="43"/>
                    </a:lnTo>
                    <a:lnTo>
                      <a:pt x="173" y="48"/>
                    </a:lnTo>
                    <a:lnTo>
                      <a:pt x="171" y="50"/>
                    </a:lnTo>
                    <a:lnTo>
                      <a:pt x="170" y="52"/>
                    </a:lnTo>
                    <a:lnTo>
                      <a:pt x="167" y="56"/>
                    </a:lnTo>
                    <a:lnTo>
                      <a:pt x="164" y="58"/>
                    </a:lnTo>
                    <a:lnTo>
                      <a:pt x="161" y="62"/>
                    </a:lnTo>
                    <a:lnTo>
                      <a:pt x="157" y="64"/>
                    </a:lnTo>
                    <a:lnTo>
                      <a:pt x="155" y="67"/>
                    </a:lnTo>
                    <a:lnTo>
                      <a:pt x="138" y="74"/>
                    </a:lnTo>
                    <a:lnTo>
                      <a:pt x="121" y="77"/>
                    </a:lnTo>
                    <a:lnTo>
                      <a:pt x="103" y="80"/>
                    </a:lnTo>
                    <a:lnTo>
                      <a:pt x="85" y="80"/>
                    </a:lnTo>
                    <a:lnTo>
                      <a:pt x="68" y="79"/>
                    </a:lnTo>
                    <a:lnTo>
                      <a:pt x="54" y="79"/>
                    </a:lnTo>
                    <a:lnTo>
                      <a:pt x="41" y="77"/>
                    </a:lnTo>
                    <a:lnTo>
                      <a:pt x="27" y="73"/>
                    </a:lnTo>
                    <a:lnTo>
                      <a:pt x="15" y="67"/>
                    </a:lnTo>
                    <a:lnTo>
                      <a:pt x="7" y="58"/>
                    </a:lnTo>
                    <a:lnTo>
                      <a:pt x="1" y="49"/>
                    </a:lnTo>
                    <a:lnTo>
                      <a:pt x="0" y="41"/>
                    </a:lnTo>
                    <a:lnTo>
                      <a:pt x="4" y="31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1" name="Freeform 440"/>
              <p:cNvSpPr>
                <a:spLocks/>
              </p:cNvSpPr>
              <p:nvPr/>
            </p:nvSpPr>
            <p:spPr bwMode="auto">
              <a:xfrm>
                <a:off x="4683674" y="3301226"/>
                <a:ext cx="395635" cy="218862"/>
              </a:xfrm>
              <a:custGeom>
                <a:avLst/>
                <a:gdLst>
                  <a:gd name="T0" fmla="*/ 209 w 376"/>
                  <a:gd name="T1" fmla="*/ 27 h 208"/>
                  <a:gd name="T2" fmla="*/ 230 w 376"/>
                  <a:gd name="T3" fmla="*/ 40 h 208"/>
                  <a:gd name="T4" fmla="*/ 244 w 376"/>
                  <a:gd name="T5" fmla="*/ 55 h 208"/>
                  <a:gd name="T6" fmla="*/ 258 w 376"/>
                  <a:gd name="T7" fmla="*/ 64 h 208"/>
                  <a:gd name="T8" fmla="*/ 266 w 376"/>
                  <a:gd name="T9" fmla="*/ 61 h 208"/>
                  <a:gd name="T10" fmla="*/ 292 w 376"/>
                  <a:gd name="T11" fmla="*/ 62 h 208"/>
                  <a:gd name="T12" fmla="*/ 325 w 376"/>
                  <a:gd name="T13" fmla="*/ 80 h 208"/>
                  <a:gd name="T14" fmla="*/ 350 w 376"/>
                  <a:gd name="T15" fmla="*/ 110 h 208"/>
                  <a:gd name="T16" fmla="*/ 359 w 376"/>
                  <a:gd name="T17" fmla="*/ 133 h 208"/>
                  <a:gd name="T18" fmla="*/ 359 w 376"/>
                  <a:gd name="T19" fmla="*/ 146 h 208"/>
                  <a:gd name="T20" fmla="*/ 365 w 376"/>
                  <a:gd name="T21" fmla="*/ 159 h 208"/>
                  <a:gd name="T22" fmla="*/ 375 w 376"/>
                  <a:gd name="T23" fmla="*/ 178 h 208"/>
                  <a:gd name="T24" fmla="*/ 373 w 376"/>
                  <a:gd name="T25" fmla="*/ 203 h 208"/>
                  <a:gd name="T26" fmla="*/ 366 w 376"/>
                  <a:gd name="T27" fmla="*/ 204 h 208"/>
                  <a:gd name="T28" fmla="*/ 354 w 376"/>
                  <a:gd name="T29" fmla="*/ 191 h 208"/>
                  <a:gd name="T30" fmla="*/ 341 w 376"/>
                  <a:gd name="T31" fmla="*/ 178 h 208"/>
                  <a:gd name="T32" fmla="*/ 325 w 376"/>
                  <a:gd name="T33" fmla="*/ 165 h 208"/>
                  <a:gd name="T34" fmla="*/ 296 w 376"/>
                  <a:gd name="T35" fmla="*/ 161 h 208"/>
                  <a:gd name="T36" fmla="*/ 268 w 376"/>
                  <a:gd name="T37" fmla="*/ 164 h 208"/>
                  <a:gd name="T38" fmla="*/ 229 w 376"/>
                  <a:gd name="T39" fmla="*/ 174 h 208"/>
                  <a:gd name="T40" fmla="*/ 207 w 376"/>
                  <a:gd name="T41" fmla="*/ 176 h 208"/>
                  <a:gd name="T42" fmla="*/ 191 w 376"/>
                  <a:gd name="T43" fmla="*/ 168 h 208"/>
                  <a:gd name="T44" fmla="*/ 183 w 376"/>
                  <a:gd name="T45" fmla="*/ 149 h 208"/>
                  <a:gd name="T46" fmla="*/ 175 w 376"/>
                  <a:gd name="T47" fmla="*/ 156 h 208"/>
                  <a:gd name="T48" fmla="*/ 166 w 376"/>
                  <a:gd name="T49" fmla="*/ 163 h 208"/>
                  <a:gd name="T50" fmla="*/ 151 w 376"/>
                  <a:gd name="T51" fmla="*/ 166 h 208"/>
                  <a:gd name="T52" fmla="*/ 127 w 376"/>
                  <a:gd name="T53" fmla="*/ 156 h 208"/>
                  <a:gd name="T54" fmla="*/ 114 w 376"/>
                  <a:gd name="T55" fmla="*/ 151 h 208"/>
                  <a:gd name="T56" fmla="*/ 98 w 376"/>
                  <a:gd name="T57" fmla="*/ 156 h 208"/>
                  <a:gd name="T58" fmla="*/ 77 w 376"/>
                  <a:gd name="T59" fmla="*/ 147 h 208"/>
                  <a:gd name="T60" fmla="*/ 65 w 376"/>
                  <a:gd name="T61" fmla="*/ 126 h 208"/>
                  <a:gd name="T62" fmla="*/ 57 w 376"/>
                  <a:gd name="T63" fmla="*/ 117 h 208"/>
                  <a:gd name="T64" fmla="*/ 46 w 376"/>
                  <a:gd name="T65" fmla="*/ 119 h 208"/>
                  <a:gd name="T66" fmla="*/ 32 w 376"/>
                  <a:gd name="T67" fmla="*/ 120 h 208"/>
                  <a:gd name="T68" fmla="*/ 11 w 376"/>
                  <a:gd name="T69" fmla="*/ 111 h 208"/>
                  <a:gd name="T70" fmla="*/ 0 w 376"/>
                  <a:gd name="T71" fmla="*/ 89 h 208"/>
                  <a:gd name="T72" fmla="*/ 6 w 376"/>
                  <a:gd name="T73" fmla="*/ 68 h 208"/>
                  <a:gd name="T74" fmla="*/ 23 w 376"/>
                  <a:gd name="T75" fmla="*/ 54 h 208"/>
                  <a:gd name="T76" fmla="*/ 46 w 376"/>
                  <a:gd name="T77" fmla="*/ 43 h 208"/>
                  <a:gd name="T78" fmla="*/ 71 w 376"/>
                  <a:gd name="T79" fmla="*/ 25 h 208"/>
                  <a:gd name="T80" fmla="*/ 78 w 376"/>
                  <a:gd name="T81" fmla="*/ 9 h 208"/>
                  <a:gd name="T82" fmla="*/ 92 w 376"/>
                  <a:gd name="T83" fmla="*/ 0 h 208"/>
                  <a:gd name="T84" fmla="*/ 125 w 376"/>
                  <a:gd name="T85" fmla="*/ 8 h 208"/>
                  <a:gd name="T86" fmla="*/ 158 w 376"/>
                  <a:gd name="T87" fmla="*/ 28 h 208"/>
                  <a:gd name="T88" fmla="*/ 178 w 376"/>
                  <a:gd name="T89" fmla="*/ 31 h 208"/>
                  <a:gd name="T90" fmla="*/ 194 w 376"/>
                  <a:gd name="T91" fmla="*/ 24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76" h="208">
                    <a:moveTo>
                      <a:pt x="194" y="24"/>
                    </a:moveTo>
                    <a:lnTo>
                      <a:pt x="209" y="27"/>
                    </a:lnTo>
                    <a:lnTo>
                      <a:pt x="221" y="31"/>
                    </a:lnTo>
                    <a:lnTo>
                      <a:pt x="230" y="40"/>
                    </a:lnTo>
                    <a:lnTo>
                      <a:pt x="237" y="47"/>
                    </a:lnTo>
                    <a:lnTo>
                      <a:pt x="244" y="55"/>
                    </a:lnTo>
                    <a:lnTo>
                      <a:pt x="255" y="67"/>
                    </a:lnTo>
                    <a:lnTo>
                      <a:pt x="258" y="64"/>
                    </a:lnTo>
                    <a:lnTo>
                      <a:pt x="262" y="62"/>
                    </a:lnTo>
                    <a:lnTo>
                      <a:pt x="266" y="61"/>
                    </a:lnTo>
                    <a:lnTo>
                      <a:pt x="272" y="60"/>
                    </a:lnTo>
                    <a:lnTo>
                      <a:pt x="292" y="62"/>
                    </a:lnTo>
                    <a:lnTo>
                      <a:pt x="309" y="69"/>
                    </a:lnTo>
                    <a:lnTo>
                      <a:pt x="325" y="80"/>
                    </a:lnTo>
                    <a:lnTo>
                      <a:pt x="338" y="93"/>
                    </a:lnTo>
                    <a:lnTo>
                      <a:pt x="350" y="110"/>
                    </a:lnTo>
                    <a:lnTo>
                      <a:pt x="358" y="127"/>
                    </a:lnTo>
                    <a:lnTo>
                      <a:pt x="359" y="133"/>
                    </a:lnTo>
                    <a:lnTo>
                      <a:pt x="359" y="139"/>
                    </a:lnTo>
                    <a:lnTo>
                      <a:pt x="359" y="146"/>
                    </a:lnTo>
                    <a:lnTo>
                      <a:pt x="360" y="151"/>
                    </a:lnTo>
                    <a:lnTo>
                      <a:pt x="365" y="159"/>
                    </a:lnTo>
                    <a:lnTo>
                      <a:pt x="370" y="166"/>
                    </a:lnTo>
                    <a:lnTo>
                      <a:pt x="375" y="178"/>
                    </a:lnTo>
                    <a:lnTo>
                      <a:pt x="376" y="190"/>
                    </a:lnTo>
                    <a:lnTo>
                      <a:pt x="373" y="203"/>
                    </a:lnTo>
                    <a:lnTo>
                      <a:pt x="371" y="208"/>
                    </a:lnTo>
                    <a:lnTo>
                      <a:pt x="366" y="204"/>
                    </a:lnTo>
                    <a:lnTo>
                      <a:pt x="360" y="197"/>
                    </a:lnTo>
                    <a:lnTo>
                      <a:pt x="354" y="191"/>
                    </a:lnTo>
                    <a:lnTo>
                      <a:pt x="349" y="185"/>
                    </a:lnTo>
                    <a:lnTo>
                      <a:pt x="341" y="178"/>
                    </a:lnTo>
                    <a:lnTo>
                      <a:pt x="334" y="172"/>
                    </a:lnTo>
                    <a:lnTo>
                      <a:pt x="325" y="165"/>
                    </a:lnTo>
                    <a:lnTo>
                      <a:pt x="312" y="162"/>
                    </a:lnTo>
                    <a:lnTo>
                      <a:pt x="296" y="161"/>
                    </a:lnTo>
                    <a:lnTo>
                      <a:pt x="283" y="162"/>
                    </a:lnTo>
                    <a:lnTo>
                      <a:pt x="268" y="164"/>
                    </a:lnTo>
                    <a:lnTo>
                      <a:pt x="253" y="169"/>
                    </a:lnTo>
                    <a:lnTo>
                      <a:pt x="229" y="174"/>
                    </a:lnTo>
                    <a:lnTo>
                      <a:pt x="218" y="176"/>
                    </a:lnTo>
                    <a:lnTo>
                      <a:pt x="207" y="176"/>
                    </a:lnTo>
                    <a:lnTo>
                      <a:pt x="198" y="174"/>
                    </a:lnTo>
                    <a:lnTo>
                      <a:pt x="191" y="168"/>
                    </a:lnTo>
                    <a:lnTo>
                      <a:pt x="186" y="159"/>
                    </a:lnTo>
                    <a:lnTo>
                      <a:pt x="183" y="149"/>
                    </a:lnTo>
                    <a:lnTo>
                      <a:pt x="179" y="152"/>
                    </a:lnTo>
                    <a:lnTo>
                      <a:pt x="175" y="156"/>
                    </a:lnTo>
                    <a:lnTo>
                      <a:pt x="172" y="159"/>
                    </a:lnTo>
                    <a:lnTo>
                      <a:pt x="166" y="163"/>
                    </a:lnTo>
                    <a:lnTo>
                      <a:pt x="159" y="165"/>
                    </a:lnTo>
                    <a:lnTo>
                      <a:pt x="151" y="166"/>
                    </a:lnTo>
                    <a:lnTo>
                      <a:pt x="138" y="163"/>
                    </a:lnTo>
                    <a:lnTo>
                      <a:pt x="127" y="156"/>
                    </a:lnTo>
                    <a:lnTo>
                      <a:pt x="120" y="145"/>
                    </a:lnTo>
                    <a:lnTo>
                      <a:pt x="114" y="151"/>
                    </a:lnTo>
                    <a:lnTo>
                      <a:pt x="107" y="155"/>
                    </a:lnTo>
                    <a:lnTo>
                      <a:pt x="98" y="156"/>
                    </a:lnTo>
                    <a:lnTo>
                      <a:pt x="87" y="153"/>
                    </a:lnTo>
                    <a:lnTo>
                      <a:pt x="77" y="147"/>
                    </a:lnTo>
                    <a:lnTo>
                      <a:pt x="70" y="138"/>
                    </a:lnTo>
                    <a:lnTo>
                      <a:pt x="65" y="126"/>
                    </a:lnTo>
                    <a:lnTo>
                      <a:pt x="63" y="114"/>
                    </a:lnTo>
                    <a:lnTo>
                      <a:pt x="57" y="117"/>
                    </a:lnTo>
                    <a:lnTo>
                      <a:pt x="51" y="119"/>
                    </a:lnTo>
                    <a:lnTo>
                      <a:pt x="46" y="119"/>
                    </a:lnTo>
                    <a:lnTo>
                      <a:pt x="42" y="119"/>
                    </a:lnTo>
                    <a:lnTo>
                      <a:pt x="32" y="120"/>
                    </a:lnTo>
                    <a:lnTo>
                      <a:pt x="20" y="117"/>
                    </a:lnTo>
                    <a:lnTo>
                      <a:pt x="11" y="111"/>
                    </a:lnTo>
                    <a:lnTo>
                      <a:pt x="4" y="100"/>
                    </a:lnTo>
                    <a:lnTo>
                      <a:pt x="0" y="89"/>
                    </a:lnTo>
                    <a:lnTo>
                      <a:pt x="1" y="78"/>
                    </a:lnTo>
                    <a:lnTo>
                      <a:pt x="6" y="68"/>
                    </a:lnTo>
                    <a:lnTo>
                      <a:pt x="13" y="60"/>
                    </a:lnTo>
                    <a:lnTo>
                      <a:pt x="23" y="54"/>
                    </a:lnTo>
                    <a:lnTo>
                      <a:pt x="34" y="48"/>
                    </a:lnTo>
                    <a:lnTo>
                      <a:pt x="46" y="43"/>
                    </a:lnTo>
                    <a:lnTo>
                      <a:pt x="71" y="34"/>
                    </a:lnTo>
                    <a:lnTo>
                      <a:pt x="71" y="25"/>
                    </a:lnTo>
                    <a:lnTo>
                      <a:pt x="74" y="16"/>
                    </a:lnTo>
                    <a:lnTo>
                      <a:pt x="78" y="9"/>
                    </a:lnTo>
                    <a:lnTo>
                      <a:pt x="84" y="3"/>
                    </a:lnTo>
                    <a:lnTo>
                      <a:pt x="92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39" y="14"/>
                    </a:lnTo>
                    <a:lnTo>
                      <a:pt x="158" y="28"/>
                    </a:lnTo>
                    <a:lnTo>
                      <a:pt x="173" y="40"/>
                    </a:lnTo>
                    <a:lnTo>
                      <a:pt x="178" y="31"/>
                    </a:lnTo>
                    <a:lnTo>
                      <a:pt x="186" y="27"/>
                    </a:lnTo>
                    <a:lnTo>
                      <a:pt x="194" y="2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2" name="Freeform 441"/>
              <p:cNvSpPr>
                <a:spLocks/>
              </p:cNvSpPr>
              <p:nvPr/>
            </p:nvSpPr>
            <p:spPr bwMode="auto">
              <a:xfrm>
                <a:off x="4753121" y="3333845"/>
                <a:ext cx="292518" cy="119953"/>
              </a:xfrm>
              <a:custGeom>
                <a:avLst/>
                <a:gdLst>
                  <a:gd name="T0" fmla="*/ 240 w 278"/>
                  <a:gd name="T1" fmla="*/ 90 h 114"/>
                  <a:gd name="T2" fmla="*/ 201 w 278"/>
                  <a:gd name="T3" fmla="*/ 67 h 114"/>
                  <a:gd name="T4" fmla="*/ 181 w 278"/>
                  <a:gd name="T5" fmla="*/ 44 h 114"/>
                  <a:gd name="T6" fmla="*/ 184 w 278"/>
                  <a:gd name="T7" fmla="*/ 58 h 114"/>
                  <a:gd name="T8" fmla="*/ 184 w 278"/>
                  <a:gd name="T9" fmla="*/ 69 h 114"/>
                  <a:gd name="T10" fmla="*/ 163 w 278"/>
                  <a:gd name="T11" fmla="*/ 62 h 114"/>
                  <a:gd name="T12" fmla="*/ 144 w 278"/>
                  <a:gd name="T13" fmla="*/ 51 h 114"/>
                  <a:gd name="T14" fmla="*/ 136 w 278"/>
                  <a:gd name="T15" fmla="*/ 31 h 114"/>
                  <a:gd name="T16" fmla="*/ 128 w 278"/>
                  <a:gd name="T17" fmla="*/ 24 h 114"/>
                  <a:gd name="T18" fmla="*/ 131 w 278"/>
                  <a:gd name="T19" fmla="*/ 41 h 114"/>
                  <a:gd name="T20" fmla="*/ 125 w 278"/>
                  <a:gd name="T21" fmla="*/ 49 h 114"/>
                  <a:gd name="T22" fmla="*/ 104 w 278"/>
                  <a:gd name="T23" fmla="*/ 38 h 114"/>
                  <a:gd name="T24" fmla="*/ 83 w 278"/>
                  <a:gd name="T25" fmla="*/ 11 h 114"/>
                  <a:gd name="T26" fmla="*/ 73 w 278"/>
                  <a:gd name="T27" fmla="*/ 3 h 114"/>
                  <a:gd name="T28" fmla="*/ 85 w 278"/>
                  <a:gd name="T29" fmla="*/ 25 h 114"/>
                  <a:gd name="T30" fmla="*/ 98 w 278"/>
                  <a:gd name="T31" fmla="*/ 45 h 114"/>
                  <a:gd name="T32" fmla="*/ 79 w 278"/>
                  <a:gd name="T33" fmla="*/ 44 h 114"/>
                  <a:gd name="T34" fmla="*/ 49 w 278"/>
                  <a:gd name="T35" fmla="*/ 26 h 114"/>
                  <a:gd name="T36" fmla="*/ 37 w 278"/>
                  <a:gd name="T37" fmla="*/ 6 h 114"/>
                  <a:gd name="T38" fmla="*/ 35 w 278"/>
                  <a:gd name="T39" fmla="*/ 18 h 114"/>
                  <a:gd name="T40" fmla="*/ 41 w 278"/>
                  <a:gd name="T41" fmla="*/ 31 h 114"/>
                  <a:gd name="T42" fmla="*/ 0 w 278"/>
                  <a:gd name="T43" fmla="*/ 32 h 114"/>
                  <a:gd name="T44" fmla="*/ 15 w 278"/>
                  <a:gd name="T45" fmla="*/ 42 h 114"/>
                  <a:gd name="T46" fmla="*/ 38 w 278"/>
                  <a:gd name="T47" fmla="*/ 42 h 114"/>
                  <a:gd name="T48" fmla="*/ 29 w 278"/>
                  <a:gd name="T49" fmla="*/ 51 h 114"/>
                  <a:gd name="T50" fmla="*/ 10 w 278"/>
                  <a:gd name="T51" fmla="*/ 64 h 114"/>
                  <a:gd name="T52" fmla="*/ 16 w 278"/>
                  <a:gd name="T53" fmla="*/ 67 h 114"/>
                  <a:gd name="T54" fmla="*/ 37 w 278"/>
                  <a:gd name="T55" fmla="*/ 54 h 114"/>
                  <a:gd name="T56" fmla="*/ 80 w 278"/>
                  <a:gd name="T57" fmla="*/ 55 h 114"/>
                  <a:gd name="T58" fmla="*/ 69 w 278"/>
                  <a:gd name="T59" fmla="*/ 67 h 114"/>
                  <a:gd name="T60" fmla="*/ 51 w 278"/>
                  <a:gd name="T61" fmla="*/ 86 h 114"/>
                  <a:gd name="T62" fmla="*/ 63 w 278"/>
                  <a:gd name="T63" fmla="*/ 83 h 114"/>
                  <a:gd name="T64" fmla="*/ 92 w 278"/>
                  <a:gd name="T65" fmla="*/ 63 h 114"/>
                  <a:gd name="T66" fmla="*/ 120 w 278"/>
                  <a:gd name="T67" fmla="*/ 61 h 114"/>
                  <a:gd name="T68" fmla="*/ 147 w 278"/>
                  <a:gd name="T69" fmla="*/ 68 h 114"/>
                  <a:gd name="T70" fmla="*/ 139 w 278"/>
                  <a:gd name="T71" fmla="*/ 79 h 114"/>
                  <a:gd name="T72" fmla="*/ 124 w 278"/>
                  <a:gd name="T73" fmla="*/ 90 h 114"/>
                  <a:gd name="T74" fmla="*/ 134 w 278"/>
                  <a:gd name="T75" fmla="*/ 86 h 114"/>
                  <a:gd name="T76" fmla="*/ 159 w 278"/>
                  <a:gd name="T77" fmla="*/ 75 h 114"/>
                  <a:gd name="T78" fmla="*/ 187 w 278"/>
                  <a:gd name="T79" fmla="*/ 81 h 114"/>
                  <a:gd name="T80" fmla="*/ 178 w 278"/>
                  <a:gd name="T81" fmla="*/ 94 h 114"/>
                  <a:gd name="T82" fmla="*/ 170 w 278"/>
                  <a:gd name="T83" fmla="*/ 105 h 114"/>
                  <a:gd name="T84" fmla="*/ 187 w 278"/>
                  <a:gd name="T85" fmla="*/ 95 h 114"/>
                  <a:gd name="T86" fmla="*/ 211 w 278"/>
                  <a:gd name="T87" fmla="*/ 90 h 114"/>
                  <a:gd name="T88" fmla="*/ 251 w 278"/>
                  <a:gd name="T89" fmla="*/ 106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78" h="114">
                    <a:moveTo>
                      <a:pt x="278" y="109"/>
                    </a:moveTo>
                    <a:lnTo>
                      <a:pt x="256" y="100"/>
                    </a:lnTo>
                    <a:lnTo>
                      <a:pt x="240" y="90"/>
                    </a:lnTo>
                    <a:lnTo>
                      <a:pt x="226" y="82"/>
                    </a:lnTo>
                    <a:lnTo>
                      <a:pt x="210" y="74"/>
                    </a:lnTo>
                    <a:lnTo>
                      <a:pt x="201" y="67"/>
                    </a:lnTo>
                    <a:lnTo>
                      <a:pt x="192" y="56"/>
                    </a:lnTo>
                    <a:lnTo>
                      <a:pt x="184" y="43"/>
                    </a:lnTo>
                    <a:lnTo>
                      <a:pt x="181" y="44"/>
                    </a:lnTo>
                    <a:lnTo>
                      <a:pt x="181" y="48"/>
                    </a:lnTo>
                    <a:lnTo>
                      <a:pt x="182" y="54"/>
                    </a:lnTo>
                    <a:lnTo>
                      <a:pt x="184" y="58"/>
                    </a:lnTo>
                    <a:lnTo>
                      <a:pt x="187" y="64"/>
                    </a:lnTo>
                    <a:lnTo>
                      <a:pt x="187" y="68"/>
                    </a:lnTo>
                    <a:lnTo>
                      <a:pt x="184" y="69"/>
                    </a:lnTo>
                    <a:lnTo>
                      <a:pt x="179" y="68"/>
                    </a:lnTo>
                    <a:lnTo>
                      <a:pt x="172" y="65"/>
                    </a:lnTo>
                    <a:lnTo>
                      <a:pt x="163" y="62"/>
                    </a:lnTo>
                    <a:lnTo>
                      <a:pt x="155" y="58"/>
                    </a:lnTo>
                    <a:lnTo>
                      <a:pt x="147" y="55"/>
                    </a:lnTo>
                    <a:lnTo>
                      <a:pt x="144" y="51"/>
                    </a:lnTo>
                    <a:lnTo>
                      <a:pt x="141" y="48"/>
                    </a:lnTo>
                    <a:lnTo>
                      <a:pt x="138" y="39"/>
                    </a:lnTo>
                    <a:lnTo>
                      <a:pt x="136" y="31"/>
                    </a:lnTo>
                    <a:lnTo>
                      <a:pt x="132" y="24"/>
                    </a:lnTo>
                    <a:lnTo>
                      <a:pt x="128" y="23"/>
                    </a:lnTo>
                    <a:lnTo>
                      <a:pt x="128" y="24"/>
                    </a:lnTo>
                    <a:lnTo>
                      <a:pt x="128" y="29"/>
                    </a:lnTo>
                    <a:lnTo>
                      <a:pt x="130" y="35"/>
                    </a:lnTo>
                    <a:lnTo>
                      <a:pt x="131" y="41"/>
                    </a:lnTo>
                    <a:lnTo>
                      <a:pt x="131" y="45"/>
                    </a:lnTo>
                    <a:lnTo>
                      <a:pt x="130" y="49"/>
                    </a:lnTo>
                    <a:lnTo>
                      <a:pt x="125" y="49"/>
                    </a:lnTo>
                    <a:lnTo>
                      <a:pt x="117" y="47"/>
                    </a:lnTo>
                    <a:lnTo>
                      <a:pt x="109" y="43"/>
                    </a:lnTo>
                    <a:lnTo>
                      <a:pt x="104" y="38"/>
                    </a:lnTo>
                    <a:lnTo>
                      <a:pt x="96" y="30"/>
                    </a:lnTo>
                    <a:lnTo>
                      <a:pt x="89" y="20"/>
                    </a:lnTo>
                    <a:lnTo>
                      <a:pt x="83" y="11"/>
                    </a:lnTo>
                    <a:lnTo>
                      <a:pt x="79" y="4"/>
                    </a:lnTo>
                    <a:lnTo>
                      <a:pt x="75" y="0"/>
                    </a:lnTo>
                    <a:lnTo>
                      <a:pt x="73" y="3"/>
                    </a:lnTo>
                    <a:lnTo>
                      <a:pt x="74" y="9"/>
                    </a:lnTo>
                    <a:lnTo>
                      <a:pt x="79" y="17"/>
                    </a:lnTo>
                    <a:lnTo>
                      <a:pt x="85" y="25"/>
                    </a:lnTo>
                    <a:lnTo>
                      <a:pt x="91" y="33"/>
                    </a:lnTo>
                    <a:lnTo>
                      <a:pt x="95" y="41"/>
                    </a:lnTo>
                    <a:lnTo>
                      <a:pt x="98" y="45"/>
                    </a:lnTo>
                    <a:lnTo>
                      <a:pt x="95" y="47"/>
                    </a:lnTo>
                    <a:lnTo>
                      <a:pt x="88" y="45"/>
                    </a:lnTo>
                    <a:lnTo>
                      <a:pt x="79" y="44"/>
                    </a:lnTo>
                    <a:lnTo>
                      <a:pt x="69" y="42"/>
                    </a:lnTo>
                    <a:lnTo>
                      <a:pt x="57" y="36"/>
                    </a:lnTo>
                    <a:lnTo>
                      <a:pt x="49" y="26"/>
                    </a:lnTo>
                    <a:lnTo>
                      <a:pt x="43" y="17"/>
                    </a:lnTo>
                    <a:lnTo>
                      <a:pt x="40" y="10"/>
                    </a:lnTo>
                    <a:lnTo>
                      <a:pt x="37" y="6"/>
                    </a:lnTo>
                    <a:lnTo>
                      <a:pt x="35" y="7"/>
                    </a:lnTo>
                    <a:lnTo>
                      <a:pt x="34" y="12"/>
                    </a:lnTo>
                    <a:lnTo>
                      <a:pt x="35" y="18"/>
                    </a:lnTo>
                    <a:lnTo>
                      <a:pt x="37" y="23"/>
                    </a:lnTo>
                    <a:lnTo>
                      <a:pt x="40" y="28"/>
                    </a:lnTo>
                    <a:lnTo>
                      <a:pt x="41" y="31"/>
                    </a:lnTo>
                    <a:lnTo>
                      <a:pt x="37" y="32"/>
                    </a:lnTo>
                    <a:lnTo>
                      <a:pt x="18" y="32"/>
                    </a:lnTo>
                    <a:lnTo>
                      <a:pt x="0" y="32"/>
                    </a:lnTo>
                    <a:lnTo>
                      <a:pt x="2" y="37"/>
                    </a:lnTo>
                    <a:lnTo>
                      <a:pt x="6" y="41"/>
                    </a:lnTo>
                    <a:lnTo>
                      <a:pt x="15" y="42"/>
                    </a:lnTo>
                    <a:lnTo>
                      <a:pt x="24" y="42"/>
                    </a:lnTo>
                    <a:lnTo>
                      <a:pt x="32" y="42"/>
                    </a:lnTo>
                    <a:lnTo>
                      <a:pt x="38" y="42"/>
                    </a:lnTo>
                    <a:lnTo>
                      <a:pt x="40" y="43"/>
                    </a:lnTo>
                    <a:lnTo>
                      <a:pt x="36" y="47"/>
                    </a:lnTo>
                    <a:lnTo>
                      <a:pt x="29" y="51"/>
                    </a:lnTo>
                    <a:lnTo>
                      <a:pt x="21" y="56"/>
                    </a:lnTo>
                    <a:lnTo>
                      <a:pt x="15" y="61"/>
                    </a:lnTo>
                    <a:lnTo>
                      <a:pt x="10" y="64"/>
                    </a:lnTo>
                    <a:lnTo>
                      <a:pt x="11" y="67"/>
                    </a:lnTo>
                    <a:lnTo>
                      <a:pt x="12" y="69"/>
                    </a:lnTo>
                    <a:lnTo>
                      <a:pt x="16" y="67"/>
                    </a:lnTo>
                    <a:lnTo>
                      <a:pt x="21" y="63"/>
                    </a:lnTo>
                    <a:lnTo>
                      <a:pt x="28" y="58"/>
                    </a:lnTo>
                    <a:lnTo>
                      <a:pt x="37" y="54"/>
                    </a:lnTo>
                    <a:lnTo>
                      <a:pt x="49" y="50"/>
                    </a:lnTo>
                    <a:lnTo>
                      <a:pt x="63" y="50"/>
                    </a:lnTo>
                    <a:lnTo>
                      <a:pt x="80" y="55"/>
                    </a:lnTo>
                    <a:lnTo>
                      <a:pt x="80" y="57"/>
                    </a:lnTo>
                    <a:lnTo>
                      <a:pt x="76" y="62"/>
                    </a:lnTo>
                    <a:lnTo>
                      <a:pt x="69" y="67"/>
                    </a:lnTo>
                    <a:lnTo>
                      <a:pt x="62" y="73"/>
                    </a:lnTo>
                    <a:lnTo>
                      <a:pt x="55" y="79"/>
                    </a:lnTo>
                    <a:lnTo>
                      <a:pt x="51" y="86"/>
                    </a:lnTo>
                    <a:lnTo>
                      <a:pt x="54" y="90"/>
                    </a:lnTo>
                    <a:lnTo>
                      <a:pt x="56" y="88"/>
                    </a:lnTo>
                    <a:lnTo>
                      <a:pt x="63" y="83"/>
                    </a:lnTo>
                    <a:lnTo>
                      <a:pt x="72" y="76"/>
                    </a:lnTo>
                    <a:lnTo>
                      <a:pt x="81" y="69"/>
                    </a:lnTo>
                    <a:lnTo>
                      <a:pt x="92" y="63"/>
                    </a:lnTo>
                    <a:lnTo>
                      <a:pt x="99" y="61"/>
                    </a:lnTo>
                    <a:lnTo>
                      <a:pt x="108" y="61"/>
                    </a:lnTo>
                    <a:lnTo>
                      <a:pt x="120" y="61"/>
                    </a:lnTo>
                    <a:lnTo>
                      <a:pt x="132" y="62"/>
                    </a:lnTo>
                    <a:lnTo>
                      <a:pt x="141" y="64"/>
                    </a:lnTo>
                    <a:lnTo>
                      <a:pt x="147" y="68"/>
                    </a:lnTo>
                    <a:lnTo>
                      <a:pt x="147" y="71"/>
                    </a:lnTo>
                    <a:lnTo>
                      <a:pt x="145" y="75"/>
                    </a:lnTo>
                    <a:lnTo>
                      <a:pt x="139" y="79"/>
                    </a:lnTo>
                    <a:lnTo>
                      <a:pt x="133" y="83"/>
                    </a:lnTo>
                    <a:lnTo>
                      <a:pt x="128" y="87"/>
                    </a:lnTo>
                    <a:lnTo>
                      <a:pt x="124" y="90"/>
                    </a:lnTo>
                    <a:lnTo>
                      <a:pt x="124" y="93"/>
                    </a:lnTo>
                    <a:lnTo>
                      <a:pt x="127" y="94"/>
                    </a:lnTo>
                    <a:lnTo>
                      <a:pt x="134" y="86"/>
                    </a:lnTo>
                    <a:lnTo>
                      <a:pt x="143" y="81"/>
                    </a:lnTo>
                    <a:lnTo>
                      <a:pt x="151" y="77"/>
                    </a:lnTo>
                    <a:lnTo>
                      <a:pt x="159" y="75"/>
                    </a:lnTo>
                    <a:lnTo>
                      <a:pt x="169" y="74"/>
                    </a:lnTo>
                    <a:lnTo>
                      <a:pt x="178" y="76"/>
                    </a:lnTo>
                    <a:lnTo>
                      <a:pt x="187" y="81"/>
                    </a:lnTo>
                    <a:lnTo>
                      <a:pt x="189" y="86"/>
                    </a:lnTo>
                    <a:lnTo>
                      <a:pt x="185" y="89"/>
                    </a:lnTo>
                    <a:lnTo>
                      <a:pt x="178" y="94"/>
                    </a:lnTo>
                    <a:lnTo>
                      <a:pt x="171" y="99"/>
                    </a:lnTo>
                    <a:lnTo>
                      <a:pt x="169" y="102"/>
                    </a:lnTo>
                    <a:lnTo>
                      <a:pt x="170" y="105"/>
                    </a:lnTo>
                    <a:lnTo>
                      <a:pt x="174" y="103"/>
                    </a:lnTo>
                    <a:lnTo>
                      <a:pt x="179" y="100"/>
                    </a:lnTo>
                    <a:lnTo>
                      <a:pt x="187" y="95"/>
                    </a:lnTo>
                    <a:lnTo>
                      <a:pt x="196" y="92"/>
                    </a:lnTo>
                    <a:lnTo>
                      <a:pt x="204" y="89"/>
                    </a:lnTo>
                    <a:lnTo>
                      <a:pt x="211" y="90"/>
                    </a:lnTo>
                    <a:lnTo>
                      <a:pt x="222" y="93"/>
                    </a:lnTo>
                    <a:lnTo>
                      <a:pt x="236" y="99"/>
                    </a:lnTo>
                    <a:lnTo>
                      <a:pt x="251" y="106"/>
                    </a:lnTo>
                    <a:lnTo>
                      <a:pt x="265" y="114"/>
                    </a:lnTo>
                    <a:lnTo>
                      <a:pt x="278" y="10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3" name="Freeform 442"/>
              <p:cNvSpPr>
                <a:spLocks/>
              </p:cNvSpPr>
              <p:nvPr/>
            </p:nvSpPr>
            <p:spPr bwMode="auto">
              <a:xfrm>
                <a:off x="4941469" y="3479051"/>
                <a:ext cx="103118" cy="101013"/>
              </a:xfrm>
              <a:custGeom>
                <a:avLst/>
                <a:gdLst>
                  <a:gd name="T0" fmla="*/ 86 w 98"/>
                  <a:gd name="T1" fmla="*/ 73 h 96"/>
                  <a:gd name="T2" fmla="*/ 74 w 98"/>
                  <a:gd name="T3" fmla="*/ 84 h 96"/>
                  <a:gd name="T4" fmla="*/ 60 w 98"/>
                  <a:gd name="T5" fmla="*/ 91 h 96"/>
                  <a:gd name="T6" fmla="*/ 44 w 98"/>
                  <a:gd name="T7" fmla="*/ 96 h 96"/>
                  <a:gd name="T8" fmla="*/ 30 w 98"/>
                  <a:gd name="T9" fmla="*/ 96 h 96"/>
                  <a:gd name="T10" fmla="*/ 18 w 98"/>
                  <a:gd name="T11" fmla="*/ 91 h 96"/>
                  <a:gd name="T12" fmla="*/ 8 w 98"/>
                  <a:gd name="T13" fmla="*/ 83 h 96"/>
                  <a:gd name="T14" fmla="*/ 3 w 98"/>
                  <a:gd name="T15" fmla="*/ 71 h 96"/>
                  <a:gd name="T16" fmla="*/ 0 w 98"/>
                  <a:gd name="T17" fmla="*/ 59 h 96"/>
                  <a:gd name="T18" fmla="*/ 2 w 98"/>
                  <a:gd name="T19" fmla="*/ 46 h 96"/>
                  <a:gd name="T20" fmla="*/ 6 w 98"/>
                  <a:gd name="T21" fmla="*/ 33 h 96"/>
                  <a:gd name="T22" fmla="*/ 13 w 98"/>
                  <a:gd name="T23" fmla="*/ 21 h 96"/>
                  <a:gd name="T24" fmla="*/ 25 w 98"/>
                  <a:gd name="T25" fmla="*/ 10 h 96"/>
                  <a:gd name="T26" fmla="*/ 40 w 98"/>
                  <a:gd name="T27" fmla="*/ 3 h 96"/>
                  <a:gd name="T28" fmla="*/ 54 w 98"/>
                  <a:gd name="T29" fmla="*/ 0 h 96"/>
                  <a:gd name="T30" fmla="*/ 68 w 98"/>
                  <a:gd name="T31" fmla="*/ 0 h 96"/>
                  <a:gd name="T32" fmla="*/ 81 w 98"/>
                  <a:gd name="T33" fmla="*/ 6 h 96"/>
                  <a:gd name="T34" fmla="*/ 91 w 98"/>
                  <a:gd name="T35" fmla="*/ 16 h 96"/>
                  <a:gd name="T36" fmla="*/ 95 w 98"/>
                  <a:gd name="T37" fmla="*/ 29 h 96"/>
                  <a:gd name="T38" fmla="*/ 98 w 98"/>
                  <a:gd name="T39" fmla="*/ 44 h 96"/>
                  <a:gd name="T40" fmla="*/ 94 w 98"/>
                  <a:gd name="T41" fmla="*/ 59 h 96"/>
                  <a:gd name="T42" fmla="*/ 86 w 98"/>
                  <a:gd name="T43" fmla="*/ 73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8" h="96">
                    <a:moveTo>
                      <a:pt x="86" y="73"/>
                    </a:moveTo>
                    <a:lnTo>
                      <a:pt x="74" y="84"/>
                    </a:lnTo>
                    <a:lnTo>
                      <a:pt x="60" y="91"/>
                    </a:lnTo>
                    <a:lnTo>
                      <a:pt x="44" y="96"/>
                    </a:lnTo>
                    <a:lnTo>
                      <a:pt x="30" y="96"/>
                    </a:lnTo>
                    <a:lnTo>
                      <a:pt x="18" y="91"/>
                    </a:lnTo>
                    <a:lnTo>
                      <a:pt x="8" y="83"/>
                    </a:lnTo>
                    <a:lnTo>
                      <a:pt x="3" y="71"/>
                    </a:lnTo>
                    <a:lnTo>
                      <a:pt x="0" y="59"/>
                    </a:lnTo>
                    <a:lnTo>
                      <a:pt x="2" y="46"/>
                    </a:lnTo>
                    <a:lnTo>
                      <a:pt x="6" y="33"/>
                    </a:lnTo>
                    <a:lnTo>
                      <a:pt x="13" y="21"/>
                    </a:lnTo>
                    <a:lnTo>
                      <a:pt x="25" y="10"/>
                    </a:lnTo>
                    <a:lnTo>
                      <a:pt x="40" y="3"/>
                    </a:lnTo>
                    <a:lnTo>
                      <a:pt x="54" y="0"/>
                    </a:lnTo>
                    <a:lnTo>
                      <a:pt x="68" y="0"/>
                    </a:lnTo>
                    <a:lnTo>
                      <a:pt x="81" y="6"/>
                    </a:lnTo>
                    <a:lnTo>
                      <a:pt x="91" y="16"/>
                    </a:lnTo>
                    <a:lnTo>
                      <a:pt x="95" y="29"/>
                    </a:lnTo>
                    <a:lnTo>
                      <a:pt x="98" y="44"/>
                    </a:lnTo>
                    <a:lnTo>
                      <a:pt x="94" y="59"/>
                    </a:lnTo>
                    <a:lnTo>
                      <a:pt x="86" y="7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4" name="Freeform 443"/>
              <p:cNvSpPr>
                <a:spLocks/>
              </p:cNvSpPr>
              <p:nvPr/>
            </p:nvSpPr>
            <p:spPr bwMode="auto">
              <a:xfrm>
                <a:off x="4953043" y="3477999"/>
                <a:ext cx="91544" cy="76813"/>
              </a:xfrm>
              <a:custGeom>
                <a:avLst/>
                <a:gdLst>
                  <a:gd name="T0" fmla="*/ 75 w 87"/>
                  <a:gd name="T1" fmla="*/ 10 h 73"/>
                  <a:gd name="T2" fmla="*/ 59 w 87"/>
                  <a:gd name="T3" fmla="*/ 2 h 73"/>
                  <a:gd name="T4" fmla="*/ 43 w 87"/>
                  <a:gd name="T5" fmla="*/ 0 h 73"/>
                  <a:gd name="T6" fmla="*/ 26 w 87"/>
                  <a:gd name="T7" fmla="*/ 2 h 73"/>
                  <a:gd name="T8" fmla="*/ 12 w 87"/>
                  <a:gd name="T9" fmla="*/ 11 h 73"/>
                  <a:gd name="T10" fmla="*/ 0 w 87"/>
                  <a:gd name="T11" fmla="*/ 25 h 73"/>
                  <a:gd name="T12" fmla="*/ 19 w 87"/>
                  <a:gd name="T13" fmla="*/ 32 h 73"/>
                  <a:gd name="T14" fmla="*/ 34 w 87"/>
                  <a:gd name="T15" fmla="*/ 40 h 73"/>
                  <a:gd name="T16" fmla="*/ 48 w 87"/>
                  <a:gd name="T17" fmla="*/ 49 h 73"/>
                  <a:gd name="T18" fmla="*/ 59 w 87"/>
                  <a:gd name="T19" fmla="*/ 60 h 73"/>
                  <a:gd name="T20" fmla="*/ 74 w 87"/>
                  <a:gd name="T21" fmla="*/ 73 h 73"/>
                  <a:gd name="T22" fmla="*/ 76 w 87"/>
                  <a:gd name="T23" fmla="*/ 71 h 73"/>
                  <a:gd name="T24" fmla="*/ 80 w 87"/>
                  <a:gd name="T25" fmla="*/ 65 h 73"/>
                  <a:gd name="T26" fmla="*/ 83 w 87"/>
                  <a:gd name="T27" fmla="*/ 55 h 73"/>
                  <a:gd name="T28" fmla="*/ 87 w 87"/>
                  <a:gd name="T29" fmla="*/ 45 h 73"/>
                  <a:gd name="T30" fmla="*/ 87 w 87"/>
                  <a:gd name="T31" fmla="*/ 33 h 73"/>
                  <a:gd name="T32" fmla="*/ 83 w 87"/>
                  <a:gd name="T33" fmla="*/ 21 h 73"/>
                  <a:gd name="T34" fmla="*/ 75 w 87"/>
                  <a:gd name="T35" fmla="*/ 1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7" h="73">
                    <a:moveTo>
                      <a:pt x="75" y="10"/>
                    </a:moveTo>
                    <a:lnTo>
                      <a:pt x="59" y="2"/>
                    </a:lnTo>
                    <a:lnTo>
                      <a:pt x="43" y="0"/>
                    </a:lnTo>
                    <a:lnTo>
                      <a:pt x="26" y="2"/>
                    </a:lnTo>
                    <a:lnTo>
                      <a:pt x="12" y="11"/>
                    </a:lnTo>
                    <a:lnTo>
                      <a:pt x="0" y="25"/>
                    </a:lnTo>
                    <a:lnTo>
                      <a:pt x="19" y="32"/>
                    </a:lnTo>
                    <a:lnTo>
                      <a:pt x="34" y="40"/>
                    </a:lnTo>
                    <a:lnTo>
                      <a:pt x="48" y="49"/>
                    </a:lnTo>
                    <a:lnTo>
                      <a:pt x="59" y="60"/>
                    </a:lnTo>
                    <a:lnTo>
                      <a:pt x="74" y="73"/>
                    </a:lnTo>
                    <a:lnTo>
                      <a:pt x="76" y="71"/>
                    </a:lnTo>
                    <a:lnTo>
                      <a:pt x="80" y="65"/>
                    </a:lnTo>
                    <a:lnTo>
                      <a:pt x="83" y="55"/>
                    </a:lnTo>
                    <a:lnTo>
                      <a:pt x="87" y="45"/>
                    </a:lnTo>
                    <a:lnTo>
                      <a:pt x="87" y="33"/>
                    </a:lnTo>
                    <a:lnTo>
                      <a:pt x="83" y="21"/>
                    </a:lnTo>
                    <a:lnTo>
                      <a:pt x="75" y="10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5" name="Freeform 444"/>
              <p:cNvSpPr>
                <a:spLocks/>
              </p:cNvSpPr>
              <p:nvPr/>
            </p:nvSpPr>
            <p:spPr bwMode="auto">
              <a:xfrm>
                <a:off x="4953043" y="3477999"/>
                <a:ext cx="91544" cy="76813"/>
              </a:xfrm>
              <a:custGeom>
                <a:avLst/>
                <a:gdLst>
                  <a:gd name="T0" fmla="*/ 75 w 87"/>
                  <a:gd name="T1" fmla="*/ 10 h 73"/>
                  <a:gd name="T2" fmla="*/ 59 w 87"/>
                  <a:gd name="T3" fmla="*/ 2 h 73"/>
                  <a:gd name="T4" fmla="*/ 43 w 87"/>
                  <a:gd name="T5" fmla="*/ 0 h 73"/>
                  <a:gd name="T6" fmla="*/ 26 w 87"/>
                  <a:gd name="T7" fmla="*/ 2 h 73"/>
                  <a:gd name="T8" fmla="*/ 12 w 87"/>
                  <a:gd name="T9" fmla="*/ 11 h 73"/>
                  <a:gd name="T10" fmla="*/ 0 w 87"/>
                  <a:gd name="T11" fmla="*/ 25 h 73"/>
                  <a:gd name="T12" fmla="*/ 19 w 87"/>
                  <a:gd name="T13" fmla="*/ 32 h 73"/>
                  <a:gd name="T14" fmla="*/ 34 w 87"/>
                  <a:gd name="T15" fmla="*/ 40 h 73"/>
                  <a:gd name="T16" fmla="*/ 48 w 87"/>
                  <a:gd name="T17" fmla="*/ 49 h 73"/>
                  <a:gd name="T18" fmla="*/ 59 w 87"/>
                  <a:gd name="T19" fmla="*/ 60 h 73"/>
                  <a:gd name="T20" fmla="*/ 74 w 87"/>
                  <a:gd name="T21" fmla="*/ 73 h 73"/>
                  <a:gd name="T22" fmla="*/ 76 w 87"/>
                  <a:gd name="T23" fmla="*/ 71 h 73"/>
                  <a:gd name="T24" fmla="*/ 80 w 87"/>
                  <a:gd name="T25" fmla="*/ 65 h 73"/>
                  <a:gd name="T26" fmla="*/ 83 w 87"/>
                  <a:gd name="T27" fmla="*/ 55 h 73"/>
                  <a:gd name="T28" fmla="*/ 87 w 87"/>
                  <a:gd name="T29" fmla="*/ 45 h 73"/>
                  <a:gd name="T30" fmla="*/ 87 w 87"/>
                  <a:gd name="T31" fmla="*/ 33 h 73"/>
                  <a:gd name="T32" fmla="*/ 83 w 87"/>
                  <a:gd name="T33" fmla="*/ 21 h 73"/>
                  <a:gd name="T34" fmla="*/ 75 w 87"/>
                  <a:gd name="T35" fmla="*/ 1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7" h="73">
                    <a:moveTo>
                      <a:pt x="75" y="10"/>
                    </a:moveTo>
                    <a:lnTo>
                      <a:pt x="59" y="2"/>
                    </a:lnTo>
                    <a:lnTo>
                      <a:pt x="43" y="0"/>
                    </a:lnTo>
                    <a:lnTo>
                      <a:pt x="26" y="2"/>
                    </a:lnTo>
                    <a:lnTo>
                      <a:pt x="12" y="11"/>
                    </a:lnTo>
                    <a:lnTo>
                      <a:pt x="0" y="25"/>
                    </a:lnTo>
                    <a:lnTo>
                      <a:pt x="19" y="32"/>
                    </a:lnTo>
                    <a:lnTo>
                      <a:pt x="34" y="40"/>
                    </a:lnTo>
                    <a:lnTo>
                      <a:pt x="48" y="49"/>
                    </a:lnTo>
                    <a:lnTo>
                      <a:pt x="59" y="60"/>
                    </a:lnTo>
                    <a:lnTo>
                      <a:pt x="74" y="73"/>
                    </a:lnTo>
                    <a:lnTo>
                      <a:pt x="76" y="71"/>
                    </a:lnTo>
                    <a:lnTo>
                      <a:pt x="80" y="65"/>
                    </a:lnTo>
                    <a:lnTo>
                      <a:pt x="83" y="55"/>
                    </a:lnTo>
                    <a:lnTo>
                      <a:pt x="87" y="45"/>
                    </a:lnTo>
                    <a:lnTo>
                      <a:pt x="87" y="33"/>
                    </a:lnTo>
                    <a:lnTo>
                      <a:pt x="83" y="21"/>
                    </a:lnTo>
                    <a:lnTo>
                      <a:pt x="75" y="10"/>
                    </a:lnTo>
                  </a:path>
                </a:pathLst>
              </a:custGeom>
              <a:noFill/>
              <a:ln w="11113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6" name="Freeform 445"/>
              <p:cNvSpPr>
                <a:spLocks/>
              </p:cNvSpPr>
              <p:nvPr/>
            </p:nvSpPr>
            <p:spPr bwMode="auto">
              <a:xfrm>
                <a:off x="5015124" y="4208241"/>
                <a:ext cx="521902" cy="247272"/>
              </a:xfrm>
              <a:custGeom>
                <a:avLst/>
                <a:gdLst>
                  <a:gd name="T0" fmla="*/ 471 w 496"/>
                  <a:gd name="T1" fmla="*/ 37 h 235"/>
                  <a:gd name="T2" fmla="*/ 495 w 496"/>
                  <a:gd name="T3" fmla="*/ 63 h 235"/>
                  <a:gd name="T4" fmla="*/ 400 w 496"/>
                  <a:gd name="T5" fmla="*/ 67 h 235"/>
                  <a:gd name="T6" fmla="*/ 342 w 496"/>
                  <a:gd name="T7" fmla="*/ 71 h 235"/>
                  <a:gd name="T8" fmla="*/ 312 w 496"/>
                  <a:gd name="T9" fmla="*/ 100 h 235"/>
                  <a:gd name="T10" fmla="*/ 292 w 496"/>
                  <a:gd name="T11" fmla="*/ 137 h 235"/>
                  <a:gd name="T12" fmla="*/ 262 w 496"/>
                  <a:gd name="T13" fmla="*/ 160 h 235"/>
                  <a:gd name="T14" fmla="*/ 237 w 496"/>
                  <a:gd name="T15" fmla="*/ 160 h 235"/>
                  <a:gd name="T16" fmla="*/ 222 w 496"/>
                  <a:gd name="T17" fmla="*/ 154 h 235"/>
                  <a:gd name="T18" fmla="*/ 210 w 496"/>
                  <a:gd name="T19" fmla="*/ 151 h 235"/>
                  <a:gd name="T20" fmla="*/ 201 w 496"/>
                  <a:gd name="T21" fmla="*/ 157 h 235"/>
                  <a:gd name="T22" fmla="*/ 195 w 496"/>
                  <a:gd name="T23" fmla="*/ 175 h 235"/>
                  <a:gd name="T24" fmla="*/ 188 w 496"/>
                  <a:gd name="T25" fmla="*/ 194 h 235"/>
                  <a:gd name="T26" fmla="*/ 179 w 496"/>
                  <a:gd name="T27" fmla="*/ 202 h 235"/>
                  <a:gd name="T28" fmla="*/ 168 w 496"/>
                  <a:gd name="T29" fmla="*/ 203 h 235"/>
                  <a:gd name="T30" fmla="*/ 158 w 496"/>
                  <a:gd name="T31" fmla="*/ 199 h 235"/>
                  <a:gd name="T32" fmla="*/ 150 w 496"/>
                  <a:gd name="T33" fmla="*/ 195 h 235"/>
                  <a:gd name="T34" fmla="*/ 139 w 496"/>
                  <a:gd name="T35" fmla="*/ 195 h 235"/>
                  <a:gd name="T36" fmla="*/ 128 w 496"/>
                  <a:gd name="T37" fmla="*/ 203 h 235"/>
                  <a:gd name="T38" fmla="*/ 118 w 496"/>
                  <a:gd name="T39" fmla="*/ 212 h 235"/>
                  <a:gd name="T40" fmla="*/ 105 w 496"/>
                  <a:gd name="T41" fmla="*/ 214 h 235"/>
                  <a:gd name="T42" fmla="*/ 96 w 496"/>
                  <a:gd name="T43" fmla="*/ 208 h 235"/>
                  <a:gd name="T44" fmla="*/ 89 w 496"/>
                  <a:gd name="T45" fmla="*/ 198 h 235"/>
                  <a:gd name="T46" fmla="*/ 74 w 496"/>
                  <a:gd name="T47" fmla="*/ 209 h 235"/>
                  <a:gd name="T48" fmla="*/ 55 w 496"/>
                  <a:gd name="T49" fmla="*/ 226 h 235"/>
                  <a:gd name="T50" fmla="*/ 21 w 496"/>
                  <a:gd name="T51" fmla="*/ 233 h 235"/>
                  <a:gd name="T52" fmla="*/ 0 w 496"/>
                  <a:gd name="T53" fmla="*/ 202 h 235"/>
                  <a:gd name="T54" fmla="*/ 13 w 496"/>
                  <a:gd name="T55" fmla="*/ 159 h 235"/>
                  <a:gd name="T56" fmla="*/ 38 w 496"/>
                  <a:gd name="T57" fmla="*/ 124 h 235"/>
                  <a:gd name="T58" fmla="*/ 26 w 496"/>
                  <a:gd name="T59" fmla="*/ 119 h 235"/>
                  <a:gd name="T60" fmla="*/ 19 w 496"/>
                  <a:gd name="T61" fmla="*/ 107 h 235"/>
                  <a:gd name="T62" fmla="*/ 29 w 496"/>
                  <a:gd name="T63" fmla="*/ 76 h 235"/>
                  <a:gd name="T64" fmla="*/ 76 w 496"/>
                  <a:gd name="T65" fmla="*/ 65 h 235"/>
                  <a:gd name="T66" fmla="*/ 102 w 496"/>
                  <a:gd name="T67" fmla="*/ 45 h 235"/>
                  <a:gd name="T68" fmla="*/ 122 w 496"/>
                  <a:gd name="T69" fmla="*/ 31 h 235"/>
                  <a:gd name="T70" fmla="*/ 140 w 496"/>
                  <a:gd name="T71" fmla="*/ 35 h 235"/>
                  <a:gd name="T72" fmla="*/ 169 w 496"/>
                  <a:gd name="T73" fmla="*/ 42 h 235"/>
                  <a:gd name="T74" fmla="*/ 176 w 496"/>
                  <a:gd name="T75" fmla="*/ 39 h 235"/>
                  <a:gd name="T76" fmla="*/ 179 w 496"/>
                  <a:gd name="T77" fmla="*/ 30 h 235"/>
                  <a:gd name="T78" fmla="*/ 183 w 496"/>
                  <a:gd name="T79" fmla="*/ 15 h 235"/>
                  <a:gd name="T80" fmla="*/ 190 w 496"/>
                  <a:gd name="T81" fmla="*/ 6 h 235"/>
                  <a:gd name="T82" fmla="*/ 213 w 496"/>
                  <a:gd name="T83" fmla="*/ 6 h 235"/>
                  <a:gd name="T84" fmla="*/ 242 w 496"/>
                  <a:gd name="T85" fmla="*/ 20 h 235"/>
                  <a:gd name="T86" fmla="*/ 274 w 496"/>
                  <a:gd name="T87" fmla="*/ 0 h 235"/>
                  <a:gd name="T88" fmla="*/ 440 w 496"/>
                  <a:gd name="T89" fmla="*/ 30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96" h="235">
                    <a:moveTo>
                      <a:pt x="440" y="30"/>
                    </a:moveTo>
                    <a:lnTo>
                      <a:pt x="457" y="31"/>
                    </a:lnTo>
                    <a:lnTo>
                      <a:pt x="471" y="37"/>
                    </a:lnTo>
                    <a:lnTo>
                      <a:pt x="483" y="47"/>
                    </a:lnTo>
                    <a:lnTo>
                      <a:pt x="491" y="55"/>
                    </a:lnTo>
                    <a:lnTo>
                      <a:pt x="495" y="63"/>
                    </a:lnTo>
                    <a:lnTo>
                      <a:pt x="496" y="68"/>
                    </a:lnTo>
                    <a:lnTo>
                      <a:pt x="427" y="67"/>
                    </a:lnTo>
                    <a:lnTo>
                      <a:pt x="400" y="67"/>
                    </a:lnTo>
                    <a:lnTo>
                      <a:pt x="375" y="67"/>
                    </a:lnTo>
                    <a:lnTo>
                      <a:pt x="354" y="68"/>
                    </a:lnTo>
                    <a:lnTo>
                      <a:pt x="342" y="71"/>
                    </a:lnTo>
                    <a:lnTo>
                      <a:pt x="330" y="77"/>
                    </a:lnTo>
                    <a:lnTo>
                      <a:pt x="320" y="88"/>
                    </a:lnTo>
                    <a:lnTo>
                      <a:pt x="312" y="100"/>
                    </a:lnTo>
                    <a:lnTo>
                      <a:pt x="305" y="113"/>
                    </a:lnTo>
                    <a:lnTo>
                      <a:pt x="299" y="125"/>
                    </a:lnTo>
                    <a:lnTo>
                      <a:pt x="292" y="137"/>
                    </a:lnTo>
                    <a:lnTo>
                      <a:pt x="284" y="147"/>
                    </a:lnTo>
                    <a:lnTo>
                      <a:pt x="274" y="156"/>
                    </a:lnTo>
                    <a:lnTo>
                      <a:pt x="262" y="160"/>
                    </a:lnTo>
                    <a:lnTo>
                      <a:pt x="247" y="163"/>
                    </a:lnTo>
                    <a:lnTo>
                      <a:pt x="242" y="162"/>
                    </a:lnTo>
                    <a:lnTo>
                      <a:pt x="237" y="160"/>
                    </a:lnTo>
                    <a:lnTo>
                      <a:pt x="232" y="158"/>
                    </a:lnTo>
                    <a:lnTo>
                      <a:pt x="227" y="157"/>
                    </a:lnTo>
                    <a:lnTo>
                      <a:pt x="222" y="154"/>
                    </a:lnTo>
                    <a:lnTo>
                      <a:pt x="217" y="152"/>
                    </a:lnTo>
                    <a:lnTo>
                      <a:pt x="213" y="151"/>
                    </a:lnTo>
                    <a:lnTo>
                      <a:pt x="210" y="151"/>
                    </a:lnTo>
                    <a:lnTo>
                      <a:pt x="207" y="151"/>
                    </a:lnTo>
                    <a:lnTo>
                      <a:pt x="203" y="153"/>
                    </a:lnTo>
                    <a:lnTo>
                      <a:pt x="201" y="157"/>
                    </a:lnTo>
                    <a:lnTo>
                      <a:pt x="198" y="162"/>
                    </a:lnTo>
                    <a:lnTo>
                      <a:pt x="196" y="167"/>
                    </a:lnTo>
                    <a:lnTo>
                      <a:pt x="195" y="175"/>
                    </a:lnTo>
                    <a:lnTo>
                      <a:pt x="191" y="184"/>
                    </a:lnTo>
                    <a:lnTo>
                      <a:pt x="190" y="189"/>
                    </a:lnTo>
                    <a:lnTo>
                      <a:pt x="188" y="194"/>
                    </a:lnTo>
                    <a:lnTo>
                      <a:pt x="185" y="196"/>
                    </a:lnTo>
                    <a:lnTo>
                      <a:pt x="183" y="199"/>
                    </a:lnTo>
                    <a:lnTo>
                      <a:pt x="179" y="202"/>
                    </a:lnTo>
                    <a:lnTo>
                      <a:pt x="176" y="203"/>
                    </a:lnTo>
                    <a:lnTo>
                      <a:pt x="172" y="203"/>
                    </a:lnTo>
                    <a:lnTo>
                      <a:pt x="168" y="203"/>
                    </a:lnTo>
                    <a:lnTo>
                      <a:pt x="163" y="202"/>
                    </a:lnTo>
                    <a:lnTo>
                      <a:pt x="160" y="201"/>
                    </a:lnTo>
                    <a:lnTo>
                      <a:pt x="158" y="199"/>
                    </a:lnTo>
                    <a:lnTo>
                      <a:pt x="156" y="198"/>
                    </a:lnTo>
                    <a:lnTo>
                      <a:pt x="153" y="196"/>
                    </a:lnTo>
                    <a:lnTo>
                      <a:pt x="150" y="195"/>
                    </a:lnTo>
                    <a:lnTo>
                      <a:pt x="147" y="194"/>
                    </a:lnTo>
                    <a:lnTo>
                      <a:pt x="143" y="194"/>
                    </a:lnTo>
                    <a:lnTo>
                      <a:pt x="139" y="195"/>
                    </a:lnTo>
                    <a:lnTo>
                      <a:pt x="137" y="196"/>
                    </a:lnTo>
                    <a:lnTo>
                      <a:pt x="133" y="199"/>
                    </a:lnTo>
                    <a:lnTo>
                      <a:pt x="128" y="203"/>
                    </a:lnTo>
                    <a:lnTo>
                      <a:pt x="125" y="207"/>
                    </a:lnTo>
                    <a:lnTo>
                      <a:pt x="121" y="210"/>
                    </a:lnTo>
                    <a:lnTo>
                      <a:pt x="118" y="212"/>
                    </a:lnTo>
                    <a:lnTo>
                      <a:pt x="113" y="214"/>
                    </a:lnTo>
                    <a:lnTo>
                      <a:pt x="109" y="215"/>
                    </a:lnTo>
                    <a:lnTo>
                      <a:pt x="105" y="214"/>
                    </a:lnTo>
                    <a:lnTo>
                      <a:pt x="101" y="212"/>
                    </a:lnTo>
                    <a:lnTo>
                      <a:pt x="99" y="210"/>
                    </a:lnTo>
                    <a:lnTo>
                      <a:pt x="96" y="208"/>
                    </a:lnTo>
                    <a:lnTo>
                      <a:pt x="94" y="205"/>
                    </a:lnTo>
                    <a:lnTo>
                      <a:pt x="92" y="202"/>
                    </a:lnTo>
                    <a:lnTo>
                      <a:pt x="89" y="198"/>
                    </a:lnTo>
                    <a:lnTo>
                      <a:pt x="87" y="196"/>
                    </a:lnTo>
                    <a:lnTo>
                      <a:pt x="82" y="199"/>
                    </a:lnTo>
                    <a:lnTo>
                      <a:pt x="74" y="209"/>
                    </a:lnTo>
                    <a:lnTo>
                      <a:pt x="68" y="215"/>
                    </a:lnTo>
                    <a:lnTo>
                      <a:pt x="61" y="221"/>
                    </a:lnTo>
                    <a:lnTo>
                      <a:pt x="55" y="226"/>
                    </a:lnTo>
                    <a:lnTo>
                      <a:pt x="44" y="233"/>
                    </a:lnTo>
                    <a:lnTo>
                      <a:pt x="32" y="235"/>
                    </a:lnTo>
                    <a:lnTo>
                      <a:pt x="21" y="233"/>
                    </a:lnTo>
                    <a:lnTo>
                      <a:pt x="9" y="224"/>
                    </a:lnTo>
                    <a:lnTo>
                      <a:pt x="2" y="214"/>
                    </a:lnTo>
                    <a:lnTo>
                      <a:pt x="0" y="202"/>
                    </a:lnTo>
                    <a:lnTo>
                      <a:pt x="2" y="188"/>
                    </a:lnTo>
                    <a:lnTo>
                      <a:pt x="6" y="173"/>
                    </a:lnTo>
                    <a:lnTo>
                      <a:pt x="13" y="159"/>
                    </a:lnTo>
                    <a:lnTo>
                      <a:pt x="22" y="145"/>
                    </a:lnTo>
                    <a:lnTo>
                      <a:pt x="30" y="133"/>
                    </a:lnTo>
                    <a:lnTo>
                      <a:pt x="38" y="124"/>
                    </a:lnTo>
                    <a:lnTo>
                      <a:pt x="36" y="124"/>
                    </a:lnTo>
                    <a:lnTo>
                      <a:pt x="31" y="121"/>
                    </a:lnTo>
                    <a:lnTo>
                      <a:pt x="26" y="119"/>
                    </a:lnTo>
                    <a:lnTo>
                      <a:pt x="23" y="116"/>
                    </a:lnTo>
                    <a:lnTo>
                      <a:pt x="21" y="112"/>
                    </a:lnTo>
                    <a:lnTo>
                      <a:pt x="19" y="107"/>
                    </a:lnTo>
                    <a:lnTo>
                      <a:pt x="18" y="101"/>
                    </a:lnTo>
                    <a:lnTo>
                      <a:pt x="21" y="88"/>
                    </a:lnTo>
                    <a:lnTo>
                      <a:pt x="29" y="76"/>
                    </a:lnTo>
                    <a:lnTo>
                      <a:pt x="39" y="68"/>
                    </a:lnTo>
                    <a:lnTo>
                      <a:pt x="54" y="64"/>
                    </a:lnTo>
                    <a:lnTo>
                      <a:pt x="76" y="65"/>
                    </a:lnTo>
                    <a:lnTo>
                      <a:pt x="99" y="67"/>
                    </a:lnTo>
                    <a:lnTo>
                      <a:pt x="100" y="55"/>
                    </a:lnTo>
                    <a:lnTo>
                      <a:pt x="102" y="45"/>
                    </a:lnTo>
                    <a:lnTo>
                      <a:pt x="107" y="38"/>
                    </a:lnTo>
                    <a:lnTo>
                      <a:pt x="113" y="33"/>
                    </a:lnTo>
                    <a:lnTo>
                      <a:pt x="122" y="31"/>
                    </a:lnTo>
                    <a:lnTo>
                      <a:pt x="128" y="32"/>
                    </a:lnTo>
                    <a:lnTo>
                      <a:pt x="134" y="33"/>
                    </a:lnTo>
                    <a:lnTo>
                      <a:pt x="140" y="35"/>
                    </a:lnTo>
                    <a:lnTo>
                      <a:pt x="147" y="37"/>
                    </a:lnTo>
                    <a:lnTo>
                      <a:pt x="159" y="41"/>
                    </a:lnTo>
                    <a:lnTo>
                      <a:pt x="169" y="42"/>
                    </a:lnTo>
                    <a:lnTo>
                      <a:pt x="172" y="42"/>
                    </a:lnTo>
                    <a:lnTo>
                      <a:pt x="175" y="41"/>
                    </a:lnTo>
                    <a:lnTo>
                      <a:pt x="176" y="39"/>
                    </a:lnTo>
                    <a:lnTo>
                      <a:pt x="177" y="38"/>
                    </a:lnTo>
                    <a:lnTo>
                      <a:pt x="178" y="35"/>
                    </a:lnTo>
                    <a:lnTo>
                      <a:pt x="179" y="30"/>
                    </a:lnTo>
                    <a:lnTo>
                      <a:pt x="181" y="26"/>
                    </a:lnTo>
                    <a:lnTo>
                      <a:pt x="182" y="18"/>
                    </a:lnTo>
                    <a:lnTo>
                      <a:pt x="183" y="15"/>
                    </a:lnTo>
                    <a:lnTo>
                      <a:pt x="185" y="12"/>
                    </a:lnTo>
                    <a:lnTo>
                      <a:pt x="188" y="9"/>
                    </a:lnTo>
                    <a:lnTo>
                      <a:pt x="190" y="6"/>
                    </a:lnTo>
                    <a:lnTo>
                      <a:pt x="195" y="4"/>
                    </a:lnTo>
                    <a:lnTo>
                      <a:pt x="200" y="4"/>
                    </a:lnTo>
                    <a:lnTo>
                      <a:pt x="213" y="6"/>
                    </a:lnTo>
                    <a:lnTo>
                      <a:pt x="224" y="11"/>
                    </a:lnTo>
                    <a:lnTo>
                      <a:pt x="233" y="16"/>
                    </a:lnTo>
                    <a:lnTo>
                      <a:pt x="242" y="20"/>
                    </a:lnTo>
                    <a:lnTo>
                      <a:pt x="251" y="10"/>
                    </a:lnTo>
                    <a:lnTo>
                      <a:pt x="261" y="3"/>
                    </a:lnTo>
                    <a:lnTo>
                      <a:pt x="274" y="0"/>
                    </a:lnTo>
                    <a:lnTo>
                      <a:pt x="355" y="32"/>
                    </a:lnTo>
                    <a:lnTo>
                      <a:pt x="418" y="31"/>
                    </a:lnTo>
                    <a:lnTo>
                      <a:pt x="440" y="3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7" name="Freeform 446"/>
              <p:cNvSpPr>
                <a:spLocks/>
              </p:cNvSpPr>
              <p:nvPr/>
            </p:nvSpPr>
            <p:spPr bwMode="auto">
              <a:xfrm>
                <a:off x="5079310" y="4241912"/>
                <a:ext cx="441933" cy="155729"/>
              </a:xfrm>
              <a:custGeom>
                <a:avLst/>
                <a:gdLst>
                  <a:gd name="T0" fmla="*/ 382 w 420"/>
                  <a:gd name="T1" fmla="*/ 12 h 148"/>
                  <a:gd name="T2" fmla="*/ 347 w 420"/>
                  <a:gd name="T3" fmla="*/ 11 h 148"/>
                  <a:gd name="T4" fmla="*/ 305 w 420"/>
                  <a:gd name="T5" fmla="*/ 9 h 148"/>
                  <a:gd name="T6" fmla="*/ 269 w 420"/>
                  <a:gd name="T7" fmla="*/ 7 h 148"/>
                  <a:gd name="T8" fmla="*/ 232 w 420"/>
                  <a:gd name="T9" fmla="*/ 7 h 148"/>
                  <a:gd name="T10" fmla="*/ 180 w 420"/>
                  <a:gd name="T11" fmla="*/ 7 h 148"/>
                  <a:gd name="T12" fmla="*/ 166 w 420"/>
                  <a:gd name="T13" fmla="*/ 4 h 148"/>
                  <a:gd name="T14" fmla="*/ 153 w 420"/>
                  <a:gd name="T15" fmla="*/ 1 h 148"/>
                  <a:gd name="T16" fmla="*/ 163 w 420"/>
                  <a:gd name="T17" fmla="*/ 12 h 148"/>
                  <a:gd name="T18" fmla="*/ 179 w 420"/>
                  <a:gd name="T19" fmla="*/ 17 h 148"/>
                  <a:gd name="T20" fmla="*/ 144 w 420"/>
                  <a:gd name="T21" fmla="*/ 26 h 148"/>
                  <a:gd name="T22" fmla="*/ 110 w 420"/>
                  <a:gd name="T23" fmla="*/ 30 h 148"/>
                  <a:gd name="T24" fmla="*/ 85 w 420"/>
                  <a:gd name="T25" fmla="*/ 26 h 148"/>
                  <a:gd name="T26" fmla="*/ 71 w 420"/>
                  <a:gd name="T27" fmla="*/ 28 h 148"/>
                  <a:gd name="T28" fmla="*/ 85 w 420"/>
                  <a:gd name="T29" fmla="*/ 36 h 148"/>
                  <a:gd name="T30" fmla="*/ 103 w 420"/>
                  <a:gd name="T31" fmla="*/ 39 h 148"/>
                  <a:gd name="T32" fmla="*/ 64 w 420"/>
                  <a:gd name="T33" fmla="*/ 66 h 148"/>
                  <a:gd name="T34" fmla="*/ 24 w 420"/>
                  <a:gd name="T35" fmla="*/ 82 h 148"/>
                  <a:gd name="T36" fmla="*/ 2 w 420"/>
                  <a:gd name="T37" fmla="*/ 90 h 148"/>
                  <a:gd name="T38" fmla="*/ 7 w 420"/>
                  <a:gd name="T39" fmla="*/ 94 h 148"/>
                  <a:gd name="T40" fmla="*/ 12 w 420"/>
                  <a:gd name="T41" fmla="*/ 94 h 148"/>
                  <a:gd name="T42" fmla="*/ 18 w 420"/>
                  <a:gd name="T43" fmla="*/ 93 h 148"/>
                  <a:gd name="T44" fmla="*/ 25 w 420"/>
                  <a:gd name="T45" fmla="*/ 90 h 148"/>
                  <a:gd name="T46" fmla="*/ 19 w 420"/>
                  <a:gd name="T47" fmla="*/ 100 h 148"/>
                  <a:gd name="T48" fmla="*/ 6 w 420"/>
                  <a:gd name="T49" fmla="*/ 119 h 148"/>
                  <a:gd name="T50" fmla="*/ 5 w 420"/>
                  <a:gd name="T51" fmla="*/ 135 h 148"/>
                  <a:gd name="T52" fmla="*/ 6 w 420"/>
                  <a:gd name="T53" fmla="*/ 144 h 148"/>
                  <a:gd name="T54" fmla="*/ 12 w 420"/>
                  <a:gd name="T55" fmla="*/ 134 h 148"/>
                  <a:gd name="T56" fmla="*/ 25 w 420"/>
                  <a:gd name="T57" fmla="*/ 108 h 148"/>
                  <a:gd name="T58" fmla="*/ 53 w 420"/>
                  <a:gd name="T59" fmla="*/ 84 h 148"/>
                  <a:gd name="T60" fmla="*/ 48 w 420"/>
                  <a:gd name="T61" fmla="*/ 103 h 148"/>
                  <a:gd name="T62" fmla="*/ 47 w 420"/>
                  <a:gd name="T63" fmla="*/ 118 h 148"/>
                  <a:gd name="T64" fmla="*/ 48 w 420"/>
                  <a:gd name="T65" fmla="*/ 126 h 148"/>
                  <a:gd name="T66" fmla="*/ 57 w 420"/>
                  <a:gd name="T67" fmla="*/ 107 h 148"/>
                  <a:gd name="T68" fmla="*/ 79 w 420"/>
                  <a:gd name="T69" fmla="*/ 71 h 148"/>
                  <a:gd name="T70" fmla="*/ 118 w 420"/>
                  <a:gd name="T71" fmla="*/ 48 h 148"/>
                  <a:gd name="T72" fmla="*/ 115 w 420"/>
                  <a:gd name="T73" fmla="*/ 62 h 148"/>
                  <a:gd name="T74" fmla="*/ 114 w 420"/>
                  <a:gd name="T75" fmla="*/ 90 h 148"/>
                  <a:gd name="T76" fmla="*/ 122 w 420"/>
                  <a:gd name="T77" fmla="*/ 76 h 148"/>
                  <a:gd name="T78" fmla="*/ 129 w 420"/>
                  <a:gd name="T79" fmla="*/ 61 h 148"/>
                  <a:gd name="T80" fmla="*/ 156 w 420"/>
                  <a:gd name="T81" fmla="*/ 35 h 148"/>
                  <a:gd name="T82" fmla="*/ 191 w 420"/>
                  <a:gd name="T83" fmla="*/ 19 h 148"/>
                  <a:gd name="T84" fmla="*/ 172 w 420"/>
                  <a:gd name="T85" fmla="*/ 44 h 148"/>
                  <a:gd name="T86" fmla="*/ 173 w 420"/>
                  <a:gd name="T87" fmla="*/ 63 h 148"/>
                  <a:gd name="T88" fmla="*/ 184 w 420"/>
                  <a:gd name="T89" fmla="*/ 45 h 148"/>
                  <a:gd name="T90" fmla="*/ 192 w 420"/>
                  <a:gd name="T91" fmla="*/ 28 h 148"/>
                  <a:gd name="T92" fmla="*/ 205 w 420"/>
                  <a:gd name="T93" fmla="*/ 16 h 148"/>
                  <a:gd name="T94" fmla="*/ 231 w 420"/>
                  <a:gd name="T95" fmla="*/ 16 h 148"/>
                  <a:gd name="T96" fmla="*/ 232 w 420"/>
                  <a:gd name="T97" fmla="*/ 16 h 148"/>
                  <a:gd name="T98" fmla="*/ 231 w 420"/>
                  <a:gd name="T99" fmla="*/ 16 h 148"/>
                  <a:gd name="T100" fmla="*/ 232 w 420"/>
                  <a:gd name="T101" fmla="*/ 15 h 148"/>
                  <a:gd name="T102" fmla="*/ 237 w 420"/>
                  <a:gd name="T103" fmla="*/ 16 h 148"/>
                  <a:gd name="T104" fmla="*/ 226 w 420"/>
                  <a:gd name="T105" fmla="*/ 41 h 148"/>
                  <a:gd name="T106" fmla="*/ 224 w 420"/>
                  <a:gd name="T107" fmla="*/ 49 h 148"/>
                  <a:gd name="T108" fmla="*/ 229 w 420"/>
                  <a:gd name="T109" fmla="*/ 45 h 148"/>
                  <a:gd name="T110" fmla="*/ 239 w 420"/>
                  <a:gd name="T111" fmla="*/ 35 h 148"/>
                  <a:gd name="T112" fmla="*/ 255 w 420"/>
                  <a:gd name="T113" fmla="*/ 24 h 148"/>
                  <a:gd name="T114" fmla="*/ 271 w 420"/>
                  <a:gd name="T115" fmla="*/ 17 h 148"/>
                  <a:gd name="T116" fmla="*/ 303 w 420"/>
                  <a:gd name="T117" fmla="*/ 18 h 148"/>
                  <a:gd name="T118" fmla="*/ 353 w 420"/>
                  <a:gd name="T119" fmla="*/ 20 h 148"/>
                  <a:gd name="T120" fmla="*/ 396 w 420"/>
                  <a:gd name="T121" fmla="*/ 24 h 148"/>
                  <a:gd name="T122" fmla="*/ 420 w 420"/>
                  <a:gd name="T123" fmla="*/ 29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20" h="148">
                    <a:moveTo>
                      <a:pt x="391" y="13"/>
                    </a:moveTo>
                    <a:lnTo>
                      <a:pt x="382" y="12"/>
                    </a:lnTo>
                    <a:lnTo>
                      <a:pt x="366" y="12"/>
                    </a:lnTo>
                    <a:lnTo>
                      <a:pt x="347" y="11"/>
                    </a:lnTo>
                    <a:lnTo>
                      <a:pt x="326" y="10"/>
                    </a:lnTo>
                    <a:lnTo>
                      <a:pt x="305" y="9"/>
                    </a:lnTo>
                    <a:lnTo>
                      <a:pt x="284" y="9"/>
                    </a:lnTo>
                    <a:lnTo>
                      <a:pt x="269" y="7"/>
                    </a:lnTo>
                    <a:lnTo>
                      <a:pt x="261" y="7"/>
                    </a:lnTo>
                    <a:lnTo>
                      <a:pt x="232" y="7"/>
                    </a:lnTo>
                    <a:lnTo>
                      <a:pt x="208" y="7"/>
                    </a:lnTo>
                    <a:lnTo>
                      <a:pt x="180" y="7"/>
                    </a:lnTo>
                    <a:lnTo>
                      <a:pt x="172" y="6"/>
                    </a:lnTo>
                    <a:lnTo>
                      <a:pt x="166" y="4"/>
                    </a:lnTo>
                    <a:lnTo>
                      <a:pt x="158" y="0"/>
                    </a:lnTo>
                    <a:lnTo>
                      <a:pt x="153" y="1"/>
                    </a:lnTo>
                    <a:lnTo>
                      <a:pt x="158" y="7"/>
                    </a:lnTo>
                    <a:lnTo>
                      <a:pt x="163" y="12"/>
                    </a:lnTo>
                    <a:lnTo>
                      <a:pt x="172" y="16"/>
                    </a:lnTo>
                    <a:lnTo>
                      <a:pt x="179" y="17"/>
                    </a:lnTo>
                    <a:lnTo>
                      <a:pt x="161" y="22"/>
                    </a:lnTo>
                    <a:lnTo>
                      <a:pt x="144" y="26"/>
                    </a:lnTo>
                    <a:lnTo>
                      <a:pt x="129" y="30"/>
                    </a:lnTo>
                    <a:lnTo>
                      <a:pt x="110" y="30"/>
                    </a:lnTo>
                    <a:lnTo>
                      <a:pt x="97" y="29"/>
                    </a:lnTo>
                    <a:lnTo>
                      <a:pt x="85" y="26"/>
                    </a:lnTo>
                    <a:lnTo>
                      <a:pt x="72" y="23"/>
                    </a:lnTo>
                    <a:lnTo>
                      <a:pt x="71" y="28"/>
                    </a:lnTo>
                    <a:lnTo>
                      <a:pt x="77" y="33"/>
                    </a:lnTo>
                    <a:lnTo>
                      <a:pt x="85" y="36"/>
                    </a:lnTo>
                    <a:lnTo>
                      <a:pt x="93" y="37"/>
                    </a:lnTo>
                    <a:lnTo>
                      <a:pt x="103" y="39"/>
                    </a:lnTo>
                    <a:lnTo>
                      <a:pt x="83" y="54"/>
                    </a:lnTo>
                    <a:lnTo>
                      <a:pt x="64" y="66"/>
                    </a:lnTo>
                    <a:lnTo>
                      <a:pt x="45" y="74"/>
                    </a:lnTo>
                    <a:lnTo>
                      <a:pt x="24" y="82"/>
                    </a:lnTo>
                    <a:lnTo>
                      <a:pt x="0" y="88"/>
                    </a:lnTo>
                    <a:lnTo>
                      <a:pt x="2" y="90"/>
                    </a:lnTo>
                    <a:lnTo>
                      <a:pt x="3" y="93"/>
                    </a:lnTo>
                    <a:lnTo>
                      <a:pt x="7" y="94"/>
                    </a:lnTo>
                    <a:lnTo>
                      <a:pt x="9" y="95"/>
                    </a:lnTo>
                    <a:lnTo>
                      <a:pt x="12" y="94"/>
                    </a:lnTo>
                    <a:lnTo>
                      <a:pt x="15" y="94"/>
                    </a:lnTo>
                    <a:lnTo>
                      <a:pt x="18" y="93"/>
                    </a:lnTo>
                    <a:lnTo>
                      <a:pt x="21" y="92"/>
                    </a:lnTo>
                    <a:lnTo>
                      <a:pt x="25" y="90"/>
                    </a:lnTo>
                    <a:lnTo>
                      <a:pt x="26" y="89"/>
                    </a:lnTo>
                    <a:lnTo>
                      <a:pt x="19" y="100"/>
                    </a:lnTo>
                    <a:lnTo>
                      <a:pt x="12" y="109"/>
                    </a:lnTo>
                    <a:lnTo>
                      <a:pt x="6" y="119"/>
                    </a:lnTo>
                    <a:lnTo>
                      <a:pt x="3" y="130"/>
                    </a:lnTo>
                    <a:lnTo>
                      <a:pt x="5" y="135"/>
                    </a:lnTo>
                    <a:lnTo>
                      <a:pt x="6" y="139"/>
                    </a:lnTo>
                    <a:lnTo>
                      <a:pt x="6" y="144"/>
                    </a:lnTo>
                    <a:lnTo>
                      <a:pt x="7" y="148"/>
                    </a:lnTo>
                    <a:lnTo>
                      <a:pt x="12" y="134"/>
                    </a:lnTo>
                    <a:lnTo>
                      <a:pt x="18" y="121"/>
                    </a:lnTo>
                    <a:lnTo>
                      <a:pt x="25" y="108"/>
                    </a:lnTo>
                    <a:lnTo>
                      <a:pt x="37" y="95"/>
                    </a:lnTo>
                    <a:lnTo>
                      <a:pt x="53" y="84"/>
                    </a:lnTo>
                    <a:lnTo>
                      <a:pt x="51" y="94"/>
                    </a:lnTo>
                    <a:lnTo>
                      <a:pt x="48" y="103"/>
                    </a:lnTo>
                    <a:lnTo>
                      <a:pt x="47" y="113"/>
                    </a:lnTo>
                    <a:lnTo>
                      <a:pt x="47" y="118"/>
                    </a:lnTo>
                    <a:lnTo>
                      <a:pt x="47" y="121"/>
                    </a:lnTo>
                    <a:lnTo>
                      <a:pt x="48" y="126"/>
                    </a:lnTo>
                    <a:lnTo>
                      <a:pt x="54" y="128"/>
                    </a:lnTo>
                    <a:lnTo>
                      <a:pt x="57" y="107"/>
                    </a:lnTo>
                    <a:lnTo>
                      <a:pt x="65" y="88"/>
                    </a:lnTo>
                    <a:lnTo>
                      <a:pt x="79" y="71"/>
                    </a:lnTo>
                    <a:lnTo>
                      <a:pt x="97" y="58"/>
                    </a:lnTo>
                    <a:lnTo>
                      <a:pt x="118" y="48"/>
                    </a:lnTo>
                    <a:lnTo>
                      <a:pt x="117" y="55"/>
                    </a:lnTo>
                    <a:lnTo>
                      <a:pt x="115" y="62"/>
                    </a:lnTo>
                    <a:lnTo>
                      <a:pt x="114" y="69"/>
                    </a:lnTo>
                    <a:lnTo>
                      <a:pt x="114" y="90"/>
                    </a:lnTo>
                    <a:lnTo>
                      <a:pt x="120" y="83"/>
                    </a:lnTo>
                    <a:lnTo>
                      <a:pt x="122" y="76"/>
                    </a:lnTo>
                    <a:lnTo>
                      <a:pt x="124" y="68"/>
                    </a:lnTo>
                    <a:lnTo>
                      <a:pt x="129" y="61"/>
                    </a:lnTo>
                    <a:lnTo>
                      <a:pt x="141" y="47"/>
                    </a:lnTo>
                    <a:lnTo>
                      <a:pt x="156" y="35"/>
                    </a:lnTo>
                    <a:lnTo>
                      <a:pt x="173" y="26"/>
                    </a:lnTo>
                    <a:lnTo>
                      <a:pt x="191" y="19"/>
                    </a:lnTo>
                    <a:lnTo>
                      <a:pt x="180" y="30"/>
                    </a:lnTo>
                    <a:lnTo>
                      <a:pt x="172" y="44"/>
                    </a:lnTo>
                    <a:lnTo>
                      <a:pt x="168" y="60"/>
                    </a:lnTo>
                    <a:lnTo>
                      <a:pt x="173" y="63"/>
                    </a:lnTo>
                    <a:lnTo>
                      <a:pt x="179" y="54"/>
                    </a:lnTo>
                    <a:lnTo>
                      <a:pt x="184" y="45"/>
                    </a:lnTo>
                    <a:lnTo>
                      <a:pt x="187" y="36"/>
                    </a:lnTo>
                    <a:lnTo>
                      <a:pt x="192" y="28"/>
                    </a:lnTo>
                    <a:lnTo>
                      <a:pt x="198" y="20"/>
                    </a:lnTo>
                    <a:lnTo>
                      <a:pt x="205" y="16"/>
                    </a:lnTo>
                    <a:lnTo>
                      <a:pt x="216" y="15"/>
                    </a:lnTo>
                    <a:lnTo>
                      <a:pt x="231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2" y="16"/>
                    </a:lnTo>
                    <a:lnTo>
                      <a:pt x="231" y="16"/>
                    </a:lnTo>
                    <a:lnTo>
                      <a:pt x="231" y="15"/>
                    </a:lnTo>
                    <a:lnTo>
                      <a:pt x="232" y="15"/>
                    </a:lnTo>
                    <a:lnTo>
                      <a:pt x="233" y="15"/>
                    </a:lnTo>
                    <a:lnTo>
                      <a:pt x="237" y="16"/>
                    </a:lnTo>
                    <a:lnTo>
                      <a:pt x="230" y="30"/>
                    </a:lnTo>
                    <a:lnTo>
                      <a:pt x="226" y="41"/>
                    </a:lnTo>
                    <a:lnTo>
                      <a:pt x="224" y="47"/>
                    </a:lnTo>
                    <a:lnTo>
                      <a:pt x="224" y="49"/>
                    </a:lnTo>
                    <a:lnTo>
                      <a:pt x="225" y="48"/>
                    </a:lnTo>
                    <a:lnTo>
                      <a:pt x="229" y="45"/>
                    </a:lnTo>
                    <a:lnTo>
                      <a:pt x="233" y="41"/>
                    </a:lnTo>
                    <a:lnTo>
                      <a:pt x="239" y="35"/>
                    </a:lnTo>
                    <a:lnTo>
                      <a:pt x="246" y="29"/>
                    </a:lnTo>
                    <a:lnTo>
                      <a:pt x="255" y="24"/>
                    </a:lnTo>
                    <a:lnTo>
                      <a:pt x="263" y="19"/>
                    </a:lnTo>
                    <a:lnTo>
                      <a:pt x="271" y="17"/>
                    </a:lnTo>
                    <a:lnTo>
                      <a:pt x="280" y="17"/>
                    </a:lnTo>
                    <a:lnTo>
                      <a:pt x="303" y="18"/>
                    </a:lnTo>
                    <a:lnTo>
                      <a:pt x="328" y="19"/>
                    </a:lnTo>
                    <a:lnTo>
                      <a:pt x="353" y="20"/>
                    </a:lnTo>
                    <a:lnTo>
                      <a:pt x="376" y="22"/>
                    </a:lnTo>
                    <a:lnTo>
                      <a:pt x="396" y="24"/>
                    </a:lnTo>
                    <a:lnTo>
                      <a:pt x="410" y="26"/>
                    </a:lnTo>
                    <a:lnTo>
                      <a:pt x="420" y="29"/>
                    </a:lnTo>
                    <a:lnTo>
                      <a:pt x="391" y="1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8" name="Freeform 447"/>
              <p:cNvSpPr>
                <a:spLocks/>
              </p:cNvSpPr>
              <p:nvPr/>
            </p:nvSpPr>
            <p:spPr bwMode="auto">
              <a:xfrm>
                <a:off x="5394976" y="4275583"/>
                <a:ext cx="139946" cy="179930"/>
              </a:xfrm>
              <a:custGeom>
                <a:avLst/>
                <a:gdLst>
                  <a:gd name="T0" fmla="*/ 114 w 133"/>
                  <a:gd name="T1" fmla="*/ 0 h 171"/>
                  <a:gd name="T2" fmla="*/ 103 w 133"/>
                  <a:gd name="T3" fmla="*/ 7 h 171"/>
                  <a:gd name="T4" fmla="*/ 90 w 133"/>
                  <a:gd name="T5" fmla="*/ 17 h 171"/>
                  <a:gd name="T6" fmla="*/ 76 w 133"/>
                  <a:gd name="T7" fmla="*/ 29 h 171"/>
                  <a:gd name="T8" fmla="*/ 61 w 133"/>
                  <a:gd name="T9" fmla="*/ 41 h 171"/>
                  <a:gd name="T10" fmla="*/ 50 w 133"/>
                  <a:gd name="T11" fmla="*/ 52 h 171"/>
                  <a:gd name="T12" fmla="*/ 42 w 133"/>
                  <a:gd name="T13" fmla="*/ 62 h 171"/>
                  <a:gd name="T14" fmla="*/ 40 w 133"/>
                  <a:gd name="T15" fmla="*/ 70 h 171"/>
                  <a:gd name="T16" fmla="*/ 39 w 133"/>
                  <a:gd name="T17" fmla="*/ 77 h 171"/>
                  <a:gd name="T18" fmla="*/ 38 w 133"/>
                  <a:gd name="T19" fmla="*/ 84 h 171"/>
                  <a:gd name="T20" fmla="*/ 33 w 133"/>
                  <a:gd name="T21" fmla="*/ 89 h 171"/>
                  <a:gd name="T22" fmla="*/ 18 w 133"/>
                  <a:gd name="T23" fmla="*/ 99 h 171"/>
                  <a:gd name="T24" fmla="*/ 8 w 133"/>
                  <a:gd name="T25" fmla="*/ 112 h 171"/>
                  <a:gd name="T26" fmla="*/ 2 w 133"/>
                  <a:gd name="T27" fmla="*/ 127 h 171"/>
                  <a:gd name="T28" fmla="*/ 0 w 133"/>
                  <a:gd name="T29" fmla="*/ 147 h 171"/>
                  <a:gd name="T30" fmla="*/ 1 w 133"/>
                  <a:gd name="T31" fmla="*/ 154 h 171"/>
                  <a:gd name="T32" fmla="*/ 2 w 133"/>
                  <a:gd name="T33" fmla="*/ 164 h 171"/>
                  <a:gd name="T34" fmla="*/ 5 w 133"/>
                  <a:gd name="T35" fmla="*/ 171 h 171"/>
                  <a:gd name="T36" fmla="*/ 15 w 133"/>
                  <a:gd name="T37" fmla="*/ 160 h 171"/>
                  <a:gd name="T38" fmla="*/ 25 w 133"/>
                  <a:gd name="T39" fmla="*/ 153 h 171"/>
                  <a:gd name="T40" fmla="*/ 34 w 133"/>
                  <a:gd name="T41" fmla="*/ 148 h 171"/>
                  <a:gd name="T42" fmla="*/ 45 w 133"/>
                  <a:gd name="T43" fmla="*/ 145 h 171"/>
                  <a:gd name="T44" fmla="*/ 59 w 133"/>
                  <a:gd name="T45" fmla="*/ 145 h 171"/>
                  <a:gd name="T46" fmla="*/ 72 w 133"/>
                  <a:gd name="T47" fmla="*/ 145 h 171"/>
                  <a:gd name="T48" fmla="*/ 85 w 133"/>
                  <a:gd name="T49" fmla="*/ 145 h 171"/>
                  <a:gd name="T50" fmla="*/ 99 w 133"/>
                  <a:gd name="T51" fmla="*/ 145 h 171"/>
                  <a:gd name="T52" fmla="*/ 99 w 133"/>
                  <a:gd name="T53" fmla="*/ 143 h 171"/>
                  <a:gd name="T54" fmla="*/ 99 w 133"/>
                  <a:gd name="T55" fmla="*/ 141 h 171"/>
                  <a:gd name="T56" fmla="*/ 99 w 133"/>
                  <a:gd name="T57" fmla="*/ 139 h 171"/>
                  <a:gd name="T58" fmla="*/ 98 w 133"/>
                  <a:gd name="T59" fmla="*/ 125 h 171"/>
                  <a:gd name="T60" fmla="*/ 92 w 133"/>
                  <a:gd name="T61" fmla="*/ 113 h 171"/>
                  <a:gd name="T62" fmla="*/ 84 w 133"/>
                  <a:gd name="T63" fmla="*/ 102 h 171"/>
                  <a:gd name="T64" fmla="*/ 73 w 133"/>
                  <a:gd name="T65" fmla="*/ 94 h 171"/>
                  <a:gd name="T66" fmla="*/ 71 w 133"/>
                  <a:gd name="T67" fmla="*/ 93 h 171"/>
                  <a:gd name="T68" fmla="*/ 67 w 133"/>
                  <a:gd name="T69" fmla="*/ 92 h 171"/>
                  <a:gd name="T70" fmla="*/ 65 w 133"/>
                  <a:gd name="T71" fmla="*/ 92 h 171"/>
                  <a:gd name="T72" fmla="*/ 61 w 133"/>
                  <a:gd name="T73" fmla="*/ 90 h 171"/>
                  <a:gd name="T74" fmla="*/ 59 w 133"/>
                  <a:gd name="T75" fmla="*/ 90 h 171"/>
                  <a:gd name="T76" fmla="*/ 58 w 133"/>
                  <a:gd name="T77" fmla="*/ 89 h 171"/>
                  <a:gd name="T78" fmla="*/ 57 w 133"/>
                  <a:gd name="T79" fmla="*/ 88 h 171"/>
                  <a:gd name="T80" fmla="*/ 55 w 133"/>
                  <a:gd name="T81" fmla="*/ 84 h 171"/>
                  <a:gd name="T82" fmla="*/ 58 w 133"/>
                  <a:gd name="T83" fmla="*/ 69 h 171"/>
                  <a:gd name="T84" fmla="*/ 64 w 133"/>
                  <a:gd name="T85" fmla="*/ 56 h 171"/>
                  <a:gd name="T86" fmla="*/ 73 w 133"/>
                  <a:gd name="T87" fmla="*/ 45 h 171"/>
                  <a:gd name="T88" fmla="*/ 84 w 133"/>
                  <a:gd name="T89" fmla="*/ 36 h 171"/>
                  <a:gd name="T90" fmla="*/ 98 w 133"/>
                  <a:gd name="T91" fmla="*/ 28 h 171"/>
                  <a:gd name="T92" fmla="*/ 112 w 133"/>
                  <a:gd name="T93" fmla="*/ 22 h 171"/>
                  <a:gd name="T94" fmla="*/ 115 w 133"/>
                  <a:gd name="T95" fmla="*/ 18 h 171"/>
                  <a:gd name="T96" fmla="*/ 120 w 133"/>
                  <a:gd name="T97" fmla="*/ 15 h 171"/>
                  <a:gd name="T98" fmla="*/ 127 w 133"/>
                  <a:gd name="T99" fmla="*/ 10 h 171"/>
                  <a:gd name="T100" fmla="*/ 131 w 133"/>
                  <a:gd name="T101" fmla="*/ 6 h 171"/>
                  <a:gd name="T102" fmla="*/ 133 w 133"/>
                  <a:gd name="T103" fmla="*/ 4 h 171"/>
                  <a:gd name="T104" fmla="*/ 114 w 133"/>
                  <a:gd name="T105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3" h="171">
                    <a:moveTo>
                      <a:pt x="114" y="0"/>
                    </a:moveTo>
                    <a:lnTo>
                      <a:pt x="103" y="7"/>
                    </a:lnTo>
                    <a:lnTo>
                      <a:pt x="90" y="17"/>
                    </a:lnTo>
                    <a:lnTo>
                      <a:pt x="76" y="29"/>
                    </a:lnTo>
                    <a:lnTo>
                      <a:pt x="61" y="41"/>
                    </a:lnTo>
                    <a:lnTo>
                      <a:pt x="50" y="52"/>
                    </a:lnTo>
                    <a:lnTo>
                      <a:pt x="42" y="62"/>
                    </a:lnTo>
                    <a:lnTo>
                      <a:pt x="40" y="70"/>
                    </a:lnTo>
                    <a:lnTo>
                      <a:pt x="39" y="77"/>
                    </a:lnTo>
                    <a:lnTo>
                      <a:pt x="38" y="84"/>
                    </a:lnTo>
                    <a:lnTo>
                      <a:pt x="33" y="89"/>
                    </a:lnTo>
                    <a:lnTo>
                      <a:pt x="18" y="99"/>
                    </a:lnTo>
                    <a:lnTo>
                      <a:pt x="8" y="112"/>
                    </a:lnTo>
                    <a:lnTo>
                      <a:pt x="2" y="127"/>
                    </a:lnTo>
                    <a:lnTo>
                      <a:pt x="0" y="147"/>
                    </a:lnTo>
                    <a:lnTo>
                      <a:pt x="1" y="154"/>
                    </a:lnTo>
                    <a:lnTo>
                      <a:pt x="2" y="164"/>
                    </a:lnTo>
                    <a:lnTo>
                      <a:pt x="5" y="171"/>
                    </a:lnTo>
                    <a:lnTo>
                      <a:pt x="15" y="160"/>
                    </a:lnTo>
                    <a:lnTo>
                      <a:pt x="25" y="153"/>
                    </a:lnTo>
                    <a:lnTo>
                      <a:pt x="34" y="148"/>
                    </a:lnTo>
                    <a:lnTo>
                      <a:pt x="45" y="145"/>
                    </a:lnTo>
                    <a:lnTo>
                      <a:pt x="59" y="145"/>
                    </a:lnTo>
                    <a:lnTo>
                      <a:pt x="72" y="145"/>
                    </a:lnTo>
                    <a:lnTo>
                      <a:pt x="85" y="145"/>
                    </a:lnTo>
                    <a:lnTo>
                      <a:pt x="99" y="145"/>
                    </a:lnTo>
                    <a:lnTo>
                      <a:pt x="99" y="143"/>
                    </a:lnTo>
                    <a:lnTo>
                      <a:pt x="99" y="141"/>
                    </a:lnTo>
                    <a:lnTo>
                      <a:pt x="99" y="139"/>
                    </a:lnTo>
                    <a:lnTo>
                      <a:pt x="98" y="125"/>
                    </a:lnTo>
                    <a:lnTo>
                      <a:pt x="92" y="113"/>
                    </a:lnTo>
                    <a:lnTo>
                      <a:pt x="84" y="102"/>
                    </a:lnTo>
                    <a:lnTo>
                      <a:pt x="73" y="94"/>
                    </a:lnTo>
                    <a:lnTo>
                      <a:pt x="71" y="93"/>
                    </a:lnTo>
                    <a:lnTo>
                      <a:pt x="67" y="92"/>
                    </a:lnTo>
                    <a:lnTo>
                      <a:pt x="65" y="92"/>
                    </a:lnTo>
                    <a:lnTo>
                      <a:pt x="61" y="90"/>
                    </a:lnTo>
                    <a:lnTo>
                      <a:pt x="59" y="90"/>
                    </a:lnTo>
                    <a:lnTo>
                      <a:pt x="58" y="89"/>
                    </a:lnTo>
                    <a:lnTo>
                      <a:pt x="57" y="88"/>
                    </a:lnTo>
                    <a:lnTo>
                      <a:pt x="55" y="84"/>
                    </a:lnTo>
                    <a:lnTo>
                      <a:pt x="58" y="69"/>
                    </a:lnTo>
                    <a:lnTo>
                      <a:pt x="64" y="56"/>
                    </a:lnTo>
                    <a:lnTo>
                      <a:pt x="73" y="45"/>
                    </a:lnTo>
                    <a:lnTo>
                      <a:pt x="84" y="36"/>
                    </a:lnTo>
                    <a:lnTo>
                      <a:pt x="98" y="28"/>
                    </a:lnTo>
                    <a:lnTo>
                      <a:pt x="112" y="22"/>
                    </a:lnTo>
                    <a:lnTo>
                      <a:pt x="115" y="18"/>
                    </a:lnTo>
                    <a:lnTo>
                      <a:pt x="120" y="15"/>
                    </a:lnTo>
                    <a:lnTo>
                      <a:pt x="127" y="10"/>
                    </a:lnTo>
                    <a:lnTo>
                      <a:pt x="131" y="6"/>
                    </a:lnTo>
                    <a:lnTo>
                      <a:pt x="133" y="4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9" name="Freeform 448"/>
              <p:cNvSpPr>
                <a:spLocks/>
              </p:cNvSpPr>
              <p:nvPr/>
            </p:nvSpPr>
            <p:spPr bwMode="auto">
              <a:xfrm>
                <a:off x="5394976" y="4275583"/>
                <a:ext cx="139946" cy="179930"/>
              </a:xfrm>
              <a:custGeom>
                <a:avLst/>
                <a:gdLst>
                  <a:gd name="T0" fmla="*/ 114 w 133"/>
                  <a:gd name="T1" fmla="*/ 0 h 171"/>
                  <a:gd name="T2" fmla="*/ 103 w 133"/>
                  <a:gd name="T3" fmla="*/ 7 h 171"/>
                  <a:gd name="T4" fmla="*/ 90 w 133"/>
                  <a:gd name="T5" fmla="*/ 17 h 171"/>
                  <a:gd name="T6" fmla="*/ 76 w 133"/>
                  <a:gd name="T7" fmla="*/ 29 h 171"/>
                  <a:gd name="T8" fmla="*/ 61 w 133"/>
                  <a:gd name="T9" fmla="*/ 41 h 171"/>
                  <a:gd name="T10" fmla="*/ 50 w 133"/>
                  <a:gd name="T11" fmla="*/ 52 h 171"/>
                  <a:gd name="T12" fmla="*/ 42 w 133"/>
                  <a:gd name="T13" fmla="*/ 62 h 171"/>
                  <a:gd name="T14" fmla="*/ 40 w 133"/>
                  <a:gd name="T15" fmla="*/ 70 h 171"/>
                  <a:gd name="T16" fmla="*/ 39 w 133"/>
                  <a:gd name="T17" fmla="*/ 77 h 171"/>
                  <a:gd name="T18" fmla="*/ 38 w 133"/>
                  <a:gd name="T19" fmla="*/ 84 h 171"/>
                  <a:gd name="T20" fmla="*/ 33 w 133"/>
                  <a:gd name="T21" fmla="*/ 89 h 171"/>
                  <a:gd name="T22" fmla="*/ 18 w 133"/>
                  <a:gd name="T23" fmla="*/ 99 h 171"/>
                  <a:gd name="T24" fmla="*/ 8 w 133"/>
                  <a:gd name="T25" fmla="*/ 112 h 171"/>
                  <a:gd name="T26" fmla="*/ 2 w 133"/>
                  <a:gd name="T27" fmla="*/ 127 h 171"/>
                  <a:gd name="T28" fmla="*/ 0 w 133"/>
                  <a:gd name="T29" fmla="*/ 147 h 171"/>
                  <a:gd name="T30" fmla="*/ 1 w 133"/>
                  <a:gd name="T31" fmla="*/ 154 h 171"/>
                  <a:gd name="T32" fmla="*/ 2 w 133"/>
                  <a:gd name="T33" fmla="*/ 164 h 171"/>
                  <a:gd name="T34" fmla="*/ 5 w 133"/>
                  <a:gd name="T35" fmla="*/ 171 h 171"/>
                  <a:gd name="T36" fmla="*/ 15 w 133"/>
                  <a:gd name="T37" fmla="*/ 160 h 171"/>
                  <a:gd name="T38" fmla="*/ 25 w 133"/>
                  <a:gd name="T39" fmla="*/ 153 h 171"/>
                  <a:gd name="T40" fmla="*/ 34 w 133"/>
                  <a:gd name="T41" fmla="*/ 148 h 171"/>
                  <a:gd name="T42" fmla="*/ 45 w 133"/>
                  <a:gd name="T43" fmla="*/ 145 h 171"/>
                  <a:gd name="T44" fmla="*/ 59 w 133"/>
                  <a:gd name="T45" fmla="*/ 145 h 171"/>
                  <a:gd name="T46" fmla="*/ 72 w 133"/>
                  <a:gd name="T47" fmla="*/ 145 h 171"/>
                  <a:gd name="T48" fmla="*/ 85 w 133"/>
                  <a:gd name="T49" fmla="*/ 145 h 171"/>
                  <a:gd name="T50" fmla="*/ 99 w 133"/>
                  <a:gd name="T51" fmla="*/ 145 h 171"/>
                  <a:gd name="T52" fmla="*/ 99 w 133"/>
                  <a:gd name="T53" fmla="*/ 143 h 171"/>
                  <a:gd name="T54" fmla="*/ 99 w 133"/>
                  <a:gd name="T55" fmla="*/ 141 h 171"/>
                  <a:gd name="T56" fmla="*/ 99 w 133"/>
                  <a:gd name="T57" fmla="*/ 139 h 171"/>
                  <a:gd name="T58" fmla="*/ 98 w 133"/>
                  <a:gd name="T59" fmla="*/ 125 h 171"/>
                  <a:gd name="T60" fmla="*/ 92 w 133"/>
                  <a:gd name="T61" fmla="*/ 113 h 171"/>
                  <a:gd name="T62" fmla="*/ 84 w 133"/>
                  <a:gd name="T63" fmla="*/ 102 h 171"/>
                  <a:gd name="T64" fmla="*/ 73 w 133"/>
                  <a:gd name="T65" fmla="*/ 94 h 171"/>
                  <a:gd name="T66" fmla="*/ 71 w 133"/>
                  <a:gd name="T67" fmla="*/ 93 h 171"/>
                  <a:gd name="T68" fmla="*/ 67 w 133"/>
                  <a:gd name="T69" fmla="*/ 92 h 171"/>
                  <a:gd name="T70" fmla="*/ 65 w 133"/>
                  <a:gd name="T71" fmla="*/ 92 h 171"/>
                  <a:gd name="T72" fmla="*/ 61 w 133"/>
                  <a:gd name="T73" fmla="*/ 90 h 171"/>
                  <a:gd name="T74" fmla="*/ 59 w 133"/>
                  <a:gd name="T75" fmla="*/ 90 h 171"/>
                  <a:gd name="T76" fmla="*/ 58 w 133"/>
                  <a:gd name="T77" fmla="*/ 89 h 171"/>
                  <a:gd name="T78" fmla="*/ 57 w 133"/>
                  <a:gd name="T79" fmla="*/ 88 h 171"/>
                  <a:gd name="T80" fmla="*/ 55 w 133"/>
                  <a:gd name="T81" fmla="*/ 84 h 171"/>
                  <a:gd name="T82" fmla="*/ 58 w 133"/>
                  <a:gd name="T83" fmla="*/ 69 h 171"/>
                  <a:gd name="T84" fmla="*/ 64 w 133"/>
                  <a:gd name="T85" fmla="*/ 56 h 171"/>
                  <a:gd name="T86" fmla="*/ 73 w 133"/>
                  <a:gd name="T87" fmla="*/ 45 h 171"/>
                  <a:gd name="T88" fmla="*/ 84 w 133"/>
                  <a:gd name="T89" fmla="*/ 36 h 171"/>
                  <a:gd name="T90" fmla="*/ 98 w 133"/>
                  <a:gd name="T91" fmla="*/ 28 h 171"/>
                  <a:gd name="T92" fmla="*/ 112 w 133"/>
                  <a:gd name="T93" fmla="*/ 22 h 171"/>
                  <a:gd name="T94" fmla="*/ 115 w 133"/>
                  <a:gd name="T95" fmla="*/ 18 h 171"/>
                  <a:gd name="T96" fmla="*/ 120 w 133"/>
                  <a:gd name="T97" fmla="*/ 15 h 171"/>
                  <a:gd name="T98" fmla="*/ 127 w 133"/>
                  <a:gd name="T99" fmla="*/ 10 h 171"/>
                  <a:gd name="T100" fmla="*/ 131 w 133"/>
                  <a:gd name="T101" fmla="*/ 6 h 171"/>
                  <a:gd name="T102" fmla="*/ 133 w 133"/>
                  <a:gd name="T103" fmla="*/ 4 h 171"/>
                  <a:gd name="T104" fmla="*/ 114 w 133"/>
                  <a:gd name="T105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3" h="171">
                    <a:moveTo>
                      <a:pt x="114" y="0"/>
                    </a:moveTo>
                    <a:lnTo>
                      <a:pt x="103" y="7"/>
                    </a:lnTo>
                    <a:lnTo>
                      <a:pt x="90" y="17"/>
                    </a:lnTo>
                    <a:lnTo>
                      <a:pt x="76" y="29"/>
                    </a:lnTo>
                    <a:lnTo>
                      <a:pt x="61" y="41"/>
                    </a:lnTo>
                    <a:lnTo>
                      <a:pt x="50" y="52"/>
                    </a:lnTo>
                    <a:lnTo>
                      <a:pt x="42" y="62"/>
                    </a:lnTo>
                    <a:lnTo>
                      <a:pt x="40" y="70"/>
                    </a:lnTo>
                    <a:lnTo>
                      <a:pt x="39" y="77"/>
                    </a:lnTo>
                    <a:lnTo>
                      <a:pt x="38" y="84"/>
                    </a:lnTo>
                    <a:lnTo>
                      <a:pt x="33" y="89"/>
                    </a:lnTo>
                    <a:lnTo>
                      <a:pt x="18" y="99"/>
                    </a:lnTo>
                    <a:lnTo>
                      <a:pt x="8" y="112"/>
                    </a:lnTo>
                    <a:lnTo>
                      <a:pt x="2" y="127"/>
                    </a:lnTo>
                    <a:lnTo>
                      <a:pt x="0" y="147"/>
                    </a:lnTo>
                    <a:lnTo>
                      <a:pt x="1" y="154"/>
                    </a:lnTo>
                    <a:lnTo>
                      <a:pt x="2" y="164"/>
                    </a:lnTo>
                    <a:lnTo>
                      <a:pt x="5" y="171"/>
                    </a:lnTo>
                    <a:lnTo>
                      <a:pt x="15" y="160"/>
                    </a:lnTo>
                    <a:lnTo>
                      <a:pt x="25" y="153"/>
                    </a:lnTo>
                    <a:lnTo>
                      <a:pt x="34" y="148"/>
                    </a:lnTo>
                    <a:lnTo>
                      <a:pt x="45" y="145"/>
                    </a:lnTo>
                    <a:lnTo>
                      <a:pt x="59" y="145"/>
                    </a:lnTo>
                    <a:lnTo>
                      <a:pt x="72" y="145"/>
                    </a:lnTo>
                    <a:lnTo>
                      <a:pt x="85" y="145"/>
                    </a:lnTo>
                    <a:lnTo>
                      <a:pt x="99" y="145"/>
                    </a:lnTo>
                    <a:lnTo>
                      <a:pt x="99" y="143"/>
                    </a:lnTo>
                    <a:lnTo>
                      <a:pt x="99" y="141"/>
                    </a:lnTo>
                    <a:lnTo>
                      <a:pt x="99" y="139"/>
                    </a:lnTo>
                    <a:lnTo>
                      <a:pt x="98" y="125"/>
                    </a:lnTo>
                    <a:lnTo>
                      <a:pt x="92" y="113"/>
                    </a:lnTo>
                    <a:lnTo>
                      <a:pt x="84" y="102"/>
                    </a:lnTo>
                    <a:lnTo>
                      <a:pt x="73" y="94"/>
                    </a:lnTo>
                    <a:lnTo>
                      <a:pt x="71" y="93"/>
                    </a:lnTo>
                    <a:lnTo>
                      <a:pt x="67" y="92"/>
                    </a:lnTo>
                    <a:lnTo>
                      <a:pt x="65" y="92"/>
                    </a:lnTo>
                    <a:lnTo>
                      <a:pt x="61" y="90"/>
                    </a:lnTo>
                    <a:lnTo>
                      <a:pt x="59" y="90"/>
                    </a:lnTo>
                    <a:lnTo>
                      <a:pt x="58" y="89"/>
                    </a:lnTo>
                    <a:lnTo>
                      <a:pt x="57" y="88"/>
                    </a:lnTo>
                    <a:lnTo>
                      <a:pt x="55" y="84"/>
                    </a:lnTo>
                    <a:lnTo>
                      <a:pt x="58" y="69"/>
                    </a:lnTo>
                    <a:lnTo>
                      <a:pt x="64" y="56"/>
                    </a:lnTo>
                    <a:lnTo>
                      <a:pt x="73" y="45"/>
                    </a:lnTo>
                    <a:lnTo>
                      <a:pt x="84" y="36"/>
                    </a:lnTo>
                    <a:lnTo>
                      <a:pt x="98" y="28"/>
                    </a:lnTo>
                    <a:lnTo>
                      <a:pt x="112" y="22"/>
                    </a:lnTo>
                    <a:lnTo>
                      <a:pt x="115" y="18"/>
                    </a:lnTo>
                    <a:lnTo>
                      <a:pt x="120" y="15"/>
                    </a:lnTo>
                    <a:lnTo>
                      <a:pt x="127" y="10"/>
                    </a:lnTo>
                    <a:lnTo>
                      <a:pt x="131" y="6"/>
                    </a:lnTo>
                    <a:lnTo>
                      <a:pt x="133" y="4"/>
                    </a:lnTo>
                    <a:lnTo>
                      <a:pt x="114" y="0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0" name="Freeform 449"/>
              <p:cNvSpPr>
                <a:spLocks/>
              </p:cNvSpPr>
              <p:nvPr/>
            </p:nvSpPr>
            <p:spPr bwMode="auto">
              <a:xfrm>
                <a:off x="4773113" y="4086183"/>
                <a:ext cx="96804" cy="107327"/>
              </a:xfrm>
              <a:custGeom>
                <a:avLst/>
                <a:gdLst>
                  <a:gd name="T0" fmla="*/ 11 w 92"/>
                  <a:gd name="T1" fmla="*/ 80 h 102"/>
                  <a:gd name="T2" fmla="*/ 4 w 92"/>
                  <a:gd name="T3" fmla="*/ 64 h 102"/>
                  <a:gd name="T4" fmla="*/ 0 w 92"/>
                  <a:gd name="T5" fmla="*/ 49 h 102"/>
                  <a:gd name="T6" fmla="*/ 2 w 92"/>
                  <a:gd name="T7" fmla="*/ 33 h 102"/>
                  <a:gd name="T8" fmla="*/ 6 w 92"/>
                  <a:gd name="T9" fmla="*/ 19 h 102"/>
                  <a:gd name="T10" fmla="*/ 15 w 92"/>
                  <a:gd name="T11" fmla="*/ 10 h 102"/>
                  <a:gd name="T12" fmla="*/ 25 w 92"/>
                  <a:gd name="T13" fmla="*/ 2 h 102"/>
                  <a:gd name="T14" fmla="*/ 37 w 92"/>
                  <a:gd name="T15" fmla="*/ 0 h 102"/>
                  <a:gd name="T16" fmla="*/ 50 w 92"/>
                  <a:gd name="T17" fmla="*/ 2 h 102"/>
                  <a:gd name="T18" fmla="*/ 62 w 92"/>
                  <a:gd name="T19" fmla="*/ 8 h 102"/>
                  <a:gd name="T20" fmla="*/ 73 w 92"/>
                  <a:gd name="T21" fmla="*/ 17 h 102"/>
                  <a:gd name="T22" fmla="*/ 82 w 92"/>
                  <a:gd name="T23" fmla="*/ 26 h 102"/>
                  <a:gd name="T24" fmla="*/ 88 w 92"/>
                  <a:gd name="T25" fmla="*/ 42 h 102"/>
                  <a:gd name="T26" fmla="*/ 92 w 92"/>
                  <a:gd name="T27" fmla="*/ 57 h 102"/>
                  <a:gd name="T28" fmla="*/ 90 w 92"/>
                  <a:gd name="T29" fmla="*/ 72 h 102"/>
                  <a:gd name="T30" fmla="*/ 85 w 92"/>
                  <a:gd name="T31" fmla="*/ 85 h 102"/>
                  <a:gd name="T32" fmla="*/ 75 w 92"/>
                  <a:gd name="T33" fmla="*/ 95 h 102"/>
                  <a:gd name="T34" fmla="*/ 63 w 92"/>
                  <a:gd name="T35" fmla="*/ 101 h 102"/>
                  <a:gd name="T36" fmla="*/ 49 w 92"/>
                  <a:gd name="T37" fmla="*/ 102 h 102"/>
                  <a:gd name="T38" fmla="*/ 35 w 92"/>
                  <a:gd name="T39" fmla="*/ 100 h 102"/>
                  <a:gd name="T40" fmla="*/ 22 w 92"/>
                  <a:gd name="T41" fmla="*/ 91 h 102"/>
                  <a:gd name="T42" fmla="*/ 11 w 92"/>
                  <a:gd name="T43" fmla="*/ 8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2" h="102">
                    <a:moveTo>
                      <a:pt x="11" y="80"/>
                    </a:moveTo>
                    <a:lnTo>
                      <a:pt x="4" y="64"/>
                    </a:lnTo>
                    <a:lnTo>
                      <a:pt x="0" y="49"/>
                    </a:lnTo>
                    <a:lnTo>
                      <a:pt x="2" y="33"/>
                    </a:lnTo>
                    <a:lnTo>
                      <a:pt x="6" y="19"/>
                    </a:lnTo>
                    <a:lnTo>
                      <a:pt x="15" y="10"/>
                    </a:lnTo>
                    <a:lnTo>
                      <a:pt x="25" y="2"/>
                    </a:lnTo>
                    <a:lnTo>
                      <a:pt x="37" y="0"/>
                    </a:lnTo>
                    <a:lnTo>
                      <a:pt x="50" y="2"/>
                    </a:lnTo>
                    <a:lnTo>
                      <a:pt x="62" y="8"/>
                    </a:lnTo>
                    <a:lnTo>
                      <a:pt x="73" y="17"/>
                    </a:lnTo>
                    <a:lnTo>
                      <a:pt x="82" y="26"/>
                    </a:lnTo>
                    <a:lnTo>
                      <a:pt x="88" y="42"/>
                    </a:lnTo>
                    <a:lnTo>
                      <a:pt x="92" y="57"/>
                    </a:lnTo>
                    <a:lnTo>
                      <a:pt x="90" y="72"/>
                    </a:lnTo>
                    <a:lnTo>
                      <a:pt x="85" y="85"/>
                    </a:lnTo>
                    <a:lnTo>
                      <a:pt x="75" y="95"/>
                    </a:lnTo>
                    <a:lnTo>
                      <a:pt x="63" y="101"/>
                    </a:lnTo>
                    <a:lnTo>
                      <a:pt x="49" y="102"/>
                    </a:lnTo>
                    <a:lnTo>
                      <a:pt x="35" y="100"/>
                    </a:lnTo>
                    <a:lnTo>
                      <a:pt x="22" y="91"/>
                    </a:lnTo>
                    <a:lnTo>
                      <a:pt x="11" y="8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1" name="Freeform 450"/>
              <p:cNvSpPr>
                <a:spLocks/>
              </p:cNvSpPr>
              <p:nvPr/>
            </p:nvSpPr>
            <p:spPr bwMode="auto">
              <a:xfrm>
                <a:off x="4779427" y="4105123"/>
                <a:ext cx="96804" cy="94700"/>
              </a:xfrm>
              <a:custGeom>
                <a:avLst/>
                <a:gdLst>
                  <a:gd name="T0" fmla="*/ 22 w 92"/>
                  <a:gd name="T1" fmla="*/ 82 h 90"/>
                  <a:gd name="T2" fmla="*/ 16 w 92"/>
                  <a:gd name="T3" fmla="*/ 77 h 90"/>
                  <a:gd name="T4" fmla="*/ 12 w 92"/>
                  <a:gd name="T5" fmla="*/ 73 h 90"/>
                  <a:gd name="T6" fmla="*/ 7 w 92"/>
                  <a:gd name="T7" fmla="*/ 70 h 90"/>
                  <a:gd name="T8" fmla="*/ 6 w 92"/>
                  <a:gd name="T9" fmla="*/ 67 h 90"/>
                  <a:gd name="T10" fmla="*/ 4 w 92"/>
                  <a:gd name="T11" fmla="*/ 65 h 90"/>
                  <a:gd name="T12" fmla="*/ 3 w 92"/>
                  <a:gd name="T13" fmla="*/ 63 h 90"/>
                  <a:gd name="T14" fmla="*/ 1 w 92"/>
                  <a:gd name="T15" fmla="*/ 62 h 90"/>
                  <a:gd name="T16" fmla="*/ 0 w 92"/>
                  <a:gd name="T17" fmla="*/ 60 h 90"/>
                  <a:gd name="T18" fmla="*/ 0 w 92"/>
                  <a:gd name="T19" fmla="*/ 59 h 90"/>
                  <a:gd name="T20" fmla="*/ 4 w 92"/>
                  <a:gd name="T21" fmla="*/ 58 h 90"/>
                  <a:gd name="T22" fmla="*/ 24 w 92"/>
                  <a:gd name="T23" fmla="*/ 46 h 90"/>
                  <a:gd name="T24" fmla="*/ 34 w 92"/>
                  <a:gd name="T25" fmla="*/ 41 h 90"/>
                  <a:gd name="T26" fmla="*/ 41 w 92"/>
                  <a:gd name="T27" fmla="*/ 35 h 90"/>
                  <a:gd name="T28" fmla="*/ 51 w 92"/>
                  <a:gd name="T29" fmla="*/ 27 h 90"/>
                  <a:gd name="T30" fmla="*/ 61 w 92"/>
                  <a:gd name="T31" fmla="*/ 17 h 90"/>
                  <a:gd name="T32" fmla="*/ 71 w 92"/>
                  <a:gd name="T33" fmla="*/ 3 h 90"/>
                  <a:gd name="T34" fmla="*/ 74 w 92"/>
                  <a:gd name="T35" fmla="*/ 0 h 90"/>
                  <a:gd name="T36" fmla="*/ 77 w 92"/>
                  <a:gd name="T37" fmla="*/ 3 h 90"/>
                  <a:gd name="T38" fmla="*/ 86 w 92"/>
                  <a:gd name="T39" fmla="*/ 17 h 90"/>
                  <a:gd name="T40" fmla="*/ 90 w 92"/>
                  <a:gd name="T41" fmla="*/ 31 h 90"/>
                  <a:gd name="T42" fmla="*/ 92 w 92"/>
                  <a:gd name="T43" fmla="*/ 46 h 90"/>
                  <a:gd name="T44" fmla="*/ 87 w 92"/>
                  <a:gd name="T45" fmla="*/ 60 h 90"/>
                  <a:gd name="T46" fmla="*/ 80 w 92"/>
                  <a:gd name="T47" fmla="*/ 73 h 90"/>
                  <a:gd name="T48" fmla="*/ 67 w 92"/>
                  <a:gd name="T49" fmla="*/ 84 h 90"/>
                  <a:gd name="T50" fmla="*/ 55 w 92"/>
                  <a:gd name="T51" fmla="*/ 89 h 90"/>
                  <a:gd name="T52" fmla="*/ 42 w 92"/>
                  <a:gd name="T53" fmla="*/ 90 h 90"/>
                  <a:gd name="T54" fmla="*/ 31 w 92"/>
                  <a:gd name="T55" fmla="*/ 86 h 90"/>
                  <a:gd name="T56" fmla="*/ 22 w 92"/>
                  <a:gd name="T57" fmla="*/ 8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2" h="90">
                    <a:moveTo>
                      <a:pt x="22" y="82"/>
                    </a:moveTo>
                    <a:lnTo>
                      <a:pt x="16" y="77"/>
                    </a:lnTo>
                    <a:lnTo>
                      <a:pt x="12" y="73"/>
                    </a:lnTo>
                    <a:lnTo>
                      <a:pt x="7" y="70"/>
                    </a:lnTo>
                    <a:lnTo>
                      <a:pt x="6" y="67"/>
                    </a:lnTo>
                    <a:lnTo>
                      <a:pt x="4" y="65"/>
                    </a:lnTo>
                    <a:lnTo>
                      <a:pt x="3" y="63"/>
                    </a:lnTo>
                    <a:lnTo>
                      <a:pt x="1" y="62"/>
                    </a:lnTo>
                    <a:lnTo>
                      <a:pt x="0" y="60"/>
                    </a:lnTo>
                    <a:lnTo>
                      <a:pt x="0" y="59"/>
                    </a:lnTo>
                    <a:lnTo>
                      <a:pt x="4" y="58"/>
                    </a:lnTo>
                    <a:lnTo>
                      <a:pt x="24" y="46"/>
                    </a:lnTo>
                    <a:lnTo>
                      <a:pt x="34" y="41"/>
                    </a:lnTo>
                    <a:lnTo>
                      <a:pt x="41" y="35"/>
                    </a:lnTo>
                    <a:lnTo>
                      <a:pt x="51" y="27"/>
                    </a:lnTo>
                    <a:lnTo>
                      <a:pt x="61" y="17"/>
                    </a:lnTo>
                    <a:lnTo>
                      <a:pt x="71" y="3"/>
                    </a:lnTo>
                    <a:lnTo>
                      <a:pt x="74" y="0"/>
                    </a:lnTo>
                    <a:lnTo>
                      <a:pt x="77" y="3"/>
                    </a:lnTo>
                    <a:lnTo>
                      <a:pt x="86" y="17"/>
                    </a:lnTo>
                    <a:lnTo>
                      <a:pt x="90" y="31"/>
                    </a:lnTo>
                    <a:lnTo>
                      <a:pt x="92" y="46"/>
                    </a:lnTo>
                    <a:lnTo>
                      <a:pt x="87" y="60"/>
                    </a:lnTo>
                    <a:lnTo>
                      <a:pt x="80" y="73"/>
                    </a:lnTo>
                    <a:lnTo>
                      <a:pt x="67" y="84"/>
                    </a:lnTo>
                    <a:lnTo>
                      <a:pt x="55" y="89"/>
                    </a:lnTo>
                    <a:lnTo>
                      <a:pt x="42" y="90"/>
                    </a:lnTo>
                    <a:lnTo>
                      <a:pt x="31" y="86"/>
                    </a:lnTo>
                    <a:lnTo>
                      <a:pt x="22" y="82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2" name="Freeform 451"/>
              <p:cNvSpPr>
                <a:spLocks/>
              </p:cNvSpPr>
              <p:nvPr/>
            </p:nvSpPr>
            <p:spPr bwMode="auto">
              <a:xfrm>
                <a:off x="4779427" y="4105123"/>
                <a:ext cx="96804" cy="94700"/>
              </a:xfrm>
              <a:custGeom>
                <a:avLst/>
                <a:gdLst>
                  <a:gd name="T0" fmla="*/ 22 w 92"/>
                  <a:gd name="T1" fmla="*/ 82 h 90"/>
                  <a:gd name="T2" fmla="*/ 16 w 92"/>
                  <a:gd name="T3" fmla="*/ 77 h 90"/>
                  <a:gd name="T4" fmla="*/ 12 w 92"/>
                  <a:gd name="T5" fmla="*/ 73 h 90"/>
                  <a:gd name="T6" fmla="*/ 7 w 92"/>
                  <a:gd name="T7" fmla="*/ 70 h 90"/>
                  <a:gd name="T8" fmla="*/ 6 w 92"/>
                  <a:gd name="T9" fmla="*/ 67 h 90"/>
                  <a:gd name="T10" fmla="*/ 4 w 92"/>
                  <a:gd name="T11" fmla="*/ 65 h 90"/>
                  <a:gd name="T12" fmla="*/ 3 w 92"/>
                  <a:gd name="T13" fmla="*/ 63 h 90"/>
                  <a:gd name="T14" fmla="*/ 1 w 92"/>
                  <a:gd name="T15" fmla="*/ 62 h 90"/>
                  <a:gd name="T16" fmla="*/ 0 w 92"/>
                  <a:gd name="T17" fmla="*/ 60 h 90"/>
                  <a:gd name="T18" fmla="*/ 0 w 92"/>
                  <a:gd name="T19" fmla="*/ 59 h 90"/>
                  <a:gd name="T20" fmla="*/ 4 w 92"/>
                  <a:gd name="T21" fmla="*/ 58 h 90"/>
                  <a:gd name="T22" fmla="*/ 24 w 92"/>
                  <a:gd name="T23" fmla="*/ 46 h 90"/>
                  <a:gd name="T24" fmla="*/ 34 w 92"/>
                  <a:gd name="T25" fmla="*/ 41 h 90"/>
                  <a:gd name="T26" fmla="*/ 41 w 92"/>
                  <a:gd name="T27" fmla="*/ 35 h 90"/>
                  <a:gd name="T28" fmla="*/ 51 w 92"/>
                  <a:gd name="T29" fmla="*/ 27 h 90"/>
                  <a:gd name="T30" fmla="*/ 61 w 92"/>
                  <a:gd name="T31" fmla="*/ 17 h 90"/>
                  <a:gd name="T32" fmla="*/ 71 w 92"/>
                  <a:gd name="T33" fmla="*/ 3 h 90"/>
                  <a:gd name="T34" fmla="*/ 74 w 92"/>
                  <a:gd name="T35" fmla="*/ 0 h 90"/>
                  <a:gd name="T36" fmla="*/ 77 w 92"/>
                  <a:gd name="T37" fmla="*/ 3 h 90"/>
                  <a:gd name="T38" fmla="*/ 86 w 92"/>
                  <a:gd name="T39" fmla="*/ 17 h 90"/>
                  <a:gd name="T40" fmla="*/ 90 w 92"/>
                  <a:gd name="T41" fmla="*/ 31 h 90"/>
                  <a:gd name="T42" fmla="*/ 92 w 92"/>
                  <a:gd name="T43" fmla="*/ 46 h 90"/>
                  <a:gd name="T44" fmla="*/ 87 w 92"/>
                  <a:gd name="T45" fmla="*/ 60 h 90"/>
                  <a:gd name="T46" fmla="*/ 80 w 92"/>
                  <a:gd name="T47" fmla="*/ 73 h 90"/>
                  <a:gd name="T48" fmla="*/ 67 w 92"/>
                  <a:gd name="T49" fmla="*/ 84 h 90"/>
                  <a:gd name="T50" fmla="*/ 55 w 92"/>
                  <a:gd name="T51" fmla="*/ 89 h 90"/>
                  <a:gd name="T52" fmla="*/ 42 w 92"/>
                  <a:gd name="T53" fmla="*/ 90 h 90"/>
                  <a:gd name="T54" fmla="*/ 31 w 92"/>
                  <a:gd name="T55" fmla="*/ 86 h 90"/>
                  <a:gd name="T56" fmla="*/ 22 w 92"/>
                  <a:gd name="T57" fmla="*/ 8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2" h="90">
                    <a:moveTo>
                      <a:pt x="22" y="82"/>
                    </a:moveTo>
                    <a:lnTo>
                      <a:pt x="16" y="77"/>
                    </a:lnTo>
                    <a:lnTo>
                      <a:pt x="12" y="73"/>
                    </a:lnTo>
                    <a:lnTo>
                      <a:pt x="7" y="70"/>
                    </a:lnTo>
                    <a:lnTo>
                      <a:pt x="6" y="67"/>
                    </a:lnTo>
                    <a:lnTo>
                      <a:pt x="4" y="65"/>
                    </a:lnTo>
                    <a:lnTo>
                      <a:pt x="3" y="63"/>
                    </a:lnTo>
                    <a:lnTo>
                      <a:pt x="1" y="62"/>
                    </a:lnTo>
                    <a:lnTo>
                      <a:pt x="0" y="60"/>
                    </a:lnTo>
                    <a:lnTo>
                      <a:pt x="0" y="59"/>
                    </a:lnTo>
                    <a:lnTo>
                      <a:pt x="4" y="58"/>
                    </a:lnTo>
                    <a:lnTo>
                      <a:pt x="24" y="46"/>
                    </a:lnTo>
                    <a:lnTo>
                      <a:pt x="34" y="41"/>
                    </a:lnTo>
                    <a:lnTo>
                      <a:pt x="41" y="35"/>
                    </a:lnTo>
                    <a:lnTo>
                      <a:pt x="51" y="27"/>
                    </a:lnTo>
                    <a:lnTo>
                      <a:pt x="61" y="17"/>
                    </a:lnTo>
                    <a:lnTo>
                      <a:pt x="71" y="3"/>
                    </a:lnTo>
                    <a:lnTo>
                      <a:pt x="74" y="0"/>
                    </a:lnTo>
                    <a:lnTo>
                      <a:pt x="77" y="3"/>
                    </a:lnTo>
                    <a:lnTo>
                      <a:pt x="86" y="17"/>
                    </a:lnTo>
                    <a:lnTo>
                      <a:pt x="90" y="31"/>
                    </a:lnTo>
                    <a:lnTo>
                      <a:pt x="92" y="46"/>
                    </a:lnTo>
                    <a:lnTo>
                      <a:pt x="87" y="60"/>
                    </a:lnTo>
                    <a:lnTo>
                      <a:pt x="80" y="73"/>
                    </a:lnTo>
                    <a:lnTo>
                      <a:pt x="67" y="84"/>
                    </a:lnTo>
                    <a:lnTo>
                      <a:pt x="55" y="89"/>
                    </a:lnTo>
                    <a:lnTo>
                      <a:pt x="42" y="90"/>
                    </a:lnTo>
                    <a:lnTo>
                      <a:pt x="31" y="86"/>
                    </a:lnTo>
                    <a:lnTo>
                      <a:pt x="22" y="82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3" name="Freeform 452"/>
              <p:cNvSpPr>
                <a:spLocks/>
              </p:cNvSpPr>
              <p:nvPr/>
            </p:nvSpPr>
            <p:spPr bwMode="auto">
              <a:xfrm>
                <a:off x="4852030" y="4234546"/>
                <a:ext cx="98909" cy="105222"/>
              </a:xfrm>
              <a:custGeom>
                <a:avLst/>
                <a:gdLst>
                  <a:gd name="T0" fmla="*/ 78 w 94"/>
                  <a:gd name="T1" fmla="*/ 18 h 100"/>
                  <a:gd name="T2" fmla="*/ 87 w 94"/>
                  <a:gd name="T3" fmla="*/ 31 h 100"/>
                  <a:gd name="T4" fmla="*/ 93 w 94"/>
                  <a:gd name="T5" fmla="*/ 46 h 100"/>
                  <a:gd name="T6" fmla="*/ 94 w 94"/>
                  <a:gd name="T7" fmla="*/ 62 h 100"/>
                  <a:gd name="T8" fmla="*/ 91 w 94"/>
                  <a:gd name="T9" fmla="*/ 76 h 100"/>
                  <a:gd name="T10" fmla="*/ 84 w 94"/>
                  <a:gd name="T11" fmla="*/ 88 h 100"/>
                  <a:gd name="T12" fmla="*/ 75 w 94"/>
                  <a:gd name="T13" fmla="*/ 96 h 100"/>
                  <a:gd name="T14" fmla="*/ 63 w 94"/>
                  <a:gd name="T15" fmla="*/ 100 h 100"/>
                  <a:gd name="T16" fmla="*/ 50 w 94"/>
                  <a:gd name="T17" fmla="*/ 100 h 100"/>
                  <a:gd name="T18" fmla="*/ 37 w 94"/>
                  <a:gd name="T19" fmla="*/ 96 h 100"/>
                  <a:gd name="T20" fmla="*/ 25 w 94"/>
                  <a:gd name="T21" fmla="*/ 89 h 100"/>
                  <a:gd name="T22" fmla="*/ 15 w 94"/>
                  <a:gd name="T23" fmla="*/ 80 h 100"/>
                  <a:gd name="T24" fmla="*/ 6 w 94"/>
                  <a:gd name="T25" fmla="*/ 67 h 100"/>
                  <a:gd name="T26" fmla="*/ 1 w 94"/>
                  <a:gd name="T27" fmla="*/ 51 h 100"/>
                  <a:gd name="T28" fmla="*/ 0 w 94"/>
                  <a:gd name="T29" fmla="*/ 36 h 100"/>
                  <a:gd name="T30" fmla="*/ 4 w 94"/>
                  <a:gd name="T31" fmla="*/ 23 h 100"/>
                  <a:gd name="T32" fmla="*/ 12 w 94"/>
                  <a:gd name="T33" fmla="*/ 11 h 100"/>
                  <a:gd name="T34" fmla="*/ 23 w 94"/>
                  <a:gd name="T35" fmla="*/ 4 h 100"/>
                  <a:gd name="T36" fmla="*/ 37 w 94"/>
                  <a:gd name="T37" fmla="*/ 0 h 100"/>
                  <a:gd name="T38" fmla="*/ 51 w 94"/>
                  <a:gd name="T39" fmla="*/ 1 h 100"/>
                  <a:gd name="T40" fmla="*/ 65 w 94"/>
                  <a:gd name="T41" fmla="*/ 7 h 100"/>
                  <a:gd name="T42" fmla="*/ 78 w 94"/>
                  <a:gd name="T43" fmla="*/ 18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4" h="100">
                    <a:moveTo>
                      <a:pt x="78" y="18"/>
                    </a:moveTo>
                    <a:lnTo>
                      <a:pt x="87" y="31"/>
                    </a:lnTo>
                    <a:lnTo>
                      <a:pt x="93" y="46"/>
                    </a:lnTo>
                    <a:lnTo>
                      <a:pt x="94" y="62"/>
                    </a:lnTo>
                    <a:lnTo>
                      <a:pt x="91" y="76"/>
                    </a:lnTo>
                    <a:lnTo>
                      <a:pt x="84" y="88"/>
                    </a:lnTo>
                    <a:lnTo>
                      <a:pt x="75" y="96"/>
                    </a:lnTo>
                    <a:lnTo>
                      <a:pt x="63" y="100"/>
                    </a:lnTo>
                    <a:lnTo>
                      <a:pt x="50" y="100"/>
                    </a:lnTo>
                    <a:lnTo>
                      <a:pt x="37" y="96"/>
                    </a:lnTo>
                    <a:lnTo>
                      <a:pt x="25" y="89"/>
                    </a:lnTo>
                    <a:lnTo>
                      <a:pt x="15" y="80"/>
                    </a:lnTo>
                    <a:lnTo>
                      <a:pt x="6" y="67"/>
                    </a:lnTo>
                    <a:lnTo>
                      <a:pt x="1" y="51"/>
                    </a:lnTo>
                    <a:lnTo>
                      <a:pt x="0" y="36"/>
                    </a:lnTo>
                    <a:lnTo>
                      <a:pt x="4" y="23"/>
                    </a:lnTo>
                    <a:lnTo>
                      <a:pt x="12" y="11"/>
                    </a:lnTo>
                    <a:lnTo>
                      <a:pt x="23" y="4"/>
                    </a:lnTo>
                    <a:lnTo>
                      <a:pt x="37" y="0"/>
                    </a:lnTo>
                    <a:lnTo>
                      <a:pt x="51" y="1"/>
                    </a:lnTo>
                    <a:lnTo>
                      <a:pt x="65" y="7"/>
                    </a:lnTo>
                    <a:lnTo>
                      <a:pt x="78" y="1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4" name="Freeform 453"/>
              <p:cNvSpPr>
                <a:spLocks/>
              </p:cNvSpPr>
              <p:nvPr/>
            </p:nvSpPr>
            <p:spPr bwMode="auto">
              <a:xfrm>
                <a:off x="4846769" y="4229285"/>
                <a:ext cx="92596" cy="98909"/>
              </a:xfrm>
              <a:custGeom>
                <a:avLst/>
                <a:gdLst>
                  <a:gd name="T0" fmla="*/ 63 w 88"/>
                  <a:gd name="T1" fmla="*/ 5 h 94"/>
                  <a:gd name="T2" fmla="*/ 69 w 88"/>
                  <a:gd name="T3" fmla="*/ 9 h 94"/>
                  <a:gd name="T4" fmla="*/ 75 w 88"/>
                  <a:gd name="T5" fmla="*/ 12 h 94"/>
                  <a:gd name="T6" fmla="*/ 79 w 88"/>
                  <a:gd name="T7" fmla="*/ 16 h 94"/>
                  <a:gd name="T8" fmla="*/ 81 w 88"/>
                  <a:gd name="T9" fmla="*/ 17 h 94"/>
                  <a:gd name="T10" fmla="*/ 83 w 88"/>
                  <a:gd name="T11" fmla="*/ 19 h 94"/>
                  <a:gd name="T12" fmla="*/ 85 w 88"/>
                  <a:gd name="T13" fmla="*/ 21 h 94"/>
                  <a:gd name="T14" fmla="*/ 87 w 88"/>
                  <a:gd name="T15" fmla="*/ 22 h 94"/>
                  <a:gd name="T16" fmla="*/ 88 w 88"/>
                  <a:gd name="T17" fmla="*/ 23 h 94"/>
                  <a:gd name="T18" fmla="*/ 88 w 88"/>
                  <a:gd name="T19" fmla="*/ 24 h 94"/>
                  <a:gd name="T20" fmla="*/ 85 w 88"/>
                  <a:gd name="T21" fmla="*/ 27 h 94"/>
                  <a:gd name="T22" fmla="*/ 75 w 88"/>
                  <a:gd name="T23" fmla="*/ 34 h 94"/>
                  <a:gd name="T24" fmla="*/ 66 w 88"/>
                  <a:gd name="T25" fmla="*/ 41 h 94"/>
                  <a:gd name="T26" fmla="*/ 58 w 88"/>
                  <a:gd name="T27" fmla="*/ 47 h 94"/>
                  <a:gd name="T28" fmla="*/ 51 w 88"/>
                  <a:gd name="T29" fmla="*/ 54 h 94"/>
                  <a:gd name="T30" fmla="*/ 42 w 88"/>
                  <a:gd name="T31" fmla="*/ 63 h 94"/>
                  <a:gd name="T32" fmla="*/ 34 w 88"/>
                  <a:gd name="T33" fmla="*/ 75 h 94"/>
                  <a:gd name="T34" fmla="*/ 25 w 88"/>
                  <a:gd name="T35" fmla="*/ 89 h 94"/>
                  <a:gd name="T36" fmla="*/ 23 w 88"/>
                  <a:gd name="T37" fmla="*/ 94 h 94"/>
                  <a:gd name="T38" fmla="*/ 19 w 88"/>
                  <a:gd name="T39" fmla="*/ 91 h 94"/>
                  <a:gd name="T40" fmla="*/ 9 w 88"/>
                  <a:gd name="T41" fmla="*/ 79 h 94"/>
                  <a:gd name="T42" fmla="*/ 3 w 88"/>
                  <a:gd name="T43" fmla="*/ 66 h 94"/>
                  <a:gd name="T44" fmla="*/ 0 w 88"/>
                  <a:gd name="T45" fmla="*/ 50 h 94"/>
                  <a:gd name="T46" fmla="*/ 2 w 88"/>
                  <a:gd name="T47" fmla="*/ 36 h 94"/>
                  <a:gd name="T48" fmla="*/ 7 w 88"/>
                  <a:gd name="T49" fmla="*/ 22 h 94"/>
                  <a:gd name="T50" fmla="*/ 18 w 88"/>
                  <a:gd name="T51" fmla="*/ 9 h 94"/>
                  <a:gd name="T52" fmla="*/ 30 w 88"/>
                  <a:gd name="T53" fmla="*/ 2 h 94"/>
                  <a:gd name="T54" fmla="*/ 42 w 88"/>
                  <a:gd name="T55" fmla="*/ 0 h 94"/>
                  <a:gd name="T56" fmla="*/ 54 w 88"/>
                  <a:gd name="T57" fmla="*/ 2 h 94"/>
                  <a:gd name="T58" fmla="*/ 63 w 88"/>
                  <a:gd name="T59" fmla="*/ 5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8" h="94">
                    <a:moveTo>
                      <a:pt x="63" y="5"/>
                    </a:moveTo>
                    <a:lnTo>
                      <a:pt x="69" y="9"/>
                    </a:lnTo>
                    <a:lnTo>
                      <a:pt x="75" y="12"/>
                    </a:lnTo>
                    <a:lnTo>
                      <a:pt x="79" y="16"/>
                    </a:lnTo>
                    <a:lnTo>
                      <a:pt x="81" y="17"/>
                    </a:lnTo>
                    <a:lnTo>
                      <a:pt x="83" y="19"/>
                    </a:lnTo>
                    <a:lnTo>
                      <a:pt x="85" y="21"/>
                    </a:lnTo>
                    <a:lnTo>
                      <a:pt x="87" y="22"/>
                    </a:lnTo>
                    <a:lnTo>
                      <a:pt x="88" y="23"/>
                    </a:lnTo>
                    <a:lnTo>
                      <a:pt x="88" y="24"/>
                    </a:lnTo>
                    <a:lnTo>
                      <a:pt x="85" y="27"/>
                    </a:lnTo>
                    <a:lnTo>
                      <a:pt x="75" y="34"/>
                    </a:lnTo>
                    <a:lnTo>
                      <a:pt x="66" y="41"/>
                    </a:lnTo>
                    <a:lnTo>
                      <a:pt x="58" y="47"/>
                    </a:lnTo>
                    <a:lnTo>
                      <a:pt x="51" y="54"/>
                    </a:lnTo>
                    <a:lnTo>
                      <a:pt x="42" y="63"/>
                    </a:lnTo>
                    <a:lnTo>
                      <a:pt x="34" y="75"/>
                    </a:lnTo>
                    <a:lnTo>
                      <a:pt x="25" y="89"/>
                    </a:lnTo>
                    <a:lnTo>
                      <a:pt x="23" y="94"/>
                    </a:lnTo>
                    <a:lnTo>
                      <a:pt x="19" y="91"/>
                    </a:lnTo>
                    <a:lnTo>
                      <a:pt x="9" y="79"/>
                    </a:lnTo>
                    <a:lnTo>
                      <a:pt x="3" y="66"/>
                    </a:lnTo>
                    <a:lnTo>
                      <a:pt x="0" y="50"/>
                    </a:lnTo>
                    <a:lnTo>
                      <a:pt x="2" y="36"/>
                    </a:lnTo>
                    <a:lnTo>
                      <a:pt x="7" y="22"/>
                    </a:lnTo>
                    <a:lnTo>
                      <a:pt x="18" y="9"/>
                    </a:lnTo>
                    <a:lnTo>
                      <a:pt x="30" y="2"/>
                    </a:lnTo>
                    <a:lnTo>
                      <a:pt x="42" y="0"/>
                    </a:lnTo>
                    <a:lnTo>
                      <a:pt x="54" y="2"/>
                    </a:lnTo>
                    <a:lnTo>
                      <a:pt x="63" y="5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5" name="Freeform 454"/>
              <p:cNvSpPr>
                <a:spLocks/>
              </p:cNvSpPr>
              <p:nvPr/>
            </p:nvSpPr>
            <p:spPr bwMode="auto">
              <a:xfrm>
                <a:off x="4846769" y="4229285"/>
                <a:ext cx="92596" cy="98909"/>
              </a:xfrm>
              <a:custGeom>
                <a:avLst/>
                <a:gdLst>
                  <a:gd name="T0" fmla="*/ 63 w 88"/>
                  <a:gd name="T1" fmla="*/ 5 h 94"/>
                  <a:gd name="T2" fmla="*/ 69 w 88"/>
                  <a:gd name="T3" fmla="*/ 9 h 94"/>
                  <a:gd name="T4" fmla="*/ 75 w 88"/>
                  <a:gd name="T5" fmla="*/ 12 h 94"/>
                  <a:gd name="T6" fmla="*/ 79 w 88"/>
                  <a:gd name="T7" fmla="*/ 16 h 94"/>
                  <a:gd name="T8" fmla="*/ 81 w 88"/>
                  <a:gd name="T9" fmla="*/ 17 h 94"/>
                  <a:gd name="T10" fmla="*/ 83 w 88"/>
                  <a:gd name="T11" fmla="*/ 19 h 94"/>
                  <a:gd name="T12" fmla="*/ 85 w 88"/>
                  <a:gd name="T13" fmla="*/ 21 h 94"/>
                  <a:gd name="T14" fmla="*/ 87 w 88"/>
                  <a:gd name="T15" fmla="*/ 22 h 94"/>
                  <a:gd name="T16" fmla="*/ 88 w 88"/>
                  <a:gd name="T17" fmla="*/ 23 h 94"/>
                  <a:gd name="T18" fmla="*/ 88 w 88"/>
                  <a:gd name="T19" fmla="*/ 24 h 94"/>
                  <a:gd name="T20" fmla="*/ 85 w 88"/>
                  <a:gd name="T21" fmla="*/ 27 h 94"/>
                  <a:gd name="T22" fmla="*/ 75 w 88"/>
                  <a:gd name="T23" fmla="*/ 34 h 94"/>
                  <a:gd name="T24" fmla="*/ 66 w 88"/>
                  <a:gd name="T25" fmla="*/ 41 h 94"/>
                  <a:gd name="T26" fmla="*/ 58 w 88"/>
                  <a:gd name="T27" fmla="*/ 47 h 94"/>
                  <a:gd name="T28" fmla="*/ 51 w 88"/>
                  <a:gd name="T29" fmla="*/ 54 h 94"/>
                  <a:gd name="T30" fmla="*/ 42 w 88"/>
                  <a:gd name="T31" fmla="*/ 63 h 94"/>
                  <a:gd name="T32" fmla="*/ 34 w 88"/>
                  <a:gd name="T33" fmla="*/ 75 h 94"/>
                  <a:gd name="T34" fmla="*/ 25 w 88"/>
                  <a:gd name="T35" fmla="*/ 89 h 94"/>
                  <a:gd name="T36" fmla="*/ 23 w 88"/>
                  <a:gd name="T37" fmla="*/ 94 h 94"/>
                  <a:gd name="T38" fmla="*/ 19 w 88"/>
                  <a:gd name="T39" fmla="*/ 91 h 94"/>
                  <a:gd name="T40" fmla="*/ 9 w 88"/>
                  <a:gd name="T41" fmla="*/ 79 h 94"/>
                  <a:gd name="T42" fmla="*/ 3 w 88"/>
                  <a:gd name="T43" fmla="*/ 66 h 94"/>
                  <a:gd name="T44" fmla="*/ 0 w 88"/>
                  <a:gd name="T45" fmla="*/ 50 h 94"/>
                  <a:gd name="T46" fmla="*/ 2 w 88"/>
                  <a:gd name="T47" fmla="*/ 36 h 94"/>
                  <a:gd name="T48" fmla="*/ 7 w 88"/>
                  <a:gd name="T49" fmla="*/ 22 h 94"/>
                  <a:gd name="T50" fmla="*/ 18 w 88"/>
                  <a:gd name="T51" fmla="*/ 9 h 94"/>
                  <a:gd name="T52" fmla="*/ 30 w 88"/>
                  <a:gd name="T53" fmla="*/ 2 h 94"/>
                  <a:gd name="T54" fmla="*/ 42 w 88"/>
                  <a:gd name="T55" fmla="*/ 0 h 94"/>
                  <a:gd name="T56" fmla="*/ 54 w 88"/>
                  <a:gd name="T57" fmla="*/ 2 h 94"/>
                  <a:gd name="T58" fmla="*/ 63 w 88"/>
                  <a:gd name="T59" fmla="*/ 5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8" h="94">
                    <a:moveTo>
                      <a:pt x="63" y="5"/>
                    </a:moveTo>
                    <a:lnTo>
                      <a:pt x="69" y="9"/>
                    </a:lnTo>
                    <a:lnTo>
                      <a:pt x="75" y="12"/>
                    </a:lnTo>
                    <a:lnTo>
                      <a:pt x="79" y="16"/>
                    </a:lnTo>
                    <a:lnTo>
                      <a:pt x="81" y="17"/>
                    </a:lnTo>
                    <a:lnTo>
                      <a:pt x="83" y="19"/>
                    </a:lnTo>
                    <a:lnTo>
                      <a:pt x="85" y="21"/>
                    </a:lnTo>
                    <a:lnTo>
                      <a:pt x="87" y="22"/>
                    </a:lnTo>
                    <a:lnTo>
                      <a:pt x="88" y="23"/>
                    </a:lnTo>
                    <a:lnTo>
                      <a:pt x="88" y="24"/>
                    </a:lnTo>
                    <a:lnTo>
                      <a:pt x="85" y="27"/>
                    </a:lnTo>
                    <a:lnTo>
                      <a:pt x="75" y="34"/>
                    </a:lnTo>
                    <a:lnTo>
                      <a:pt x="66" y="41"/>
                    </a:lnTo>
                    <a:lnTo>
                      <a:pt x="58" y="47"/>
                    </a:lnTo>
                    <a:lnTo>
                      <a:pt x="51" y="54"/>
                    </a:lnTo>
                    <a:lnTo>
                      <a:pt x="42" y="63"/>
                    </a:lnTo>
                    <a:lnTo>
                      <a:pt x="34" y="75"/>
                    </a:lnTo>
                    <a:lnTo>
                      <a:pt x="25" y="89"/>
                    </a:lnTo>
                    <a:lnTo>
                      <a:pt x="23" y="94"/>
                    </a:lnTo>
                    <a:lnTo>
                      <a:pt x="19" y="91"/>
                    </a:lnTo>
                    <a:lnTo>
                      <a:pt x="9" y="79"/>
                    </a:lnTo>
                    <a:lnTo>
                      <a:pt x="3" y="66"/>
                    </a:lnTo>
                    <a:lnTo>
                      <a:pt x="0" y="50"/>
                    </a:lnTo>
                    <a:lnTo>
                      <a:pt x="2" y="36"/>
                    </a:lnTo>
                    <a:lnTo>
                      <a:pt x="7" y="22"/>
                    </a:lnTo>
                    <a:lnTo>
                      <a:pt x="18" y="9"/>
                    </a:lnTo>
                    <a:lnTo>
                      <a:pt x="30" y="2"/>
                    </a:lnTo>
                    <a:lnTo>
                      <a:pt x="42" y="0"/>
                    </a:lnTo>
                    <a:lnTo>
                      <a:pt x="54" y="2"/>
                    </a:lnTo>
                    <a:lnTo>
                      <a:pt x="63" y="5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6" name="Freeform 455"/>
              <p:cNvSpPr>
                <a:spLocks/>
              </p:cNvSpPr>
              <p:nvPr/>
            </p:nvSpPr>
            <p:spPr bwMode="auto">
              <a:xfrm>
                <a:off x="5428647" y="4065139"/>
                <a:ext cx="162042" cy="187295"/>
              </a:xfrm>
              <a:custGeom>
                <a:avLst/>
                <a:gdLst>
                  <a:gd name="T0" fmla="*/ 136 w 154"/>
                  <a:gd name="T1" fmla="*/ 148 h 178"/>
                  <a:gd name="T2" fmla="*/ 118 w 154"/>
                  <a:gd name="T3" fmla="*/ 115 h 178"/>
                  <a:gd name="T4" fmla="*/ 112 w 154"/>
                  <a:gd name="T5" fmla="*/ 91 h 178"/>
                  <a:gd name="T6" fmla="*/ 110 w 154"/>
                  <a:gd name="T7" fmla="*/ 95 h 178"/>
                  <a:gd name="T8" fmla="*/ 110 w 154"/>
                  <a:gd name="T9" fmla="*/ 103 h 178"/>
                  <a:gd name="T10" fmla="*/ 109 w 154"/>
                  <a:gd name="T11" fmla="*/ 109 h 178"/>
                  <a:gd name="T12" fmla="*/ 104 w 154"/>
                  <a:gd name="T13" fmla="*/ 105 h 178"/>
                  <a:gd name="T14" fmla="*/ 89 w 154"/>
                  <a:gd name="T15" fmla="*/ 83 h 178"/>
                  <a:gd name="T16" fmla="*/ 86 w 154"/>
                  <a:gd name="T17" fmla="*/ 69 h 178"/>
                  <a:gd name="T18" fmla="*/ 85 w 154"/>
                  <a:gd name="T19" fmla="*/ 53 h 178"/>
                  <a:gd name="T20" fmla="*/ 83 w 154"/>
                  <a:gd name="T21" fmla="*/ 57 h 178"/>
                  <a:gd name="T22" fmla="*/ 82 w 154"/>
                  <a:gd name="T23" fmla="*/ 65 h 178"/>
                  <a:gd name="T24" fmla="*/ 79 w 154"/>
                  <a:gd name="T25" fmla="*/ 71 h 178"/>
                  <a:gd name="T26" fmla="*/ 71 w 154"/>
                  <a:gd name="T27" fmla="*/ 63 h 178"/>
                  <a:gd name="T28" fmla="*/ 63 w 154"/>
                  <a:gd name="T29" fmla="*/ 40 h 178"/>
                  <a:gd name="T30" fmla="*/ 57 w 154"/>
                  <a:gd name="T31" fmla="*/ 14 h 178"/>
                  <a:gd name="T32" fmla="*/ 55 w 154"/>
                  <a:gd name="T33" fmla="*/ 31 h 178"/>
                  <a:gd name="T34" fmla="*/ 59 w 154"/>
                  <a:gd name="T35" fmla="*/ 53 h 178"/>
                  <a:gd name="T36" fmla="*/ 55 w 154"/>
                  <a:gd name="T37" fmla="*/ 52 h 178"/>
                  <a:gd name="T38" fmla="*/ 48 w 154"/>
                  <a:gd name="T39" fmla="*/ 44 h 178"/>
                  <a:gd name="T40" fmla="*/ 38 w 154"/>
                  <a:gd name="T41" fmla="*/ 30 h 178"/>
                  <a:gd name="T42" fmla="*/ 33 w 154"/>
                  <a:gd name="T43" fmla="*/ 4 h 178"/>
                  <a:gd name="T44" fmla="*/ 29 w 154"/>
                  <a:gd name="T45" fmla="*/ 1 h 178"/>
                  <a:gd name="T46" fmla="*/ 27 w 154"/>
                  <a:gd name="T47" fmla="*/ 8 h 178"/>
                  <a:gd name="T48" fmla="*/ 28 w 154"/>
                  <a:gd name="T49" fmla="*/ 15 h 178"/>
                  <a:gd name="T50" fmla="*/ 27 w 154"/>
                  <a:gd name="T51" fmla="*/ 19 h 178"/>
                  <a:gd name="T52" fmla="*/ 3 w 154"/>
                  <a:gd name="T53" fmla="*/ 1 h 178"/>
                  <a:gd name="T54" fmla="*/ 12 w 154"/>
                  <a:gd name="T55" fmla="*/ 15 h 178"/>
                  <a:gd name="T56" fmla="*/ 25 w 154"/>
                  <a:gd name="T57" fmla="*/ 26 h 178"/>
                  <a:gd name="T58" fmla="*/ 6 w 154"/>
                  <a:gd name="T59" fmla="*/ 25 h 178"/>
                  <a:gd name="T60" fmla="*/ 1 w 154"/>
                  <a:gd name="T61" fmla="*/ 30 h 178"/>
                  <a:gd name="T62" fmla="*/ 16 w 154"/>
                  <a:gd name="T63" fmla="*/ 31 h 178"/>
                  <a:gd name="T64" fmla="*/ 46 w 154"/>
                  <a:gd name="T65" fmla="*/ 52 h 178"/>
                  <a:gd name="T66" fmla="*/ 33 w 154"/>
                  <a:gd name="T67" fmla="*/ 55 h 178"/>
                  <a:gd name="T68" fmla="*/ 20 w 154"/>
                  <a:gd name="T69" fmla="*/ 63 h 178"/>
                  <a:gd name="T70" fmla="*/ 41 w 154"/>
                  <a:gd name="T71" fmla="*/ 62 h 178"/>
                  <a:gd name="T72" fmla="*/ 63 w 154"/>
                  <a:gd name="T73" fmla="*/ 69 h 178"/>
                  <a:gd name="T74" fmla="*/ 82 w 154"/>
                  <a:gd name="T75" fmla="*/ 87 h 178"/>
                  <a:gd name="T76" fmla="*/ 83 w 154"/>
                  <a:gd name="T77" fmla="*/ 95 h 178"/>
                  <a:gd name="T78" fmla="*/ 74 w 154"/>
                  <a:gd name="T79" fmla="*/ 95 h 178"/>
                  <a:gd name="T80" fmla="*/ 66 w 154"/>
                  <a:gd name="T81" fmla="*/ 95 h 178"/>
                  <a:gd name="T82" fmla="*/ 64 w 154"/>
                  <a:gd name="T83" fmla="*/ 97 h 178"/>
                  <a:gd name="T84" fmla="*/ 90 w 154"/>
                  <a:gd name="T85" fmla="*/ 101 h 178"/>
                  <a:gd name="T86" fmla="*/ 105 w 154"/>
                  <a:gd name="T87" fmla="*/ 117 h 178"/>
                  <a:gd name="T88" fmla="*/ 103 w 154"/>
                  <a:gd name="T89" fmla="*/ 123 h 178"/>
                  <a:gd name="T90" fmla="*/ 93 w 154"/>
                  <a:gd name="T91" fmla="*/ 122 h 178"/>
                  <a:gd name="T92" fmla="*/ 89 w 154"/>
                  <a:gd name="T93" fmla="*/ 123 h 178"/>
                  <a:gd name="T94" fmla="*/ 99 w 154"/>
                  <a:gd name="T95" fmla="*/ 127 h 178"/>
                  <a:gd name="T96" fmla="*/ 118 w 154"/>
                  <a:gd name="T97" fmla="*/ 135 h 178"/>
                  <a:gd name="T98" fmla="*/ 138 w 154"/>
                  <a:gd name="T99" fmla="*/ 162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54" h="178">
                    <a:moveTo>
                      <a:pt x="154" y="178"/>
                    </a:moveTo>
                    <a:lnTo>
                      <a:pt x="144" y="162"/>
                    </a:lnTo>
                    <a:lnTo>
                      <a:pt x="136" y="148"/>
                    </a:lnTo>
                    <a:lnTo>
                      <a:pt x="129" y="136"/>
                    </a:lnTo>
                    <a:lnTo>
                      <a:pt x="122" y="124"/>
                    </a:lnTo>
                    <a:lnTo>
                      <a:pt x="118" y="115"/>
                    </a:lnTo>
                    <a:lnTo>
                      <a:pt x="116" y="104"/>
                    </a:lnTo>
                    <a:lnTo>
                      <a:pt x="114" y="92"/>
                    </a:lnTo>
                    <a:lnTo>
                      <a:pt x="112" y="91"/>
                    </a:lnTo>
                    <a:lnTo>
                      <a:pt x="111" y="91"/>
                    </a:lnTo>
                    <a:lnTo>
                      <a:pt x="110" y="92"/>
                    </a:lnTo>
                    <a:lnTo>
                      <a:pt x="110" y="95"/>
                    </a:lnTo>
                    <a:lnTo>
                      <a:pt x="110" y="97"/>
                    </a:lnTo>
                    <a:lnTo>
                      <a:pt x="110" y="100"/>
                    </a:lnTo>
                    <a:lnTo>
                      <a:pt x="110" y="103"/>
                    </a:lnTo>
                    <a:lnTo>
                      <a:pt x="110" y="105"/>
                    </a:lnTo>
                    <a:lnTo>
                      <a:pt x="109" y="108"/>
                    </a:lnTo>
                    <a:lnTo>
                      <a:pt x="109" y="109"/>
                    </a:lnTo>
                    <a:lnTo>
                      <a:pt x="108" y="109"/>
                    </a:lnTo>
                    <a:lnTo>
                      <a:pt x="106" y="109"/>
                    </a:lnTo>
                    <a:lnTo>
                      <a:pt x="104" y="105"/>
                    </a:lnTo>
                    <a:lnTo>
                      <a:pt x="99" y="98"/>
                    </a:lnTo>
                    <a:lnTo>
                      <a:pt x="93" y="90"/>
                    </a:lnTo>
                    <a:lnTo>
                      <a:pt x="89" y="83"/>
                    </a:lnTo>
                    <a:lnTo>
                      <a:pt x="86" y="78"/>
                    </a:lnTo>
                    <a:lnTo>
                      <a:pt x="86" y="75"/>
                    </a:lnTo>
                    <a:lnTo>
                      <a:pt x="86" y="69"/>
                    </a:lnTo>
                    <a:lnTo>
                      <a:pt x="86" y="62"/>
                    </a:lnTo>
                    <a:lnTo>
                      <a:pt x="86" y="56"/>
                    </a:lnTo>
                    <a:lnTo>
                      <a:pt x="85" y="53"/>
                    </a:lnTo>
                    <a:lnTo>
                      <a:pt x="84" y="53"/>
                    </a:lnTo>
                    <a:lnTo>
                      <a:pt x="84" y="55"/>
                    </a:lnTo>
                    <a:lnTo>
                      <a:pt x="83" y="57"/>
                    </a:lnTo>
                    <a:lnTo>
                      <a:pt x="83" y="59"/>
                    </a:lnTo>
                    <a:lnTo>
                      <a:pt x="83" y="63"/>
                    </a:lnTo>
                    <a:lnTo>
                      <a:pt x="82" y="65"/>
                    </a:lnTo>
                    <a:lnTo>
                      <a:pt x="80" y="68"/>
                    </a:lnTo>
                    <a:lnTo>
                      <a:pt x="80" y="70"/>
                    </a:lnTo>
                    <a:lnTo>
                      <a:pt x="79" y="71"/>
                    </a:lnTo>
                    <a:lnTo>
                      <a:pt x="77" y="71"/>
                    </a:lnTo>
                    <a:lnTo>
                      <a:pt x="76" y="69"/>
                    </a:lnTo>
                    <a:lnTo>
                      <a:pt x="71" y="63"/>
                    </a:lnTo>
                    <a:lnTo>
                      <a:pt x="67" y="58"/>
                    </a:lnTo>
                    <a:lnTo>
                      <a:pt x="64" y="51"/>
                    </a:lnTo>
                    <a:lnTo>
                      <a:pt x="63" y="40"/>
                    </a:lnTo>
                    <a:lnTo>
                      <a:pt x="60" y="28"/>
                    </a:lnTo>
                    <a:lnTo>
                      <a:pt x="59" y="19"/>
                    </a:lnTo>
                    <a:lnTo>
                      <a:pt x="57" y="14"/>
                    </a:lnTo>
                    <a:lnTo>
                      <a:pt x="55" y="15"/>
                    </a:lnTo>
                    <a:lnTo>
                      <a:pt x="54" y="21"/>
                    </a:lnTo>
                    <a:lnTo>
                      <a:pt x="55" y="31"/>
                    </a:lnTo>
                    <a:lnTo>
                      <a:pt x="58" y="40"/>
                    </a:lnTo>
                    <a:lnTo>
                      <a:pt x="59" y="49"/>
                    </a:lnTo>
                    <a:lnTo>
                      <a:pt x="59" y="53"/>
                    </a:lnTo>
                    <a:lnTo>
                      <a:pt x="59" y="55"/>
                    </a:lnTo>
                    <a:lnTo>
                      <a:pt x="58" y="53"/>
                    </a:lnTo>
                    <a:lnTo>
                      <a:pt x="55" y="52"/>
                    </a:lnTo>
                    <a:lnTo>
                      <a:pt x="53" y="50"/>
                    </a:lnTo>
                    <a:lnTo>
                      <a:pt x="51" y="47"/>
                    </a:lnTo>
                    <a:lnTo>
                      <a:pt x="48" y="44"/>
                    </a:lnTo>
                    <a:lnTo>
                      <a:pt x="45" y="41"/>
                    </a:lnTo>
                    <a:lnTo>
                      <a:pt x="42" y="39"/>
                    </a:lnTo>
                    <a:lnTo>
                      <a:pt x="38" y="30"/>
                    </a:lnTo>
                    <a:lnTo>
                      <a:pt x="34" y="20"/>
                    </a:lnTo>
                    <a:lnTo>
                      <a:pt x="33" y="11"/>
                    </a:lnTo>
                    <a:lnTo>
                      <a:pt x="33" y="4"/>
                    </a:lnTo>
                    <a:lnTo>
                      <a:pt x="32" y="0"/>
                    </a:lnTo>
                    <a:lnTo>
                      <a:pt x="31" y="1"/>
                    </a:lnTo>
                    <a:lnTo>
                      <a:pt x="29" y="1"/>
                    </a:lnTo>
                    <a:lnTo>
                      <a:pt x="28" y="4"/>
                    </a:lnTo>
                    <a:lnTo>
                      <a:pt x="27" y="6"/>
                    </a:lnTo>
                    <a:lnTo>
                      <a:pt x="27" y="8"/>
                    </a:lnTo>
                    <a:lnTo>
                      <a:pt x="28" y="11"/>
                    </a:lnTo>
                    <a:lnTo>
                      <a:pt x="28" y="13"/>
                    </a:lnTo>
                    <a:lnTo>
                      <a:pt x="28" y="15"/>
                    </a:lnTo>
                    <a:lnTo>
                      <a:pt x="28" y="17"/>
                    </a:lnTo>
                    <a:lnTo>
                      <a:pt x="28" y="18"/>
                    </a:lnTo>
                    <a:lnTo>
                      <a:pt x="27" y="19"/>
                    </a:lnTo>
                    <a:lnTo>
                      <a:pt x="26" y="18"/>
                    </a:lnTo>
                    <a:lnTo>
                      <a:pt x="14" y="9"/>
                    </a:lnTo>
                    <a:lnTo>
                      <a:pt x="3" y="1"/>
                    </a:lnTo>
                    <a:lnTo>
                      <a:pt x="2" y="5"/>
                    </a:lnTo>
                    <a:lnTo>
                      <a:pt x="6" y="11"/>
                    </a:lnTo>
                    <a:lnTo>
                      <a:pt x="12" y="15"/>
                    </a:lnTo>
                    <a:lnTo>
                      <a:pt x="19" y="20"/>
                    </a:lnTo>
                    <a:lnTo>
                      <a:pt x="23" y="24"/>
                    </a:lnTo>
                    <a:lnTo>
                      <a:pt x="25" y="26"/>
                    </a:lnTo>
                    <a:lnTo>
                      <a:pt x="20" y="26"/>
                    </a:lnTo>
                    <a:lnTo>
                      <a:pt x="13" y="25"/>
                    </a:lnTo>
                    <a:lnTo>
                      <a:pt x="6" y="25"/>
                    </a:lnTo>
                    <a:lnTo>
                      <a:pt x="1" y="26"/>
                    </a:lnTo>
                    <a:lnTo>
                      <a:pt x="0" y="27"/>
                    </a:lnTo>
                    <a:lnTo>
                      <a:pt x="1" y="30"/>
                    </a:lnTo>
                    <a:lnTo>
                      <a:pt x="5" y="30"/>
                    </a:lnTo>
                    <a:lnTo>
                      <a:pt x="9" y="30"/>
                    </a:lnTo>
                    <a:lnTo>
                      <a:pt x="16" y="31"/>
                    </a:lnTo>
                    <a:lnTo>
                      <a:pt x="26" y="33"/>
                    </a:lnTo>
                    <a:lnTo>
                      <a:pt x="35" y="40"/>
                    </a:lnTo>
                    <a:lnTo>
                      <a:pt x="46" y="52"/>
                    </a:lnTo>
                    <a:lnTo>
                      <a:pt x="45" y="53"/>
                    </a:lnTo>
                    <a:lnTo>
                      <a:pt x="40" y="55"/>
                    </a:lnTo>
                    <a:lnTo>
                      <a:pt x="33" y="55"/>
                    </a:lnTo>
                    <a:lnTo>
                      <a:pt x="26" y="56"/>
                    </a:lnTo>
                    <a:lnTo>
                      <a:pt x="21" y="58"/>
                    </a:lnTo>
                    <a:lnTo>
                      <a:pt x="20" y="63"/>
                    </a:lnTo>
                    <a:lnTo>
                      <a:pt x="23" y="63"/>
                    </a:lnTo>
                    <a:lnTo>
                      <a:pt x="32" y="62"/>
                    </a:lnTo>
                    <a:lnTo>
                      <a:pt x="41" y="62"/>
                    </a:lnTo>
                    <a:lnTo>
                      <a:pt x="52" y="63"/>
                    </a:lnTo>
                    <a:lnTo>
                      <a:pt x="55" y="64"/>
                    </a:lnTo>
                    <a:lnTo>
                      <a:pt x="63" y="69"/>
                    </a:lnTo>
                    <a:lnTo>
                      <a:pt x="70" y="75"/>
                    </a:lnTo>
                    <a:lnTo>
                      <a:pt x="77" y="81"/>
                    </a:lnTo>
                    <a:lnTo>
                      <a:pt x="82" y="87"/>
                    </a:lnTo>
                    <a:lnTo>
                      <a:pt x="85" y="91"/>
                    </a:lnTo>
                    <a:lnTo>
                      <a:pt x="84" y="94"/>
                    </a:lnTo>
                    <a:lnTo>
                      <a:pt x="83" y="95"/>
                    </a:lnTo>
                    <a:lnTo>
                      <a:pt x="80" y="95"/>
                    </a:lnTo>
                    <a:lnTo>
                      <a:pt x="77" y="95"/>
                    </a:lnTo>
                    <a:lnTo>
                      <a:pt x="74" y="95"/>
                    </a:lnTo>
                    <a:lnTo>
                      <a:pt x="71" y="95"/>
                    </a:lnTo>
                    <a:lnTo>
                      <a:pt x="69" y="95"/>
                    </a:lnTo>
                    <a:lnTo>
                      <a:pt x="66" y="95"/>
                    </a:lnTo>
                    <a:lnTo>
                      <a:pt x="64" y="95"/>
                    </a:lnTo>
                    <a:lnTo>
                      <a:pt x="63" y="96"/>
                    </a:lnTo>
                    <a:lnTo>
                      <a:pt x="64" y="97"/>
                    </a:lnTo>
                    <a:lnTo>
                      <a:pt x="65" y="100"/>
                    </a:lnTo>
                    <a:lnTo>
                      <a:pt x="78" y="98"/>
                    </a:lnTo>
                    <a:lnTo>
                      <a:pt x="90" y="101"/>
                    </a:lnTo>
                    <a:lnTo>
                      <a:pt x="96" y="104"/>
                    </a:lnTo>
                    <a:lnTo>
                      <a:pt x="102" y="111"/>
                    </a:lnTo>
                    <a:lnTo>
                      <a:pt x="105" y="117"/>
                    </a:lnTo>
                    <a:lnTo>
                      <a:pt x="105" y="122"/>
                    </a:lnTo>
                    <a:lnTo>
                      <a:pt x="104" y="122"/>
                    </a:lnTo>
                    <a:lnTo>
                      <a:pt x="103" y="123"/>
                    </a:lnTo>
                    <a:lnTo>
                      <a:pt x="99" y="123"/>
                    </a:lnTo>
                    <a:lnTo>
                      <a:pt x="97" y="123"/>
                    </a:lnTo>
                    <a:lnTo>
                      <a:pt x="93" y="122"/>
                    </a:lnTo>
                    <a:lnTo>
                      <a:pt x="91" y="122"/>
                    </a:lnTo>
                    <a:lnTo>
                      <a:pt x="90" y="122"/>
                    </a:lnTo>
                    <a:lnTo>
                      <a:pt x="89" y="123"/>
                    </a:lnTo>
                    <a:lnTo>
                      <a:pt x="89" y="126"/>
                    </a:lnTo>
                    <a:lnTo>
                      <a:pt x="93" y="127"/>
                    </a:lnTo>
                    <a:lnTo>
                      <a:pt x="99" y="127"/>
                    </a:lnTo>
                    <a:lnTo>
                      <a:pt x="106" y="128"/>
                    </a:lnTo>
                    <a:lnTo>
                      <a:pt x="115" y="132"/>
                    </a:lnTo>
                    <a:lnTo>
                      <a:pt x="118" y="135"/>
                    </a:lnTo>
                    <a:lnTo>
                      <a:pt x="124" y="142"/>
                    </a:lnTo>
                    <a:lnTo>
                      <a:pt x="131" y="152"/>
                    </a:lnTo>
                    <a:lnTo>
                      <a:pt x="138" y="162"/>
                    </a:lnTo>
                    <a:lnTo>
                      <a:pt x="146" y="175"/>
                    </a:lnTo>
                    <a:lnTo>
                      <a:pt x="154" y="17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7" name="Freeform 456"/>
              <p:cNvSpPr>
                <a:spLocks/>
              </p:cNvSpPr>
              <p:nvPr/>
            </p:nvSpPr>
            <p:spPr bwMode="auto">
              <a:xfrm>
                <a:off x="5689598" y="4104071"/>
                <a:ext cx="391426" cy="470343"/>
              </a:xfrm>
              <a:custGeom>
                <a:avLst/>
                <a:gdLst>
                  <a:gd name="T0" fmla="*/ 352 w 372"/>
                  <a:gd name="T1" fmla="*/ 153 h 447"/>
                  <a:gd name="T2" fmla="*/ 329 w 372"/>
                  <a:gd name="T3" fmla="*/ 142 h 447"/>
                  <a:gd name="T4" fmla="*/ 324 w 372"/>
                  <a:gd name="T5" fmla="*/ 128 h 447"/>
                  <a:gd name="T6" fmla="*/ 327 w 372"/>
                  <a:gd name="T7" fmla="*/ 109 h 447"/>
                  <a:gd name="T8" fmla="*/ 327 w 372"/>
                  <a:gd name="T9" fmla="*/ 87 h 447"/>
                  <a:gd name="T10" fmla="*/ 315 w 372"/>
                  <a:gd name="T11" fmla="*/ 61 h 447"/>
                  <a:gd name="T12" fmla="*/ 275 w 372"/>
                  <a:gd name="T13" fmla="*/ 26 h 447"/>
                  <a:gd name="T14" fmla="*/ 221 w 372"/>
                  <a:gd name="T15" fmla="*/ 3 h 447"/>
                  <a:gd name="T16" fmla="*/ 161 w 372"/>
                  <a:gd name="T17" fmla="*/ 3 h 447"/>
                  <a:gd name="T18" fmla="*/ 100 w 372"/>
                  <a:gd name="T19" fmla="*/ 25 h 447"/>
                  <a:gd name="T20" fmla="*/ 53 w 372"/>
                  <a:gd name="T21" fmla="*/ 65 h 447"/>
                  <a:gd name="T22" fmla="*/ 20 w 372"/>
                  <a:gd name="T23" fmla="*/ 119 h 447"/>
                  <a:gd name="T24" fmla="*/ 2 w 372"/>
                  <a:gd name="T25" fmla="*/ 183 h 447"/>
                  <a:gd name="T26" fmla="*/ 1 w 372"/>
                  <a:gd name="T27" fmla="*/ 246 h 447"/>
                  <a:gd name="T28" fmla="*/ 14 w 372"/>
                  <a:gd name="T29" fmla="*/ 297 h 447"/>
                  <a:gd name="T30" fmla="*/ 39 w 372"/>
                  <a:gd name="T31" fmla="*/ 344 h 447"/>
                  <a:gd name="T32" fmla="*/ 65 w 372"/>
                  <a:gd name="T33" fmla="*/ 385 h 447"/>
                  <a:gd name="T34" fmla="*/ 86 w 372"/>
                  <a:gd name="T35" fmla="*/ 415 h 447"/>
                  <a:gd name="T36" fmla="*/ 111 w 372"/>
                  <a:gd name="T37" fmla="*/ 438 h 447"/>
                  <a:gd name="T38" fmla="*/ 144 w 372"/>
                  <a:gd name="T39" fmla="*/ 447 h 447"/>
                  <a:gd name="T40" fmla="*/ 180 w 372"/>
                  <a:gd name="T41" fmla="*/ 438 h 447"/>
                  <a:gd name="T42" fmla="*/ 208 w 372"/>
                  <a:gd name="T43" fmla="*/ 416 h 447"/>
                  <a:gd name="T44" fmla="*/ 234 w 372"/>
                  <a:gd name="T45" fmla="*/ 389 h 447"/>
                  <a:gd name="T46" fmla="*/ 265 w 372"/>
                  <a:gd name="T47" fmla="*/ 362 h 447"/>
                  <a:gd name="T48" fmla="*/ 290 w 372"/>
                  <a:gd name="T49" fmla="*/ 353 h 447"/>
                  <a:gd name="T50" fmla="*/ 315 w 372"/>
                  <a:gd name="T51" fmla="*/ 348 h 447"/>
                  <a:gd name="T52" fmla="*/ 339 w 372"/>
                  <a:gd name="T53" fmla="*/ 344 h 447"/>
                  <a:gd name="T54" fmla="*/ 353 w 372"/>
                  <a:gd name="T55" fmla="*/ 330 h 447"/>
                  <a:gd name="T56" fmla="*/ 341 w 372"/>
                  <a:gd name="T57" fmla="*/ 210 h 447"/>
                  <a:gd name="T58" fmla="*/ 348 w 372"/>
                  <a:gd name="T59" fmla="*/ 192 h 447"/>
                  <a:gd name="T60" fmla="*/ 361 w 372"/>
                  <a:gd name="T61" fmla="*/ 172 h 447"/>
                  <a:gd name="T62" fmla="*/ 371 w 372"/>
                  <a:gd name="T63" fmla="*/ 157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72" h="447">
                    <a:moveTo>
                      <a:pt x="372" y="155"/>
                    </a:moveTo>
                    <a:lnTo>
                      <a:pt x="352" y="153"/>
                    </a:lnTo>
                    <a:lnTo>
                      <a:pt x="337" y="148"/>
                    </a:lnTo>
                    <a:lnTo>
                      <a:pt x="329" y="142"/>
                    </a:lnTo>
                    <a:lnTo>
                      <a:pt x="326" y="136"/>
                    </a:lnTo>
                    <a:lnTo>
                      <a:pt x="324" y="128"/>
                    </a:lnTo>
                    <a:lnTo>
                      <a:pt x="324" y="119"/>
                    </a:lnTo>
                    <a:lnTo>
                      <a:pt x="327" y="109"/>
                    </a:lnTo>
                    <a:lnTo>
                      <a:pt x="327" y="98"/>
                    </a:lnTo>
                    <a:lnTo>
                      <a:pt x="327" y="87"/>
                    </a:lnTo>
                    <a:lnTo>
                      <a:pt x="323" y="74"/>
                    </a:lnTo>
                    <a:lnTo>
                      <a:pt x="315" y="61"/>
                    </a:lnTo>
                    <a:lnTo>
                      <a:pt x="297" y="42"/>
                    </a:lnTo>
                    <a:lnTo>
                      <a:pt x="275" y="26"/>
                    </a:lnTo>
                    <a:lnTo>
                      <a:pt x="249" y="12"/>
                    </a:lnTo>
                    <a:lnTo>
                      <a:pt x="221" y="3"/>
                    </a:lnTo>
                    <a:lnTo>
                      <a:pt x="195" y="0"/>
                    </a:lnTo>
                    <a:lnTo>
                      <a:pt x="161" y="3"/>
                    </a:lnTo>
                    <a:lnTo>
                      <a:pt x="130" y="12"/>
                    </a:lnTo>
                    <a:lnTo>
                      <a:pt x="100" y="25"/>
                    </a:lnTo>
                    <a:lnTo>
                      <a:pt x="75" y="44"/>
                    </a:lnTo>
                    <a:lnTo>
                      <a:pt x="53" y="65"/>
                    </a:lnTo>
                    <a:lnTo>
                      <a:pt x="34" y="91"/>
                    </a:lnTo>
                    <a:lnTo>
                      <a:pt x="20" y="119"/>
                    </a:lnTo>
                    <a:lnTo>
                      <a:pt x="8" y="150"/>
                    </a:lnTo>
                    <a:lnTo>
                      <a:pt x="2" y="183"/>
                    </a:lnTo>
                    <a:lnTo>
                      <a:pt x="0" y="218"/>
                    </a:lnTo>
                    <a:lnTo>
                      <a:pt x="1" y="246"/>
                    </a:lnTo>
                    <a:lnTo>
                      <a:pt x="7" y="272"/>
                    </a:lnTo>
                    <a:lnTo>
                      <a:pt x="14" y="297"/>
                    </a:lnTo>
                    <a:lnTo>
                      <a:pt x="26" y="321"/>
                    </a:lnTo>
                    <a:lnTo>
                      <a:pt x="39" y="344"/>
                    </a:lnTo>
                    <a:lnTo>
                      <a:pt x="54" y="368"/>
                    </a:lnTo>
                    <a:lnTo>
                      <a:pt x="65" y="385"/>
                    </a:lnTo>
                    <a:lnTo>
                      <a:pt x="74" y="400"/>
                    </a:lnTo>
                    <a:lnTo>
                      <a:pt x="86" y="415"/>
                    </a:lnTo>
                    <a:lnTo>
                      <a:pt x="98" y="428"/>
                    </a:lnTo>
                    <a:lnTo>
                      <a:pt x="111" y="438"/>
                    </a:lnTo>
                    <a:lnTo>
                      <a:pt x="126" y="444"/>
                    </a:lnTo>
                    <a:lnTo>
                      <a:pt x="144" y="447"/>
                    </a:lnTo>
                    <a:lnTo>
                      <a:pt x="163" y="444"/>
                    </a:lnTo>
                    <a:lnTo>
                      <a:pt x="180" y="438"/>
                    </a:lnTo>
                    <a:lnTo>
                      <a:pt x="195" y="429"/>
                    </a:lnTo>
                    <a:lnTo>
                      <a:pt x="208" y="416"/>
                    </a:lnTo>
                    <a:lnTo>
                      <a:pt x="221" y="403"/>
                    </a:lnTo>
                    <a:lnTo>
                      <a:pt x="234" y="389"/>
                    </a:lnTo>
                    <a:lnTo>
                      <a:pt x="249" y="376"/>
                    </a:lnTo>
                    <a:lnTo>
                      <a:pt x="265" y="362"/>
                    </a:lnTo>
                    <a:lnTo>
                      <a:pt x="277" y="357"/>
                    </a:lnTo>
                    <a:lnTo>
                      <a:pt x="290" y="353"/>
                    </a:lnTo>
                    <a:lnTo>
                      <a:pt x="303" y="351"/>
                    </a:lnTo>
                    <a:lnTo>
                      <a:pt x="315" y="348"/>
                    </a:lnTo>
                    <a:lnTo>
                      <a:pt x="328" y="347"/>
                    </a:lnTo>
                    <a:lnTo>
                      <a:pt x="339" y="344"/>
                    </a:lnTo>
                    <a:lnTo>
                      <a:pt x="347" y="339"/>
                    </a:lnTo>
                    <a:lnTo>
                      <a:pt x="353" y="330"/>
                    </a:lnTo>
                    <a:lnTo>
                      <a:pt x="356" y="320"/>
                    </a:lnTo>
                    <a:lnTo>
                      <a:pt x="341" y="210"/>
                    </a:lnTo>
                    <a:lnTo>
                      <a:pt x="343" y="201"/>
                    </a:lnTo>
                    <a:lnTo>
                      <a:pt x="348" y="192"/>
                    </a:lnTo>
                    <a:lnTo>
                      <a:pt x="354" y="181"/>
                    </a:lnTo>
                    <a:lnTo>
                      <a:pt x="361" y="172"/>
                    </a:lnTo>
                    <a:lnTo>
                      <a:pt x="366" y="163"/>
                    </a:lnTo>
                    <a:lnTo>
                      <a:pt x="371" y="157"/>
                    </a:lnTo>
                    <a:lnTo>
                      <a:pt x="372" y="155"/>
                    </a:lnTo>
                    <a:close/>
                  </a:path>
                </a:pathLst>
              </a:custGeom>
              <a:solidFill>
                <a:srgbClr val="269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8" name="Freeform 457"/>
              <p:cNvSpPr>
                <a:spLocks/>
              </p:cNvSpPr>
              <p:nvPr/>
            </p:nvSpPr>
            <p:spPr bwMode="auto">
              <a:xfrm>
                <a:off x="5689598" y="4104071"/>
                <a:ext cx="391426" cy="470343"/>
              </a:xfrm>
              <a:custGeom>
                <a:avLst/>
                <a:gdLst>
                  <a:gd name="T0" fmla="*/ 352 w 372"/>
                  <a:gd name="T1" fmla="*/ 153 h 447"/>
                  <a:gd name="T2" fmla="*/ 329 w 372"/>
                  <a:gd name="T3" fmla="*/ 142 h 447"/>
                  <a:gd name="T4" fmla="*/ 324 w 372"/>
                  <a:gd name="T5" fmla="*/ 128 h 447"/>
                  <a:gd name="T6" fmla="*/ 327 w 372"/>
                  <a:gd name="T7" fmla="*/ 109 h 447"/>
                  <a:gd name="T8" fmla="*/ 327 w 372"/>
                  <a:gd name="T9" fmla="*/ 87 h 447"/>
                  <a:gd name="T10" fmla="*/ 315 w 372"/>
                  <a:gd name="T11" fmla="*/ 61 h 447"/>
                  <a:gd name="T12" fmla="*/ 275 w 372"/>
                  <a:gd name="T13" fmla="*/ 26 h 447"/>
                  <a:gd name="T14" fmla="*/ 221 w 372"/>
                  <a:gd name="T15" fmla="*/ 3 h 447"/>
                  <a:gd name="T16" fmla="*/ 161 w 372"/>
                  <a:gd name="T17" fmla="*/ 3 h 447"/>
                  <a:gd name="T18" fmla="*/ 100 w 372"/>
                  <a:gd name="T19" fmla="*/ 25 h 447"/>
                  <a:gd name="T20" fmla="*/ 53 w 372"/>
                  <a:gd name="T21" fmla="*/ 65 h 447"/>
                  <a:gd name="T22" fmla="*/ 20 w 372"/>
                  <a:gd name="T23" fmla="*/ 119 h 447"/>
                  <a:gd name="T24" fmla="*/ 2 w 372"/>
                  <a:gd name="T25" fmla="*/ 183 h 447"/>
                  <a:gd name="T26" fmla="*/ 1 w 372"/>
                  <a:gd name="T27" fmla="*/ 246 h 447"/>
                  <a:gd name="T28" fmla="*/ 14 w 372"/>
                  <a:gd name="T29" fmla="*/ 297 h 447"/>
                  <a:gd name="T30" fmla="*/ 39 w 372"/>
                  <a:gd name="T31" fmla="*/ 344 h 447"/>
                  <a:gd name="T32" fmla="*/ 65 w 372"/>
                  <a:gd name="T33" fmla="*/ 385 h 447"/>
                  <a:gd name="T34" fmla="*/ 86 w 372"/>
                  <a:gd name="T35" fmla="*/ 415 h 447"/>
                  <a:gd name="T36" fmla="*/ 111 w 372"/>
                  <a:gd name="T37" fmla="*/ 438 h 447"/>
                  <a:gd name="T38" fmla="*/ 144 w 372"/>
                  <a:gd name="T39" fmla="*/ 447 h 447"/>
                  <a:gd name="T40" fmla="*/ 180 w 372"/>
                  <a:gd name="T41" fmla="*/ 438 h 447"/>
                  <a:gd name="T42" fmla="*/ 208 w 372"/>
                  <a:gd name="T43" fmla="*/ 416 h 447"/>
                  <a:gd name="T44" fmla="*/ 234 w 372"/>
                  <a:gd name="T45" fmla="*/ 389 h 447"/>
                  <a:gd name="T46" fmla="*/ 265 w 372"/>
                  <a:gd name="T47" fmla="*/ 362 h 447"/>
                  <a:gd name="T48" fmla="*/ 290 w 372"/>
                  <a:gd name="T49" fmla="*/ 353 h 447"/>
                  <a:gd name="T50" fmla="*/ 315 w 372"/>
                  <a:gd name="T51" fmla="*/ 348 h 447"/>
                  <a:gd name="T52" fmla="*/ 339 w 372"/>
                  <a:gd name="T53" fmla="*/ 344 h 447"/>
                  <a:gd name="T54" fmla="*/ 353 w 372"/>
                  <a:gd name="T55" fmla="*/ 330 h 447"/>
                  <a:gd name="T56" fmla="*/ 341 w 372"/>
                  <a:gd name="T57" fmla="*/ 210 h 447"/>
                  <a:gd name="T58" fmla="*/ 348 w 372"/>
                  <a:gd name="T59" fmla="*/ 192 h 447"/>
                  <a:gd name="T60" fmla="*/ 361 w 372"/>
                  <a:gd name="T61" fmla="*/ 172 h 447"/>
                  <a:gd name="T62" fmla="*/ 371 w 372"/>
                  <a:gd name="T63" fmla="*/ 157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72" h="447">
                    <a:moveTo>
                      <a:pt x="372" y="155"/>
                    </a:moveTo>
                    <a:lnTo>
                      <a:pt x="352" y="153"/>
                    </a:lnTo>
                    <a:lnTo>
                      <a:pt x="337" y="148"/>
                    </a:lnTo>
                    <a:lnTo>
                      <a:pt x="329" y="142"/>
                    </a:lnTo>
                    <a:lnTo>
                      <a:pt x="326" y="136"/>
                    </a:lnTo>
                    <a:lnTo>
                      <a:pt x="324" y="128"/>
                    </a:lnTo>
                    <a:lnTo>
                      <a:pt x="324" y="119"/>
                    </a:lnTo>
                    <a:lnTo>
                      <a:pt x="327" y="109"/>
                    </a:lnTo>
                    <a:lnTo>
                      <a:pt x="327" y="98"/>
                    </a:lnTo>
                    <a:lnTo>
                      <a:pt x="327" y="87"/>
                    </a:lnTo>
                    <a:lnTo>
                      <a:pt x="323" y="74"/>
                    </a:lnTo>
                    <a:lnTo>
                      <a:pt x="315" y="61"/>
                    </a:lnTo>
                    <a:lnTo>
                      <a:pt x="297" y="42"/>
                    </a:lnTo>
                    <a:lnTo>
                      <a:pt x="275" y="26"/>
                    </a:lnTo>
                    <a:lnTo>
                      <a:pt x="249" y="12"/>
                    </a:lnTo>
                    <a:lnTo>
                      <a:pt x="221" y="3"/>
                    </a:lnTo>
                    <a:lnTo>
                      <a:pt x="195" y="0"/>
                    </a:lnTo>
                    <a:lnTo>
                      <a:pt x="161" y="3"/>
                    </a:lnTo>
                    <a:lnTo>
                      <a:pt x="130" y="12"/>
                    </a:lnTo>
                    <a:lnTo>
                      <a:pt x="100" y="25"/>
                    </a:lnTo>
                    <a:lnTo>
                      <a:pt x="75" y="44"/>
                    </a:lnTo>
                    <a:lnTo>
                      <a:pt x="53" y="65"/>
                    </a:lnTo>
                    <a:lnTo>
                      <a:pt x="34" y="91"/>
                    </a:lnTo>
                    <a:lnTo>
                      <a:pt x="20" y="119"/>
                    </a:lnTo>
                    <a:lnTo>
                      <a:pt x="8" y="150"/>
                    </a:lnTo>
                    <a:lnTo>
                      <a:pt x="2" y="183"/>
                    </a:lnTo>
                    <a:lnTo>
                      <a:pt x="0" y="218"/>
                    </a:lnTo>
                    <a:lnTo>
                      <a:pt x="1" y="246"/>
                    </a:lnTo>
                    <a:lnTo>
                      <a:pt x="7" y="272"/>
                    </a:lnTo>
                    <a:lnTo>
                      <a:pt x="14" y="297"/>
                    </a:lnTo>
                    <a:lnTo>
                      <a:pt x="26" y="321"/>
                    </a:lnTo>
                    <a:lnTo>
                      <a:pt x="39" y="344"/>
                    </a:lnTo>
                    <a:lnTo>
                      <a:pt x="54" y="368"/>
                    </a:lnTo>
                    <a:lnTo>
                      <a:pt x="65" y="385"/>
                    </a:lnTo>
                    <a:lnTo>
                      <a:pt x="74" y="400"/>
                    </a:lnTo>
                    <a:lnTo>
                      <a:pt x="86" y="415"/>
                    </a:lnTo>
                    <a:lnTo>
                      <a:pt x="98" y="428"/>
                    </a:lnTo>
                    <a:lnTo>
                      <a:pt x="111" y="438"/>
                    </a:lnTo>
                    <a:lnTo>
                      <a:pt x="126" y="444"/>
                    </a:lnTo>
                    <a:lnTo>
                      <a:pt x="144" y="447"/>
                    </a:lnTo>
                    <a:lnTo>
                      <a:pt x="163" y="444"/>
                    </a:lnTo>
                    <a:lnTo>
                      <a:pt x="180" y="438"/>
                    </a:lnTo>
                    <a:lnTo>
                      <a:pt x="195" y="429"/>
                    </a:lnTo>
                    <a:lnTo>
                      <a:pt x="208" y="416"/>
                    </a:lnTo>
                    <a:lnTo>
                      <a:pt x="221" y="403"/>
                    </a:lnTo>
                    <a:lnTo>
                      <a:pt x="234" y="389"/>
                    </a:lnTo>
                    <a:lnTo>
                      <a:pt x="249" y="376"/>
                    </a:lnTo>
                    <a:lnTo>
                      <a:pt x="265" y="362"/>
                    </a:lnTo>
                    <a:lnTo>
                      <a:pt x="277" y="357"/>
                    </a:lnTo>
                    <a:lnTo>
                      <a:pt x="290" y="353"/>
                    </a:lnTo>
                    <a:lnTo>
                      <a:pt x="303" y="351"/>
                    </a:lnTo>
                    <a:lnTo>
                      <a:pt x="315" y="348"/>
                    </a:lnTo>
                    <a:lnTo>
                      <a:pt x="328" y="347"/>
                    </a:lnTo>
                    <a:lnTo>
                      <a:pt x="339" y="344"/>
                    </a:lnTo>
                    <a:lnTo>
                      <a:pt x="347" y="339"/>
                    </a:lnTo>
                    <a:lnTo>
                      <a:pt x="353" y="330"/>
                    </a:lnTo>
                    <a:lnTo>
                      <a:pt x="356" y="320"/>
                    </a:lnTo>
                    <a:lnTo>
                      <a:pt x="341" y="210"/>
                    </a:lnTo>
                    <a:lnTo>
                      <a:pt x="343" y="201"/>
                    </a:lnTo>
                    <a:lnTo>
                      <a:pt x="348" y="192"/>
                    </a:lnTo>
                    <a:lnTo>
                      <a:pt x="354" y="181"/>
                    </a:lnTo>
                    <a:lnTo>
                      <a:pt x="361" y="172"/>
                    </a:lnTo>
                    <a:lnTo>
                      <a:pt x="366" y="163"/>
                    </a:lnTo>
                    <a:lnTo>
                      <a:pt x="371" y="157"/>
                    </a:lnTo>
                    <a:lnTo>
                      <a:pt x="372" y="155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9" name="Freeform 458"/>
              <p:cNvSpPr>
                <a:spLocks/>
              </p:cNvSpPr>
              <p:nvPr/>
            </p:nvSpPr>
            <p:spPr bwMode="auto">
              <a:xfrm>
                <a:off x="5734844" y="4207188"/>
                <a:ext cx="314615" cy="339868"/>
              </a:xfrm>
              <a:custGeom>
                <a:avLst/>
                <a:gdLst>
                  <a:gd name="T0" fmla="*/ 89 w 299"/>
                  <a:gd name="T1" fmla="*/ 238 h 323"/>
                  <a:gd name="T2" fmla="*/ 104 w 299"/>
                  <a:gd name="T3" fmla="*/ 263 h 323"/>
                  <a:gd name="T4" fmla="*/ 109 w 299"/>
                  <a:gd name="T5" fmla="*/ 270 h 323"/>
                  <a:gd name="T6" fmla="*/ 108 w 299"/>
                  <a:gd name="T7" fmla="*/ 264 h 323"/>
                  <a:gd name="T8" fmla="*/ 105 w 299"/>
                  <a:gd name="T9" fmla="*/ 251 h 323"/>
                  <a:gd name="T10" fmla="*/ 99 w 299"/>
                  <a:gd name="T11" fmla="*/ 235 h 323"/>
                  <a:gd name="T12" fmla="*/ 107 w 299"/>
                  <a:gd name="T13" fmla="*/ 225 h 323"/>
                  <a:gd name="T14" fmla="*/ 132 w 299"/>
                  <a:gd name="T15" fmla="*/ 250 h 323"/>
                  <a:gd name="T16" fmla="*/ 137 w 299"/>
                  <a:gd name="T17" fmla="*/ 240 h 323"/>
                  <a:gd name="T18" fmla="*/ 155 w 299"/>
                  <a:gd name="T19" fmla="*/ 228 h 323"/>
                  <a:gd name="T20" fmla="*/ 145 w 299"/>
                  <a:gd name="T21" fmla="*/ 199 h 323"/>
                  <a:gd name="T22" fmla="*/ 238 w 299"/>
                  <a:gd name="T23" fmla="*/ 211 h 323"/>
                  <a:gd name="T24" fmla="*/ 271 w 299"/>
                  <a:gd name="T25" fmla="*/ 211 h 323"/>
                  <a:gd name="T26" fmla="*/ 277 w 299"/>
                  <a:gd name="T27" fmla="*/ 218 h 323"/>
                  <a:gd name="T28" fmla="*/ 222 w 299"/>
                  <a:gd name="T29" fmla="*/ 246 h 323"/>
                  <a:gd name="T30" fmla="*/ 157 w 299"/>
                  <a:gd name="T31" fmla="*/ 275 h 323"/>
                  <a:gd name="T32" fmla="*/ 137 w 299"/>
                  <a:gd name="T33" fmla="*/ 311 h 323"/>
                  <a:gd name="T34" fmla="*/ 95 w 299"/>
                  <a:gd name="T35" fmla="*/ 318 h 323"/>
                  <a:gd name="T36" fmla="*/ 41 w 299"/>
                  <a:gd name="T37" fmla="*/ 260 h 323"/>
                  <a:gd name="T38" fmla="*/ 4 w 299"/>
                  <a:gd name="T39" fmla="*/ 174 h 323"/>
                  <a:gd name="T40" fmla="*/ 0 w 299"/>
                  <a:gd name="T41" fmla="*/ 88 h 323"/>
                  <a:gd name="T42" fmla="*/ 10 w 299"/>
                  <a:gd name="T43" fmla="*/ 49 h 323"/>
                  <a:gd name="T44" fmla="*/ 43 w 299"/>
                  <a:gd name="T45" fmla="*/ 4 h 323"/>
                  <a:gd name="T46" fmla="*/ 93 w 299"/>
                  <a:gd name="T47" fmla="*/ 12 h 323"/>
                  <a:gd name="T48" fmla="*/ 120 w 299"/>
                  <a:gd name="T49" fmla="*/ 63 h 323"/>
                  <a:gd name="T50" fmla="*/ 156 w 299"/>
                  <a:gd name="T51" fmla="*/ 123 h 323"/>
                  <a:gd name="T52" fmla="*/ 238 w 299"/>
                  <a:gd name="T53" fmla="*/ 165 h 323"/>
                  <a:gd name="T54" fmla="*/ 202 w 299"/>
                  <a:gd name="T55" fmla="*/ 126 h 323"/>
                  <a:gd name="T56" fmla="*/ 217 w 299"/>
                  <a:gd name="T57" fmla="*/ 117 h 323"/>
                  <a:gd name="T58" fmla="*/ 247 w 299"/>
                  <a:gd name="T59" fmla="*/ 116 h 323"/>
                  <a:gd name="T60" fmla="*/ 266 w 299"/>
                  <a:gd name="T61" fmla="*/ 91 h 323"/>
                  <a:gd name="T62" fmla="*/ 292 w 299"/>
                  <a:gd name="T63" fmla="*/ 68 h 323"/>
                  <a:gd name="T64" fmla="*/ 298 w 299"/>
                  <a:gd name="T65" fmla="*/ 93 h 323"/>
                  <a:gd name="T66" fmla="*/ 278 w 299"/>
                  <a:gd name="T67" fmla="*/ 140 h 323"/>
                  <a:gd name="T68" fmla="*/ 266 w 299"/>
                  <a:gd name="T69" fmla="*/ 174 h 323"/>
                  <a:gd name="T70" fmla="*/ 265 w 299"/>
                  <a:gd name="T71" fmla="*/ 204 h 323"/>
                  <a:gd name="T72" fmla="*/ 236 w 299"/>
                  <a:gd name="T73" fmla="*/ 210 h 323"/>
                  <a:gd name="T74" fmla="*/ 159 w 299"/>
                  <a:gd name="T75" fmla="*/ 190 h 323"/>
                  <a:gd name="T76" fmla="*/ 128 w 299"/>
                  <a:gd name="T77" fmla="*/ 120 h 323"/>
                  <a:gd name="T78" fmla="*/ 107 w 299"/>
                  <a:gd name="T79" fmla="*/ 116 h 323"/>
                  <a:gd name="T80" fmla="*/ 99 w 299"/>
                  <a:gd name="T81" fmla="*/ 61 h 323"/>
                  <a:gd name="T82" fmla="*/ 98 w 299"/>
                  <a:gd name="T83" fmla="*/ 59 h 323"/>
                  <a:gd name="T84" fmla="*/ 94 w 299"/>
                  <a:gd name="T85" fmla="*/ 101 h 323"/>
                  <a:gd name="T86" fmla="*/ 89 w 299"/>
                  <a:gd name="T87" fmla="*/ 85 h 323"/>
                  <a:gd name="T88" fmla="*/ 79 w 299"/>
                  <a:gd name="T89" fmla="*/ 40 h 323"/>
                  <a:gd name="T90" fmla="*/ 79 w 299"/>
                  <a:gd name="T91" fmla="*/ 44 h 323"/>
                  <a:gd name="T92" fmla="*/ 85 w 299"/>
                  <a:gd name="T93" fmla="*/ 96 h 323"/>
                  <a:gd name="T94" fmla="*/ 66 w 299"/>
                  <a:gd name="T95" fmla="*/ 55 h 323"/>
                  <a:gd name="T96" fmla="*/ 66 w 299"/>
                  <a:gd name="T97" fmla="*/ 123 h 323"/>
                  <a:gd name="T98" fmla="*/ 30 w 299"/>
                  <a:gd name="T99" fmla="*/ 83 h 323"/>
                  <a:gd name="T100" fmla="*/ 32 w 299"/>
                  <a:gd name="T101" fmla="*/ 147 h 323"/>
                  <a:gd name="T102" fmla="*/ 22 w 299"/>
                  <a:gd name="T103" fmla="*/ 107 h 323"/>
                  <a:gd name="T104" fmla="*/ 18 w 299"/>
                  <a:gd name="T105" fmla="*/ 80 h 323"/>
                  <a:gd name="T106" fmla="*/ 15 w 299"/>
                  <a:gd name="T107" fmla="*/ 108 h 323"/>
                  <a:gd name="T108" fmla="*/ 23 w 299"/>
                  <a:gd name="T109" fmla="*/ 183 h 323"/>
                  <a:gd name="T110" fmla="*/ 50 w 299"/>
                  <a:gd name="T111" fmla="*/ 241 h 323"/>
                  <a:gd name="T112" fmla="*/ 56 w 299"/>
                  <a:gd name="T113" fmla="*/ 238 h 323"/>
                  <a:gd name="T114" fmla="*/ 61 w 299"/>
                  <a:gd name="T115" fmla="*/ 234 h 323"/>
                  <a:gd name="T116" fmla="*/ 76 w 299"/>
                  <a:gd name="T117" fmla="*/ 269 h 323"/>
                  <a:gd name="T118" fmla="*/ 77 w 299"/>
                  <a:gd name="T119" fmla="*/ 259 h 323"/>
                  <a:gd name="T120" fmla="*/ 83 w 299"/>
                  <a:gd name="T121" fmla="*/ 256 h 323"/>
                  <a:gd name="T122" fmla="*/ 104 w 299"/>
                  <a:gd name="T123" fmla="*/ 289 h 323"/>
                  <a:gd name="T124" fmla="*/ 87 w 299"/>
                  <a:gd name="T125" fmla="*/ 248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99" h="323">
                    <a:moveTo>
                      <a:pt x="77" y="223"/>
                    </a:moveTo>
                    <a:lnTo>
                      <a:pt x="80" y="225"/>
                    </a:lnTo>
                    <a:lnTo>
                      <a:pt x="83" y="229"/>
                    </a:lnTo>
                    <a:lnTo>
                      <a:pt x="89" y="238"/>
                    </a:lnTo>
                    <a:lnTo>
                      <a:pt x="93" y="247"/>
                    </a:lnTo>
                    <a:lnTo>
                      <a:pt x="98" y="253"/>
                    </a:lnTo>
                    <a:lnTo>
                      <a:pt x="100" y="259"/>
                    </a:lnTo>
                    <a:lnTo>
                      <a:pt x="104" y="263"/>
                    </a:lnTo>
                    <a:lnTo>
                      <a:pt x="105" y="267"/>
                    </a:lnTo>
                    <a:lnTo>
                      <a:pt x="107" y="269"/>
                    </a:lnTo>
                    <a:lnTo>
                      <a:pt x="108" y="270"/>
                    </a:lnTo>
                    <a:lnTo>
                      <a:pt x="109" y="270"/>
                    </a:lnTo>
                    <a:lnTo>
                      <a:pt x="109" y="270"/>
                    </a:lnTo>
                    <a:lnTo>
                      <a:pt x="109" y="269"/>
                    </a:lnTo>
                    <a:lnTo>
                      <a:pt x="109" y="267"/>
                    </a:lnTo>
                    <a:lnTo>
                      <a:pt x="108" y="264"/>
                    </a:lnTo>
                    <a:lnTo>
                      <a:pt x="108" y="262"/>
                    </a:lnTo>
                    <a:lnTo>
                      <a:pt x="107" y="259"/>
                    </a:lnTo>
                    <a:lnTo>
                      <a:pt x="106" y="255"/>
                    </a:lnTo>
                    <a:lnTo>
                      <a:pt x="105" y="251"/>
                    </a:lnTo>
                    <a:lnTo>
                      <a:pt x="104" y="248"/>
                    </a:lnTo>
                    <a:lnTo>
                      <a:pt x="101" y="243"/>
                    </a:lnTo>
                    <a:lnTo>
                      <a:pt x="100" y="240"/>
                    </a:lnTo>
                    <a:lnTo>
                      <a:pt x="99" y="235"/>
                    </a:lnTo>
                    <a:lnTo>
                      <a:pt x="100" y="234"/>
                    </a:lnTo>
                    <a:lnTo>
                      <a:pt x="132" y="294"/>
                    </a:lnTo>
                    <a:lnTo>
                      <a:pt x="126" y="270"/>
                    </a:lnTo>
                    <a:lnTo>
                      <a:pt x="107" y="225"/>
                    </a:lnTo>
                    <a:lnTo>
                      <a:pt x="109" y="221"/>
                    </a:lnTo>
                    <a:lnTo>
                      <a:pt x="128" y="253"/>
                    </a:lnTo>
                    <a:lnTo>
                      <a:pt x="130" y="251"/>
                    </a:lnTo>
                    <a:lnTo>
                      <a:pt x="132" y="250"/>
                    </a:lnTo>
                    <a:lnTo>
                      <a:pt x="133" y="248"/>
                    </a:lnTo>
                    <a:lnTo>
                      <a:pt x="134" y="247"/>
                    </a:lnTo>
                    <a:lnTo>
                      <a:pt x="120" y="208"/>
                    </a:lnTo>
                    <a:lnTo>
                      <a:pt x="137" y="240"/>
                    </a:lnTo>
                    <a:lnTo>
                      <a:pt x="138" y="232"/>
                    </a:lnTo>
                    <a:lnTo>
                      <a:pt x="130" y="193"/>
                    </a:lnTo>
                    <a:lnTo>
                      <a:pt x="155" y="234"/>
                    </a:lnTo>
                    <a:lnTo>
                      <a:pt x="155" y="228"/>
                    </a:lnTo>
                    <a:lnTo>
                      <a:pt x="152" y="221"/>
                    </a:lnTo>
                    <a:lnTo>
                      <a:pt x="149" y="212"/>
                    </a:lnTo>
                    <a:lnTo>
                      <a:pt x="146" y="204"/>
                    </a:lnTo>
                    <a:lnTo>
                      <a:pt x="145" y="199"/>
                    </a:lnTo>
                    <a:lnTo>
                      <a:pt x="166" y="205"/>
                    </a:lnTo>
                    <a:lnTo>
                      <a:pt x="189" y="209"/>
                    </a:lnTo>
                    <a:lnTo>
                      <a:pt x="214" y="210"/>
                    </a:lnTo>
                    <a:lnTo>
                      <a:pt x="238" y="211"/>
                    </a:lnTo>
                    <a:lnTo>
                      <a:pt x="260" y="211"/>
                    </a:lnTo>
                    <a:lnTo>
                      <a:pt x="265" y="211"/>
                    </a:lnTo>
                    <a:lnTo>
                      <a:pt x="268" y="211"/>
                    </a:lnTo>
                    <a:lnTo>
                      <a:pt x="271" y="211"/>
                    </a:lnTo>
                    <a:lnTo>
                      <a:pt x="273" y="211"/>
                    </a:lnTo>
                    <a:lnTo>
                      <a:pt x="275" y="212"/>
                    </a:lnTo>
                    <a:lnTo>
                      <a:pt x="277" y="215"/>
                    </a:lnTo>
                    <a:lnTo>
                      <a:pt x="277" y="218"/>
                    </a:lnTo>
                    <a:lnTo>
                      <a:pt x="277" y="229"/>
                    </a:lnTo>
                    <a:lnTo>
                      <a:pt x="256" y="232"/>
                    </a:lnTo>
                    <a:lnTo>
                      <a:pt x="239" y="238"/>
                    </a:lnTo>
                    <a:lnTo>
                      <a:pt x="222" y="246"/>
                    </a:lnTo>
                    <a:lnTo>
                      <a:pt x="204" y="253"/>
                    </a:lnTo>
                    <a:lnTo>
                      <a:pt x="184" y="260"/>
                    </a:lnTo>
                    <a:lnTo>
                      <a:pt x="169" y="267"/>
                    </a:lnTo>
                    <a:lnTo>
                      <a:pt x="157" y="275"/>
                    </a:lnTo>
                    <a:lnTo>
                      <a:pt x="150" y="285"/>
                    </a:lnTo>
                    <a:lnTo>
                      <a:pt x="144" y="294"/>
                    </a:lnTo>
                    <a:lnTo>
                      <a:pt x="140" y="302"/>
                    </a:lnTo>
                    <a:lnTo>
                      <a:pt x="137" y="311"/>
                    </a:lnTo>
                    <a:lnTo>
                      <a:pt x="132" y="317"/>
                    </a:lnTo>
                    <a:lnTo>
                      <a:pt x="124" y="320"/>
                    </a:lnTo>
                    <a:lnTo>
                      <a:pt x="113" y="323"/>
                    </a:lnTo>
                    <a:lnTo>
                      <a:pt x="95" y="318"/>
                    </a:lnTo>
                    <a:lnTo>
                      <a:pt x="80" y="307"/>
                    </a:lnTo>
                    <a:lnTo>
                      <a:pt x="64" y="293"/>
                    </a:lnTo>
                    <a:lnTo>
                      <a:pt x="51" y="276"/>
                    </a:lnTo>
                    <a:lnTo>
                      <a:pt x="41" y="260"/>
                    </a:lnTo>
                    <a:lnTo>
                      <a:pt x="28" y="237"/>
                    </a:lnTo>
                    <a:lnTo>
                      <a:pt x="17" y="217"/>
                    </a:lnTo>
                    <a:lnTo>
                      <a:pt x="9" y="197"/>
                    </a:lnTo>
                    <a:lnTo>
                      <a:pt x="4" y="174"/>
                    </a:lnTo>
                    <a:lnTo>
                      <a:pt x="2" y="149"/>
                    </a:lnTo>
                    <a:lnTo>
                      <a:pt x="2" y="128"/>
                    </a:lnTo>
                    <a:lnTo>
                      <a:pt x="0" y="109"/>
                    </a:lnTo>
                    <a:lnTo>
                      <a:pt x="0" y="88"/>
                    </a:lnTo>
                    <a:lnTo>
                      <a:pt x="2" y="76"/>
                    </a:lnTo>
                    <a:lnTo>
                      <a:pt x="5" y="68"/>
                    </a:lnTo>
                    <a:lnTo>
                      <a:pt x="8" y="61"/>
                    </a:lnTo>
                    <a:lnTo>
                      <a:pt x="10" y="49"/>
                    </a:lnTo>
                    <a:lnTo>
                      <a:pt x="12" y="36"/>
                    </a:lnTo>
                    <a:lnTo>
                      <a:pt x="19" y="23"/>
                    </a:lnTo>
                    <a:lnTo>
                      <a:pt x="30" y="12"/>
                    </a:lnTo>
                    <a:lnTo>
                      <a:pt x="43" y="4"/>
                    </a:lnTo>
                    <a:lnTo>
                      <a:pt x="57" y="0"/>
                    </a:lnTo>
                    <a:lnTo>
                      <a:pt x="72" y="1"/>
                    </a:lnTo>
                    <a:lnTo>
                      <a:pt x="83" y="5"/>
                    </a:lnTo>
                    <a:lnTo>
                      <a:pt x="93" y="12"/>
                    </a:lnTo>
                    <a:lnTo>
                      <a:pt x="101" y="23"/>
                    </a:lnTo>
                    <a:lnTo>
                      <a:pt x="107" y="34"/>
                    </a:lnTo>
                    <a:lnTo>
                      <a:pt x="114" y="48"/>
                    </a:lnTo>
                    <a:lnTo>
                      <a:pt x="120" y="63"/>
                    </a:lnTo>
                    <a:lnTo>
                      <a:pt x="126" y="78"/>
                    </a:lnTo>
                    <a:lnTo>
                      <a:pt x="134" y="94"/>
                    </a:lnTo>
                    <a:lnTo>
                      <a:pt x="144" y="109"/>
                    </a:lnTo>
                    <a:lnTo>
                      <a:pt x="156" y="123"/>
                    </a:lnTo>
                    <a:lnTo>
                      <a:pt x="170" y="136"/>
                    </a:lnTo>
                    <a:lnTo>
                      <a:pt x="189" y="148"/>
                    </a:lnTo>
                    <a:lnTo>
                      <a:pt x="210" y="158"/>
                    </a:lnTo>
                    <a:lnTo>
                      <a:pt x="238" y="165"/>
                    </a:lnTo>
                    <a:lnTo>
                      <a:pt x="222" y="151"/>
                    </a:lnTo>
                    <a:lnTo>
                      <a:pt x="211" y="140"/>
                    </a:lnTo>
                    <a:lnTo>
                      <a:pt x="204" y="132"/>
                    </a:lnTo>
                    <a:lnTo>
                      <a:pt x="202" y="126"/>
                    </a:lnTo>
                    <a:lnTo>
                      <a:pt x="203" y="122"/>
                    </a:lnTo>
                    <a:lnTo>
                      <a:pt x="206" y="120"/>
                    </a:lnTo>
                    <a:lnTo>
                      <a:pt x="211" y="119"/>
                    </a:lnTo>
                    <a:lnTo>
                      <a:pt x="217" y="117"/>
                    </a:lnTo>
                    <a:lnTo>
                      <a:pt x="224" y="117"/>
                    </a:lnTo>
                    <a:lnTo>
                      <a:pt x="233" y="117"/>
                    </a:lnTo>
                    <a:lnTo>
                      <a:pt x="240" y="117"/>
                    </a:lnTo>
                    <a:lnTo>
                      <a:pt x="247" y="116"/>
                    </a:lnTo>
                    <a:lnTo>
                      <a:pt x="253" y="115"/>
                    </a:lnTo>
                    <a:lnTo>
                      <a:pt x="255" y="112"/>
                    </a:lnTo>
                    <a:lnTo>
                      <a:pt x="260" y="102"/>
                    </a:lnTo>
                    <a:lnTo>
                      <a:pt x="266" y="91"/>
                    </a:lnTo>
                    <a:lnTo>
                      <a:pt x="272" y="83"/>
                    </a:lnTo>
                    <a:lnTo>
                      <a:pt x="279" y="75"/>
                    </a:lnTo>
                    <a:lnTo>
                      <a:pt x="286" y="70"/>
                    </a:lnTo>
                    <a:lnTo>
                      <a:pt x="292" y="68"/>
                    </a:lnTo>
                    <a:lnTo>
                      <a:pt x="297" y="70"/>
                    </a:lnTo>
                    <a:lnTo>
                      <a:pt x="299" y="76"/>
                    </a:lnTo>
                    <a:lnTo>
                      <a:pt x="299" y="88"/>
                    </a:lnTo>
                    <a:lnTo>
                      <a:pt x="298" y="93"/>
                    </a:lnTo>
                    <a:lnTo>
                      <a:pt x="294" y="102"/>
                    </a:lnTo>
                    <a:lnTo>
                      <a:pt x="288" y="114"/>
                    </a:lnTo>
                    <a:lnTo>
                      <a:pt x="284" y="127"/>
                    </a:lnTo>
                    <a:lnTo>
                      <a:pt x="278" y="140"/>
                    </a:lnTo>
                    <a:lnTo>
                      <a:pt x="273" y="153"/>
                    </a:lnTo>
                    <a:lnTo>
                      <a:pt x="270" y="163"/>
                    </a:lnTo>
                    <a:lnTo>
                      <a:pt x="267" y="170"/>
                    </a:lnTo>
                    <a:lnTo>
                      <a:pt x="266" y="174"/>
                    </a:lnTo>
                    <a:lnTo>
                      <a:pt x="265" y="183"/>
                    </a:lnTo>
                    <a:lnTo>
                      <a:pt x="265" y="193"/>
                    </a:lnTo>
                    <a:lnTo>
                      <a:pt x="264" y="200"/>
                    </a:lnTo>
                    <a:lnTo>
                      <a:pt x="265" y="204"/>
                    </a:lnTo>
                    <a:lnTo>
                      <a:pt x="264" y="205"/>
                    </a:lnTo>
                    <a:lnTo>
                      <a:pt x="258" y="206"/>
                    </a:lnTo>
                    <a:lnTo>
                      <a:pt x="249" y="209"/>
                    </a:lnTo>
                    <a:lnTo>
                      <a:pt x="236" y="210"/>
                    </a:lnTo>
                    <a:lnTo>
                      <a:pt x="219" y="210"/>
                    </a:lnTo>
                    <a:lnTo>
                      <a:pt x="197" y="205"/>
                    </a:lnTo>
                    <a:lnTo>
                      <a:pt x="176" y="199"/>
                    </a:lnTo>
                    <a:lnTo>
                      <a:pt x="159" y="190"/>
                    </a:lnTo>
                    <a:lnTo>
                      <a:pt x="149" y="178"/>
                    </a:lnTo>
                    <a:lnTo>
                      <a:pt x="140" y="164"/>
                    </a:lnTo>
                    <a:lnTo>
                      <a:pt x="134" y="144"/>
                    </a:lnTo>
                    <a:lnTo>
                      <a:pt x="128" y="120"/>
                    </a:lnTo>
                    <a:lnTo>
                      <a:pt x="125" y="114"/>
                    </a:lnTo>
                    <a:lnTo>
                      <a:pt x="121" y="112"/>
                    </a:lnTo>
                    <a:lnTo>
                      <a:pt x="115" y="113"/>
                    </a:lnTo>
                    <a:lnTo>
                      <a:pt x="107" y="116"/>
                    </a:lnTo>
                    <a:lnTo>
                      <a:pt x="102" y="101"/>
                    </a:lnTo>
                    <a:lnTo>
                      <a:pt x="100" y="87"/>
                    </a:lnTo>
                    <a:lnTo>
                      <a:pt x="99" y="72"/>
                    </a:lnTo>
                    <a:lnTo>
                      <a:pt x="99" y="61"/>
                    </a:lnTo>
                    <a:lnTo>
                      <a:pt x="100" y="52"/>
                    </a:lnTo>
                    <a:lnTo>
                      <a:pt x="100" y="50"/>
                    </a:lnTo>
                    <a:lnTo>
                      <a:pt x="100" y="52"/>
                    </a:lnTo>
                    <a:lnTo>
                      <a:pt x="98" y="59"/>
                    </a:lnTo>
                    <a:lnTo>
                      <a:pt x="96" y="70"/>
                    </a:lnTo>
                    <a:lnTo>
                      <a:pt x="95" y="81"/>
                    </a:lnTo>
                    <a:lnTo>
                      <a:pt x="94" y="91"/>
                    </a:lnTo>
                    <a:lnTo>
                      <a:pt x="94" y="101"/>
                    </a:lnTo>
                    <a:lnTo>
                      <a:pt x="94" y="104"/>
                    </a:lnTo>
                    <a:lnTo>
                      <a:pt x="93" y="102"/>
                    </a:lnTo>
                    <a:lnTo>
                      <a:pt x="92" y="95"/>
                    </a:lnTo>
                    <a:lnTo>
                      <a:pt x="89" y="85"/>
                    </a:lnTo>
                    <a:lnTo>
                      <a:pt x="87" y="74"/>
                    </a:lnTo>
                    <a:lnTo>
                      <a:pt x="83" y="62"/>
                    </a:lnTo>
                    <a:lnTo>
                      <a:pt x="81" y="50"/>
                    </a:lnTo>
                    <a:lnTo>
                      <a:pt x="79" y="40"/>
                    </a:lnTo>
                    <a:lnTo>
                      <a:pt x="77" y="33"/>
                    </a:lnTo>
                    <a:lnTo>
                      <a:pt x="77" y="31"/>
                    </a:lnTo>
                    <a:lnTo>
                      <a:pt x="77" y="34"/>
                    </a:lnTo>
                    <a:lnTo>
                      <a:pt x="79" y="44"/>
                    </a:lnTo>
                    <a:lnTo>
                      <a:pt x="80" y="56"/>
                    </a:lnTo>
                    <a:lnTo>
                      <a:pt x="81" y="69"/>
                    </a:lnTo>
                    <a:lnTo>
                      <a:pt x="82" y="82"/>
                    </a:lnTo>
                    <a:lnTo>
                      <a:pt x="85" y="96"/>
                    </a:lnTo>
                    <a:lnTo>
                      <a:pt x="87" y="108"/>
                    </a:lnTo>
                    <a:lnTo>
                      <a:pt x="88" y="117"/>
                    </a:lnTo>
                    <a:lnTo>
                      <a:pt x="89" y="121"/>
                    </a:lnTo>
                    <a:lnTo>
                      <a:pt x="66" y="55"/>
                    </a:lnTo>
                    <a:lnTo>
                      <a:pt x="73" y="96"/>
                    </a:lnTo>
                    <a:lnTo>
                      <a:pt x="60" y="75"/>
                    </a:lnTo>
                    <a:lnTo>
                      <a:pt x="45" y="39"/>
                    </a:lnTo>
                    <a:lnTo>
                      <a:pt x="66" y="123"/>
                    </a:lnTo>
                    <a:lnTo>
                      <a:pt x="54" y="97"/>
                    </a:lnTo>
                    <a:lnTo>
                      <a:pt x="37" y="63"/>
                    </a:lnTo>
                    <a:lnTo>
                      <a:pt x="51" y="139"/>
                    </a:lnTo>
                    <a:lnTo>
                      <a:pt x="30" y="83"/>
                    </a:lnTo>
                    <a:lnTo>
                      <a:pt x="28" y="96"/>
                    </a:lnTo>
                    <a:lnTo>
                      <a:pt x="26" y="112"/>
                    </a:lnTo>
                    <a:lnTo>
                      <a:pt x="29" y="129"/>
                    </a:lnTo>
                    <a:lnTo>
                      <a:pt x="32" y="147"/>
                    </a:lnTo>
                    <a:lnTo>
                      <a:pt x="29" y="142"/>
                    </a:lnTo>
                    <a:lnTo>
                      <a:pt x="25" y="133"/>
                    </a:lnTo>
                    <a:lnTo>
                      <a:pt x="24" y="121"/>
                    </a:lnTo>
                    <a:lnTo>
                      <a:pt x="22" y="107"/>
                    </a:lnTo>
                    <a:lnTo>
                      <a:pt x="21" y="94"/>
                    </a:lnTo>
                    <a:lnTo>
                      <a:pt x="21" y="84"/>
                    </a:lnTo>
                    <a:lnTo>
                      <a:pt x="19" y="78"/>
                    </a:lnTo>
                    <a:lnTo>
                      <a:pt x="18" y="80"/>
                    </a:lnTo>
                    <a:lnTo>
                      <a:pt x="15" y="90"/>
                    </a:lnTo>
                    <a:lnTo>
                      <a:pt x="13" y="97"/>
                    </a:lnTo>
                    <a:lnTo>
                      <a:pt x="13" y="102"/>
                    </a:lnTo>
                    <a:lnTo>
                      <a:pt x="15" y="108"/>
                    </a:lnTo>
                    <a:lnTo>
                      <a:pt x="16" y="115"/>
                    </a:lnTo>
                    <a:lnTo>
                      <a:pt x="17" y="126"/>
                    </a:lnTo>
                    <a:lnTo>
                      <a:pt x="18" y="155"/>
                    </a:lnTo>
                    <a:lnTo>
                      <a:pt x="23" y="183"/>
                    </a:lnTo>
                    <a:lnTo>
                      <a:pt x="31" y="209"/>
                    </a:lnTo>
                    <a:lnTo>
                      <a:pt x="45" y="236"/>
                    </a:lnTo>
                    <a:lnTo>
                      <a:pt x="48" y="240"/>
                    </a:lnTo>
                    <a:lnTo>
                      <a:pt x="50" y="241"/>
                    </a:lnTo>
                    <a:lnTo>
                      <a:pt x="51" y="242"/>
                    </a:lnTo>
                    <a:lnTo>
                      <a:pt x="54" y="242"/>
                    </a:lnTo>
                    <a:lnTo>
                      <a:pt x="55" y="241"/>
                    </a:lnTo>
                    <a:lnTo>
                      <a:pt x="56" y="238"/>
                    </a:lnTo>
                    <a:lnTo>
                      <a:pt x="57" y="236"/>
                    </a:lnTo>
                    <a:lnTo>
                      <a:pt x="59" y="234"/>
                    </a:lnTo>
                    <a:lnTo>
                      <a:pt x="60" y="231"/>
                    </a:lnTo>
                    <a:lnTo>
                      <a:pt x="61" y="234"/>
                    </a:lnTo>
                    <a:lnTo>
                      <a:pt x="67" y="249"/>
                    </a:lnTo>
                    <a:lnTo>
                      <a:pt x="72" y="260"/>
                    </a:lnTo>
                    <a:lnTo>
                      <a:pt x="74" y="266"/>
                    </a:lnTo>
                    <a:lnTo>
                      <a:pt x="76" y="269"/>
                    </a:lnTo>
                    <a:lnTo>
                      <a:pt x="76" y="268"/>
                    </a:lnTo>
                    <a:lnTo>
                      <a:pt x="77" y="266"/>
                    </a:lnTo>
                    <a:lnTo>
                      <a:pt x="77" y="262"/>
                    </a:lnTo>
                    <a:lnTo>
                      <a:pt x="77" y="259"/>
                    </a:lnTo>
                    <a:lnTo>
                      <a:pt x="77" y="255"/>
                    </a:lnTo>
                    <a:lnTo>
                      <a:pt x="79" y="254"/>
                    </a:lnTo>
                    <a:lnTo>
                      <a:pt x="81" y="254"/>
                    </a:lnTo>
                    <a:lnTo>
                      <a:pt x="83" y="256"/>
                    </a:lnTo>
                    <a:lnTo>
                      <a:pt x="88" y="263"/>
                    </a:lnTo>
                    <a:lnTo>
                      <a:pt x="95" y="275"/>
                    </a:lnTo>
                    <a:lnTo>
                      <a:pt x="105" y="292"/>
                    </a:lnTo>
                    <a:lnTo>
                      <a:pt x="104" y="289"/>
                    </a:lnTo>
                    <a:lnTo>
                      <a:pt x="101" y="282"/>
                    </a:lnTo>
                    <a:lnTo>
                      <a:pt x="96" y="273"/>
                    </a:lnTo>
                    <a:lnTo>
                      <a:pt x="92" y="261"/>
                    </a:lnTo>
                    <a:lnTo>
                      <a:pt x="87" y="248"/>
                    </a:lnTo>
                    <a:lnTo>
                      <a:pt x="82" y="235"/>
                    </a:lnTo>
                    <a:lnTo>
                      <a:pt x="77" y="22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0" name="Freeform 459"/>
              <p:cNvSpPr>
                <a:spLocks/>
              </p:cNvSpPr>
              <p:nvPr/>
            </p:nvSpPr>
            <p:spPr bwMode="auto">
              <a:xfrm>
                <a:off x="5922139" y="4213502"/>
                <a:ext cx="157833" cy="150468"/>
              </a:xfrm>
              <a:custGeom>
                <a:avLst/>
                <a:gdLst>
                  <a:gd name="T0" fmla="*/ 116 w 150"/>
                  <a:gd name="T1" fmla="*/ 58 h 143"/>
                  <a:gd name="T2" fmla="*/ 126 w 150"/>
                  <a:gd name="T3" fmla="*/ 66 h 143"/>
                  <a:gd name="T4" fmla="*/ 128 w 150"/>
                  <a:gd name="T5" fmla="*/ 74 h 143"/>
                  <a:gd name="T6" fmla="*/ 138 w 150"/>
                  <a:gd name="T7" fmla="*/ 81 h 143"/>
                  <a:gd name="T8" fmla="*/ 150 w 150"/>
                  <a:gd name="T9" fmla="*/ 93 h 143"/>
                  <a:gd name="T10" fmla="*/ 146 w 150"/>
                  <a:gd name="T11" fmla="*/ 106 h 143"/>
                  <a:gd name="T12" fmla="*/ 144 w 150"/>
                  <a:gd name="T13" fmla="*/ 111 h 143"/>
                  <a:gd name="T14" fmla="*/ 128 w 150"/>
                  <a:gd name="T15" fmla="*/ 102 h 143"/>
                  <a:gd name="T16" fmla="*/ 140 w 150"/>
                  <a:gd name="T17" fmla="*/ 120 h 143"/>
                  <a:gd name="T18" fmla="*/ 137 w 150"/>
                  <a:gd name="T19" fmla="*/ 121 h 143"/>
                  <a:gd name="T20" fmla="*/ 105 w 150"/>
                  <a:gd name="T21" fmla="*/ 100 h 143"/>
                  <a:gd name="T22" fmla="*/ 139 w 150"/>
                  <a:gd name="T23" fmla="*/ 141 h 143"/>
                  <a:gd name="T24" fmla="*/ 101 w 150"/>
                  <a:gd name="T25" fmla="*/ 108 h 143"/>
                  <a:gd name="T26" fmla="*/ 103 w 150"/>
                  <a:gd name="T27" fmla="*/ 110 h 143"/>
                  <a:gd name="T28" fmla="*/ 106 w 150"/>
                  <a:gd name="T29" fmla="*/ 114 h 143"/>
                  <a:gd name="T30" fmla="*/ 109 w 150"/>
                  <a:gd name="T31" fmla="*/ 117 h 143"/>
                  <a:gd name="T32" fmla="*/ 114 w 150"/>
                  <a:gd name="T33" fmla="*/ 122 h 143"/>
                  <a:gd name="T34" fmla="*/ 116 w 150"/>
                  <a:gd name="T35" fmla="*/ 127 h 143"/>
                  <a:gd name="T36" fmla="*/ 119 w 150"/>
                  <a:gd name="T37" fmla="*/ 130 h 143"/>
                  <a:gd name="T38" fmla="*/ 120 w 150"/>
                  <a:gd name="T39" fmla="*/ 132 h 143"/>
                  <a:gd name="T40" fmla="*/ 118 w 150"/>
                  <a:gd name="T41" fmla="*/ 133 h 143"/>
                  <a:gd name="T42" fmla="*/ 114 w 150"/>
                  <a:gd name="T43" fmla="*/ 130 h 143"/>
                  <a:gd name="T44" fmla="*/ 107 w 150"/>
                  <a:gd name="T45" fmla="*/ 125 h 143"/>
                  <a:gd name="T46" fmla="*/ 96 w 150"/>
                  <a:gd name="T47" fmla="*/ 115 h 143"/>
                  <a:gd name="T48" fmla="*/ 87 w 150"/>
                  <a:gd name="T49" fmla="*/ 108 h 143"/>
                  <a:gd name="T50" fmla="*/ 90 w 150"/>
                  <a:gd name="T51" fmla="*/ 113 h 143"/>
                  <a:gd name="T52" fmla="*/ 100 w 150"/>
                  <a:gd name="T53" fmla="*/ 126 h 143"/>
                  <a:gd name="T54" fmla="*/ 110 w 150"/>
                  <a:gd name="T55" fmla="*/ 138 h 143"/>
                  <a:gd name="T56" fmla="*/ 115 w 150"/>
                  <a:gd name="T57" fmla="*/ 143 h 143"/>
                  <a:gd name="T58" fmla="*/ 99 w 150"/>
                  <a:gd name="T59" fmla="*/ 129 h 143"/>
                  <a:gd name="T60" fmla="*/ 92 w 150"/>
                  <a:gd name="T61" fmla="*/ 128 h 143"/>
                  <a:gd name="T62" fmla="*/ 92 w 150"/>
                  <a:gd name="T63" fmla="*/ 133 h 143"/>
                  <a:gd name="T64" fmla="*/ 90 w 150"/>
                  <a:gd name="T65" fmla="*/ 135 h 143"/>
                  <a:gd name="T66" fmla="*/ 84 w 150"/>
                  <a:gd name="T67" fmla="*/ 129 h 143"/>
                  <a:gd name="T68" fmla="*/ 69 w 150"/>
                  <a:gd name="T69" fmla="*/ 110 h 143"/>
                  <a:gd name="T70" fmla="*/ 57 w 150"/>
                  <a:gd name="T71" fmla="*/ 97 h 143"/>
                  <a:gd name="T72" fmla="*/ 42 w 150"/>
                  <a:gd name="T73" fmla="*/ 83 h 143"/>
                  <a:gd name="T74" fmla="*/ 20 w 150"/>
                  <a:gd name="T75" fmla="*/ 66 h 143"/>
                  <a:gd name="T76" fmla="*/ 4 w 150"/>
                  <a:gd name="T77" fmla="*/ 47 h 143"/>
                  <a:gd name="T78" fmla="*/ 3 w 150"/>
                  <a:gd name="T79" fmla="*/ 31 h 143"/>
                  <a:gd name="T80" fmla="*/ 7 w 150"/>
                  <a:gd name="T81" fmla="*/ 21 h 143"/>
                  <a:gd name="T82" fmla="*/ 44 w 150"/>
                  <a:gd name="T83" fmla="*/ 40 h 143"/>
                  <a:gd name="T84" fmla="*/ 33 w 150"/>
                  <a:gd name="T85" fmla="*/ 23 h 143"/>
                  <a:gd name="T86" fmla="*/ 38 w 150"/>
                  <a:gd name="T87" fmla="*/ 12 h 143"/>
                  <a:gd name="T88" fmla="*/ 68 w 150"/>
                  <a:gd name="T89" fmla="*/ 33 h 143"/>
                  <a:gd name="T90" fmla="*/ 60 w 150"/>
                  <a:gd name="T91" fmla="*/ 21 h 143"/>
                  <a:gd name="T92" fmla="*/ 54 w 150"/>
                  <a:gd name="T93" fmla="*/ 12 h 143"/>
                  <a:gd name="T94" fmla="*/ 51 w 150"/>
                  <a:gd name="T95" fmla="*/ 6 h 143"/>
                  <a:gd name="T96" fmla="*/ 49 w 150"/>
                  <a:gd name="T97" fmla="*/ 1 h 143"/>
                  <a:gd name="T98" fmla="*/ 50 w 150"/>
                  <a:gd name="T99" fmla="*/ 1 h 143"/>
                  <a:gd name="T100" fmla="*/ 57 w 150"/>
                  <a:gd name="T101" fmla="*/ 11 h 143"/>
                  <a:gd name="T102" fmla="*/ 67 w 150"/>
                  <a:gd name="T103" fmla="*/ 21 h 143"/>
                  <a:gd name="T104" fmla="*/ 73 w 150"/>
                  <a:gd name="T105" fmla="*/ 27 h 143"/>
                  <a:gd name="T106" fmla="*/ 71 w 150"/>
                  <a:gd name="T107" fmla="*/ 20 h 143"/>
                  <a:gd name="T108" fmla="*/ 74 w 150"/>
                  <a:gd name="T109" fmla="*/ 6 h 143"/>
                  <a:gd name="T110" fmla="*/ 75 w 150"/>
                  <a:gd name="T111" fmla="*/ 6 h 143"/>
                  <a:gd name="T112" fmla="*/ 80 w 150"/>
                  <a:gd name="T113" fmla="*/ 21 h 143"/>
                  <a:gd name="T114" fmla="*/ 95 w 150"/>
                  <a:gd name="T115" fmla="*/ 36 h 143"/>
                  <a:gd name="T116" fmla="*/ 101 w 150"/>
                  <a:gd name="T117" fmla="*/ 49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50" h="143">
                    <a:moveTo>
                      <a:pt x="106" y="53"/>
                    </a:moveTo>
                    <a:lnTo>
                      <a:pt x="116" y="58"/>
                    </a:lnTo>
                    <a:lnTo>
                      <a:pt x="122" y="63"/>
                    </a:lnTo>
                    <a:lnTo>
                      <a:pt x="126" y="66"/>
                    </a:lnTo>
                    <a:lnTo>
                      <a:pt x="127" y="70"/>
                    </a:lnTo>
                    <a:lnTo>
                      <a:pt x="128" y="74"/>
                    </a:lnTo>
                    <a:lnTo>
                      <a:pt x="132" y="76"/>
                    </a:lnTo>
                    <a:lnTo>
                      <a:pt x="138" y="81"/>
                    </a:lnTo>
                    <a:lnTo>
                      <a:pt x="146" y="87"/>
                    </a:lnTo>
                    <a:lnTo>
                      <a:pt x="150" y="93"/>
                    </a:lnTo>
                    <a:lnTo>
                      <a:pt x="148" y="100"/>
                    </a:lnTo>
                    <a:lnTo>
                      <a:pt x="146" y="106"/>
                    </a:lnTo>
                    <a:lnTo>
                      <a:pt x="137" y="95"/>
                    </a:lnTo>
                    <a:lnTo>
                      <a:pt x="144" y="111"/>
                    </a:lnTo>
                    <a:lnTo>
                      <a:pt x="142" y="115"/>
                    </a:lnTo>
                    <a:lnTo>
                      <a:pt x="128" y="102"/>
                    </a:lnTo>
                    <a:lnTo>
                      <a:pt x="140" y="119"/>
                    </a:lnTo>
                    <a:lnTo>
                      <a:pt x="140" y="120"/>
                    </a:lnTo>
                    <a:lnTo>
                      <a:pt x="139" y="120"/>
                    </a:lnTo>
                    <a:lnTo>
                      <a:pt x="137" y="121"/>
                    </a:lnTo>
                    <a:lnTo>
                      <a:pt x="137" y="122"/>
                    </a:lnTo>
                    <a:lnTo>
                      <a:pt x="105" y="100"/>
                    </a:lnTo>
                    <a:lnTo>
                      <a:pt x="134" y="130"/>
                    </a:lnTo>
                    <a:lnTo>
                      <a:pt x="139" y="141"/>
                    </a:lnTo>
                    <a:lnTo>
                      <a:pt x="101" y="108"/>
                    </a:lnTo>
                    <a:lnTo>
                      <a:pt x="101" y="108"/>
                    </a:lnTo>
                    <a:lnTo>
                      <a:pt x="102" y="109"/>
                    </a:lnTo>
                    <a:lnTo>
                      <a:pt x="103" y="110"/>
                    </a:lnTo>
                    <a:lnTo>
                      <a:pt x="105" y="111"/>
                    </a:lnTo>
                    <a:lnTo>
                      <a:pt x="106" y="114"/>
                    </a:lnTo>
                    <a:lnTo>
                      <a:pt x="108" y="115"/>
                    </a:lnTo>
                    <a:lnTo>
                      <a:pt x="109" y="117"/>
                    </a:lnTo>
                    <a:lnTo>
                      <a:pt x="112" y="120"/>
                    </a:lnTo>
                    <a:lnTo>
                      <a:pt x="114" y="122"/>
                    </a:lnTo>
                    <a:lnTo>
                      <a:pt x="115" y="125"/>
                    </a:lnTo>
                    <a:lnTo>
                      <a:pt x="116" y="127"/>
                    </a:lnTo>
                    <a:lnTo>
                      <a:pt x="118" y="128"/>
                    </a:lnTo>
                    <a:lnTo>
                      <a:pt x="119" y="130"/>
                    </a:lnTo>
                    <a:lnTo>
                      <a:pt x="120" y="132"/>
                    </a:lnTo>
                    <a:lnTo>
                      <a:pt x="120" y="132"/>
                    </a:lnTo>
                    <a:lnTo>
                      <a:pt x="119" y="133"/>
                    </a:lnTo>
                    <a:lnTo>
                      <a:pt x="118" y="133"/>
                    </a:lnTo>
                    <a:lnTo>
                      <a:pt x="116" y="132"/>
                    </a:lnTo>
                    <a:lnTo>
                      <a:pt x="114" y="130"/>
                    </a:lnTo>
                    <a:lnTo>
                      <a:pt x="110" y="128"/>
                    </a:lnTo>
                    <a:lnTo>
                      <a:pt x="107" y="125"/>
                    </a:lnTo>
                    <a:lnTo>
                      <a:pt x="102" y="120"/>
                    </a:lnTo>
                    <a:lnTo>
                      <a:pt x="96" y="115"/>
                    </a:lnTo>
                    <a:lnTo>
                      <a:pt x="89" y="109"/>
                    </a:lnTo>
                    <a:lnTo>
                      <a:pt x="87" y="108"/>
                    </a:lnTo>
                    <a:lnTo>
                      <a:pt x="87" y="109"/>
                    </a:lnTo>
                    <a:lnTo>
                      <a:pt x="90" y="113"/>
                    </a:lnTo>
                    <a:lnTo>
                      <a:pt x="95" y="119"/>
                    </a:lnTo>
                    <a:lnTo>
                      <a:pt x="100" y="126"/>
                    </a:lnTo>
                    <a:lnTo>
                      <a:pt x="106" y="132"/>
                    </a:lnTo>
                    <a:lnTo>
                      <a:pt x="110" y="138"/>
                    </a:lnTo>
                    <a:lnTo>
                      <a:pt x="114" y="141"/>
                    </a:lnTo>
                    <a:lnTo>
                      <a:pt x="115" y="143"/>
                    </a:lnTo>
                    <a:lnTo>
                      <a:pt x="105" y="134"/>
                    </a:lnTo>
                    <a:lnTo>
                      <a:pt x="99" y="129"/>
                    </a:lnTo>
                    <a:lnTo>
                      <a:pt x="94" y="128"/>
                    </a:lnTo>
                    <a:lnTo>
                      <a:pt x="92" y="128"/>
                    </a:lnTo>
                    <a:lnTo>
                      <a:pt x="92" y="130"/>
                    </a:lnTo>
                    <a:lnTo>
                      <a:pt x="92" y="133"/>
                    </a:lnTo>
                    <a:lnTo>
                      <a:pt x="92" y="135"/>
                    </a:lnTo>
                    <a:lnTo>
                      <a:pt x="90" y="135"/>
                    </a:lnTo>
                    <a:lnTo>
                      <a:pt x="88" y="134"/>
                    </a:lnTo>
                    <a:lnTo>
                      <a:pt x="84" y="129"/>
                    </a:lnTo>
                    <a:lnTo>
                      <a:pt x="77" y="121"/>
                    </a:lnTo>
                    <a:lnTo>
                      <a:pt x="69" y="110"/>
                    </a:lnTo>
                    <a:lnTo>
                      <a:pt x="62" y="103"/>
                    </a:lnTo>
                    <a:lnTo>
                      <a:pt x="57" y="97"/>
                    </a:lnTo>
                    <a:lnTo>
                      <a:pt x="50" y="90"/>
                    </a:lnTo>
                    <a:lnTo>
                      <a:pt x="42" y="83"/>
                    </a:lnTo>
                    <a:lnTo>
                      <a:pt x="31" y="75"/>
                    </a:lnTo>
                    <a:lnTo>
                      <a:pt x="20" y="66"/>
                    </a:lnTo>
                    <a:lnTo>
                      <a:pt x="11" y="57"/>
                    </a:lnTo>
                    <a:lnTo>
                      <a:pt x="4" y="47"/>
                    </a:lnTo>
                    <a:lnTo>
                      <a:pt x="0" y="39"/>
                    </a:lnTo>
                    <a:lnTo>
                      <a:pt x="3" y="31"/>
                    </a:lnTo>
                    <a:lnTo>
                      <a:pt x="30" y="50"/>
                    </a:lnTo>
                    <a:lnTo>
                      <a:pt x="7" y="21"/>
                    </a:lnTo>
                    <a:lnTo>
                      <a:pt x="29" y="32"/>
                    </a:lnTo>
                    <a:lnTo>
                      <a:pt x="44" y="40"/>
                    </a:lnTo>
                    <a:lnTo>
                      <a:pt x="14" y="10"/>
                    </a:lnTo>
                    <a:lnTo>
                      <a:pt x="33" y="23"/>
                    </a:lnTo>
                    <a:lnTo>
                      <a:pt x="50" y="28"/>
                    </a:lnTo>
                    <a:lnTo>
                      <a:pt x="38" y="12"/>
                    </a:lnTo>
                    <a:lnTo>
                      <a:pt x="69" y="36"/>
                    </a:lnTo>
                    <a:lnTo>
                      <a:pt x="68" y="33"/>
                    </a:lnTo>
                    <a:lnTo>
                      <a:pt x="64" y="28"/>
                    </a:lnTo>
                    <a:lnTo>
                      <a:pt x="60" y="21"/>
                    </a:lnTo>
                    <a:lnTo>
                      <a:pt x="56" y="15"/>
                    </a:lnTo>
                    <a:lnTo>
                      <a:pt x="54" y="12"/>
                    </a:lnTo>
                    <a:lnTo>
                      <a:pt x="52" y="8"/>
                    </a:lnTo>
                    <a:lnTo>
                      <a:pt x="51" y="6"/>
                    </a:lnTo>
                    <a:lnTo>
                      <a:pt x="50" y="2"/>
                    </a:lnTo>
                    <a:lnTo>
                      <a:pt x="49" y="1"/>
                    </a:lnTo>
                    <a:lnTo>
                      <a:pt x="49" y="0"/>
                    </a:lnTo>
                    <a:lnTo>
                      <a:pt x="50" y="1"/>
                    </a:lnTo>
                    <a:lnTo>
                      <a:pt x="52" y="6"/>
                    </a:lnTo>
                    <a:lnTo>
                      <a:pt x="57" y="11"/>
                    </a:lnTo>
                    <a:lnTo>
                      <a:pt x="62" y="17"/>
                    </a:lnTo>
                    <a:lnTo>
                      <a:pt x="67" y="21"/>
                    </a:lnTo>
                    <a:lnTo>
                      <a:pt x="71" y="26"/>
                    </a:lnTo>
                    <a:lnTo>
                      <a:pt x="73" y="27"/>
                    </a:lnTo>
                    <a:lnTo>
                      <a:pt x="73" y="26"/>
                    </a:lnTo>
                    <a:lnTo>
                      <a:pt x="71" y="20"/>
                    </a:lnTo>
                    <a:lnTo>
                      <a:pt x="73" y="13"/>
                    </a:lnTo>
                    <a:lnTo>
                      <a:pt x="74" y="6"/>
                    </a:lnTo>
                    <a:lnTo>
                      <a:pt x="75" y="4"/>
                    </a:lnTo>
                    <a:lnTo>
                      <a:pt x="75" y="6"/>
                    </a:lnTo>
                    <a:lnTo>
                      <a:pt x="76" y="13"/>
                    </a:lnTo>
                    <a:lnTo>
                      <a:pt x="80" y="21"/>
                    </a:lnTo>
                    <a:lnTo>
                      <a:pt x="88" y="30"/>
                    </a:lnTo>
                    <a:lnTo>
                      <a:pt x="95" y="36"/>
                    </a:lnTo>
                    <a:lnTo>
                      <a:pt x="99" y="43"/>
                    </a:lnTo>
                    <a:lnTo>
                      <a:pt x="101" y="49"/>
                    </a:lnTo>
                    <a:lnTo>
                      <a:pt x="106" y="5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1" name="Freeform 460"/>
              <p:cNvSpPr>
                <a:spLocks/>
              </p:cNvSpPr>
              <p:nvPr/>
            </p:nvSpPr>
            <p:spPr bwMode="auto">
              <a:xfrm>
                <a:off x="6008422" y="4258748"/>
                <a:ext cx="257795" cy="298831"/>
              </a:xfrm>
              <a:custGeom>
                <a:avLst/>
                <a:gdLst>
                  <a:gd name="T0" fmla="*/ 191 w 245"/>
                  <a:gd name="T1" fmla="*/ 12 h 284"/>
                  <a:gd name="T2" fmla="*/ 157 w 245"/>
                  <a:gd name="T3" fmla="*/ 14 h 284"/>
                  <a:gd name="T4" fmla="*/ 143 w 245"/>
                  <a:gd name="T5" fmla="*/ 25 h 284"/>
                  <a:gd name="T6" fmla="*/ 133 w 245"/>
                  <a:gd name="T7" fmla="*/ 27 h 284"/>
                  <a:gd name="T8" fmla="*/ 133 w 245"/>
                  <a:gd name="T9" fmla="*/ 25 h 284"/>
                  <a:gd name="T10" fmla="*/ 133 w 245"/>
                  <a:gd name="T11" fmla="*/ 21 h 284"/>
                  <a:gd name="T12" fmla="*/ 133 w 245"/>
                  <a:gd name="T13" fmla="*/ 19 h 284"/>
                  <a:gd name="T14" fmla="*/ 122 w 245"/>
                  <a:gd name="T15" fmla="*/ 14 h 284"/>
                  <a:gd name="T16" fmla="*/ 109 w 245"/>
                  <a:gd name="T17" fmla="*/ 4 h 284"/>
                  <a:gd name="T18" fmla="*/ 93 w 245"/>
                  <a:gd name="T19" fmla="*/ 0 h 284"/>
                  <a:gd name="T20" fmla="*/ 72 w 245"/>
                  <a:gd name="T21" fmla="*/ 1 h 284"/>
                  <a:gd name="T22" fmla="*/ 49 w 245"/>
                  <a:gd name="T23" fmla="*/ 6 h 284"/>
                  <a:gd name="T24" fmla="*/ 32 w 245"/>
                  <a:gd name="T25" fmla="*/ 15 h 284"/>
                  <a:gd name="T26" fmla="*/ 28 w 245"/>
                  <a:gd name="T27" fmla="*/ 31 h 284"/>
                  <a:gd name="T28" fmla="*/ 25 w 245"/>
                  <a:gd name="T29" fmla="*/ 52 h 284"/>
                  <a:gd name="T30" fmla="*/ 23 w 245"/>
                  <a:gd name="T31" fmla="*/ 76 h 284"/>
                  <a:gd name="T32" fmla="*/ 12 w 245"/>
                  <a:gd name="T33" fmla="*/ 98 h 284"/>
                  <a:gd name="T34" fmla="*/ 1 w 245"/>
                  <a:gd name="T35" fmla="*/ 119 h 284"/>
                  <a:gd name="T36" fmla="*/ 1 w 245"/>
                  <a:gd name="T37" fmla="*/ 146 h 284"/>
                  <a:gd name="T38" fmla="*/ 12 w 245"/>
                  <a:gd name="T39" fmla="*/ 175 h 284"/>
                  <a:gd name="T40" fmla="*/ 18 w 245"/>
                  <a:gd name="T41" fmla="*/ 206 h 284"/>
                  <a:gd name="T42" fmla="*/ 27 w 245"/>
                  <a:gd name="T43" fmla="*/ 221 h 284"/>
                  <a:gd name="T44" fmla="*/ 45 w 245"/>
                  <a:gd name="T45" fmla="*/ 239 h 284"/>
                  <a:gd name="T46" fmla="*/ 60 w 245"/>
                  <a:gd name="T47" fmla="*/ 253 h 284"/>
                  <a:gd name="T48" fmla="*/ 66 w 245"/>
                  <a:gd name="T49" fmla="*/ 263 h 284"/>
                  <a:gd name="T50" fmla="*/ 82 w 245"/>
                  <a:gd name="T51" fmla="*/ 269 h 284"/>
                  <a:gd name="T52" fmla="*/ 104 w 245"/>
                  <a:gd name="T53" fmla="*/ 269 h 284"/>
                  <a:gd name="T54" fmla="*/ 122 w 245"/>
                  <a:gd name="T55" fmla="*/ 269 h 284"/>
                  <a:gd name="T56" fmla="*/ 129 w 245"/>
                  <a:gd name="T57" fmla="*/ 272 h 284"/>
                  <a:gd name="T58" fmla="*/ 151 w 245"/>
                  <a:gd name="T59" fmla="*/ 275 h 284"/>
                  <a:gd name="T60" fmla="*/ 173 w 245"/>
                  <a:gd name="T61" fmla="*/ 283 h 284"/>
                  <a:gd name="T62" fmla="*/ 204 w 245"/>
                  <a:gd name="T63" fmla="*/ 281 h 284"/>
                  <a:gd name="T64" fmla="*/ 234 w 245"/>
                  <a:gd name="T65" fmla="*/ 256 h 284"/>
                  <a:gd name="T66" fmla="*/ 245 w 245"/>
                  <a:gd name="T67" fmla="*/ 218 h 284"/>
                  <a:gd name="T68" fmla="*/ 245 w 245"/>
                  <a:gd name="T69" fmla="*/ 164 h 284"/>
                  <a:gd name="T70" fmla="*/ 240 w 245"/>
                  <a:gd name="T71" fmla="*/ 117 h 284"/>
                  <a:gd name="T72" fmla="*/ 225 w 245"/>
                  <a:gd name="T73" fmla="*/ 68 h 284"/>
                  <a:gd name="T74" fmla="*/ 217 w 245"/>
                  <a:gd name="T75" fmla="*/ 45 h 284"/>
                  <a:gd name="T76" fmla="*/ 206 w 245"/>
                  <a:gd name="T77" fmla="*/ 21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45" h="284">
                    <a:moveTo>
                      <a:pt x="206" y="21"/>
                    </a:moveTo>
                    <a:lnTo>
                      <a:pt x="191" y="12"/>
                    </a:lnTo>
                    <a:lnTo>
                      <a:pt x="165" y="12"/>
                    </a:lnTo>
                    <a:lnTo>
                      <a:pt x="157" y="14"/>
                    </a:lnTo>
                    <a:lnTo>
                      <a:pt x="149" y="19"/>
                    </a:lnTo>
                    <a:lnTo>
                      <a:pt x="143" y="25"/>
                    </a:lnTo>
                    <a:lnTo>
                      <a:pt x="135" y="27"/>
                    </a:lnTo>
                    <a:lnTo>
                      <a:pt x="133" y="27"/>
                    </a:lnTo>
                    <a:lnTo>
                      <a:pt x="133" y="26"/>
                    </a:lnTo>
                    <a:lnTo>
                      <a:pt x="133" y="25"/>
                    </a:lnTo>
                    <a:lnTo>
                      <a:pt x="133" y="23"/>
                    </a:lnTo>
                    <a:lnTo>
                      <a:pt x="133" y="21"/>
                    </a:lnTo>
                    <a:lnTo>
                      <a:pt x="133" y="20"/>
                    </a:lnTo>
                    <a:lnTo>
                      <a:pt x="133" y="19"/>
                    </a:lnTo>
                    <a:lnTo>
                      <a:pt x="130" y="17"/>
                    </a:lnTo>
                    <a:lnTo>
                      <a:pt x="122" y="14"/>
                    </a:lnTo>
                    <a:lnTo>
                      <a:pt x="115" y="9"/>
                    </a:lnTo>
                    <a:lnTo>
                      <a:pt x="109" y="4"/>
                    </a:lnTo>
                    <a:lnTo>
                      <a:pt x="102" y="1"/>
                    </a:lnTo>
                    <a:lnTo>
                      <a:pt x="93" y="0"/>
                    </a:lnTo>
                    <a:lnTo>
                      <a:pt x="83" y="0"/>
                    </a:lnTo>
                    <a:lnTo>
                      <a:pt x="72" y="1"/>
                    </a:lnTo>
                    <a:lnTo>
                      <a:pt x="60" y="3"/>
                    </a:lnTo>
                    <a:lnTo>
                      <a:pt x="49" y="6"/>
                    </a:lnTo>
                    <a:lnTo>
                      <a:pt x="39" y="10"/>
                    </a:lnTo>
                    <a:lnTo>
                      <a:pt x="32" y="15"/>
                    </a:lnTo>
                    <a:lnTo>
                      <a:pt x="30" y="21"/>
                    </a:lnTo>
                    <a:lnTo>
                      <a:pt x="28" y="31"/>
                    </a:lnTo>
                    <a:lnTo>
                      <a:pt x="27" y="41"/>
                    </a:lnTo>
                    <a:lnTo>
                      <a:pt x="25" y="52"/>
                    </a:lnTo>
                    <a:lnTo>
                      <a:pt x="24" y="61"/>
                    </a:lnTo>
                    <a:lnTo>
                      <a:pt x="23" y="76"/>
                    </a:lnTo>
                    <a:lnTo>
                      <a:pt x="18" y="87"/>
                    </a:lnTo>
                    <a:lnTo>
                      <a:pt x="12" y="98"/>
                    </a:lnTo>
                    <a:lnTo>
                      <a:pt x="6" y="109"/>
                    </a:lnTo>
                    <a:lnTo>
                      <a:pt x="1" y="119"/>
                    </a:lnTo>
                    <a:lnTo>
                      <a:pt x="0" y="131"/>
                    </a:lnTo>
                    <a:lnTo>
                      <a:pt x="1" y="146"/>
                    </a:lnTo>
                    <a:lnTo>
                      <a:pt x="6" y="160"/>
                    </a:lnTo>
                    <a:lnTo>
                      <a:pt x="12" y="175"/>
                    </a:lnTo>
                    <a:lnTo>
                      <a:pt x="17" y="192"/>
                    </a:lnTo>
                    <a:lnTo>
                      <a:pt x="18" y="206"/>
                    </a:lnTo>
                    <a:lnTo>
                      <a:pt x="20" y="213"/>
                    </a:lnTo>
                    <a:lnTo>
                      <a:pt x="27" y="221"/>
                    </a:lnTo>
                    <a:lnTo>
                      <a:pt x="36" y="231"/>
                    </a:lnTo>
                    <a:lnTo>
                      <a:pt x="45" y="239"/>
                    </a:lnTo>
                    <a:lnTo>
                      <a:pt x="55" y="247"/>
                    </a:lnTo>
                    <a:lnTo>
                      <a:pt x="60" y="253"/>
                    </a:lnTo>
                    <a:lnTo>
                      <a:pt x="63" y="256"/>
                    </a:lnTo>
                    <a:lnTo>
                      <a:pt x="66" y="263"/>
                    </a:lnTo>
                    <a:lnTo>
                      <a:pt x="72" y="266"/>
                    </a:lnTo>
                    <a:lnTo>
                      <a:pt x="82" y="269"/>
                    </a:lnTo>
                    <a:lnTo>
                      <a:pt x="94" y="269"/>
                    </a:lnTo>
                    <a:lnTo>
                      <a:pt x="104" y="269"/>
                    </a:lnTo>
                    <a:lnTo>
                      <a:pt x="114" y="269"/>
                    </a:lnTo>
                    <a:lnTo>
                      <a:pt x="122" y="269"/>
                    </a:lnTo>
                    <a:lnTo>
                      <a:pt x="126" y="271"/>
                    </a:lnTo>
                    <a:lnTo>
                      <a:pt x="129" y="272"/>
                    </a:lnTo>
                    <a:lnTo>
                      <a:pt x="138" y="274"/>
                    </a:lnTo>
                    <a:lnTo>
                      <a:pt x="151" y="275"/>
                    </a:lnTo>
                    <a:lnTo>
                      <a:pt x="161" y="279"/>
                    </a:lnTo>
                    <a:lnTo>
                      <a:pt x="173" y="283"/>
                    </a:lnTo>
                    <a:lnTo>
                      <a:pt x="186" y="284"/>
                    </a:lnTo>
                    <a:lnTo>
                      <a:pt x="204" y="281"/>
                    </a:lnTo>
                    <a:lnTo>
                      <a:pt x="221" y="270"/>
                    </a:lnTo>
                    <a:lnTo>
                      <a:pt x="234" y="256"/>
                    </a:lnTo>
                    <a:lnTo>
                      <a:pt x="242" y="237"/>
                    </a:lnTo>
                    <a:lnTo>
                      <a:pt x="245" y="218"/>
                    </a:lnTo>
                    <a:lnTo>
                      <a:pt x="245" y="192"/>
                    </a:lnTo>
                    <a:lnTo>
                      <a:pt x="245" y="164"/>
                    </a:lnTo>
                    <a:lnTo>
                      <a:pt x="243" y="141"/>
                    </a:lnTo>
                    <a:lnTo>
                      <a:pt x="240" y="117"/>
                    </a:lnTo>
                    <a:lnTo>
                      <a:pt x="234" y="95"/>
                    </a:lnTo>
                    <a:lnTo>
                      <a:pt x="225" y="68"/>
                    </a:lnTo>
                    <a:lnTo>
                      <a:pt x="221" y="55"/>
                    </a:lnTo>
                    <a:lnTo>
                      <a:pt x="217" y="45"/>
                    </a:lnTo>
                    <a:lnTo>
                      <a:pt x="212" y="34"/>
                    </a:lnTo>
                    <a:lnTo>
                      <a:pt x="206" y="21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2" name="Freeform 461"/>
              <p:cNvSpPr>
                <a:spLocks/>
              </p:cNvSpPr>
              <p:nvPr/>
            </p:nvSpPr>
            <p:spPr bwMode="auto">
              <a:xfrm>
                <a:off x="6061033" y="4299784"/>
                <a:ext cx="190452" cy="234646"/>
              </a:xfrm>
              <a:custGeom>
                <a:avLst/>
                <a:gdLst>
                  <a:gd name="T0" fmla="*/ 137 w 181"/>
                  <a:gd name="T1" fmla="*/ 0 h 223"/>
                  <a:gd name="T2" fmla="*/ 110 w 181"/>
                  <a:gd name="T3" fmla="*/ 1 h 223"/>
                  <a:gd name="T4" fmla="*/ 99 w 181"/>
                  <a:gd name="T5" fmla="*/ 9 h 223"/>
                  <a:gd name="T6" fmla="*/ 91 w 181"/>
                  <a:gd name="T7" fmla="*/ 12 h 223"/>
                  <a:gd name="T8" fmla="*/ 88 w 181"/>
                  <a:gd name="T9" fmla="*/ 8 h 223"/>
                  <a:gd name="T10" fmla="*/ 83 w 181"/>
                  <a:gd name="T11" fmla="*/ 5 h 223"/>
                  <a:gd name="T12" fmla="*/ 67 w 181"/>
                  <a:gd name="T13" fmla="*/ 1 h 223"/>
                  <a:gd name="T14" fmla="*/ 39 w 181"/>
                  <a:gd name="T15" fmla="*/ 3 h 223"/>
                  <a:gd name="T16" fmla="*/ 24 w 181"/>
                  <a:gd name="T17" fmla="*/ 12 h 223"/>
                  <a:gd name="T18" fmla="*/ 18 w 181"/>
                  <a:gd name="T19" fmla="*/ 31 h 223"/>
                  <a:gd name="T20" fmla="*/ 16 w 181"/>
                  <a:gd name="T21" fmla="*/ 34 h 223"/>
                  <a:gd name="T22" fmla="*/ 14 w 181"/>
                  <a:gd name="T23" fmla="*/ 37 h 223"/>
                  <a:gd name="T24" fmla="*/ 12 w 181"/>
                  <a:gd name="T25" fmla="*/ 40 h 223"/>
                  <a:gd name="T26" fmla="*/ 10 w 181"/>
                  <a:gd name="T27" fmla="*/ 57 h 223"/>
                  <a:gd name="T28" fmla="*/ 3 w 181"/>
                  <a:gd name="T29" fmla="*/ 75 h 223"/>
                  <a:gd name="T30" fmla="*/ 0 w 181"/>
                  <a:gd name="T31" fmla="*/ 91 h 223"/>
                  <a:gd name="T32" fmla="*/ 3 w 181"/>
                  <a:gd name="T33" fmla="*/ 117 h 223"/>
                  <a:gd name="T34" fmla="*/ 2 w 181"/>
                  <a:gd name="T35" fmla="*/ 146 h 223"/>
                  <a:gd name="T36" fmla="*/ 3 w 181"/>
                  <a:gd name="T37" fmla="*/ 163 h 223"/>
                  <a:gd name="T38" fmla="*/ 15 w 181"/>
                  <a:gd name="T39" fmla="*/ 179 h 223"/>
                  <a:gd name="T40" fmla="*/ 29 w 181"/>
                  <a:gd name="T41" fmla="*/ 192 h 223"/>
                  <a:gd name="T42" fmla="*/ 37 w 181"/>
                  <a:gd name="T43" fmla="*/ 199 h 223"/>
                  <a:gd name="T44" fmla="*/ 44 w 181"/>
                  <a:gd name="T45" fmla="*/ 208 h 223"/>
                  <a:gd name="T46" fmla="*/ 60 w 181"/>
                  <a:gd name="T47" fmla="*/ 210 h 223"/>
                  <a:gd name="T48" fmla="*/ 77 w 181"/>
                  <a:gd name="T49" fmla="*/ 210 h 223"/>
                  <a:gd name="T50" fmla="*/ 83 w 181"/>
                  <a:gd name="T51" fmla="*/ 211 h 223"/>
                  <a:gd name="T52" fmla="*/ 86 w 181"/>
                  <a:gd name="T53" fmla="*/ 212 h 223"/>
                  <a:gd name="T54" fmla="*/ 91 w 181"/>
                  <a:gd name="T55" fmla="*/ 213 h 223"/>
                  <a:gd name="T56" fmla="*/ 105 w 181"/>
                  <a:gd name="T57" fmla="*/ 214 h 223"/>
                  <a:gd name="T58" fmla="*/ 123 w 181"/>
                  <a:gd name="T59" fmla="*/ 222 h 223"/>
                  <a:gd name="T60" fmla="*/ 148 w 181"/>
                  <a:gd name="T61" fmla="*/ 220 h 223"/>
                  <a:gd name="T62" fmla="*/ 172 w 181"/>
                  <a:gd name="T63" fmla="*/ 199 h 223"/>
                  <a:gd name="T64" fmla="*/ 181 w 181"/>
                  <a:gd name="T65" fmla="*/ 168 h 223"/>
                  <a:gd name="T66" fmla="*/ 180 w 181"/>
                  <a:gd name="T67" fmla="*/ 120 h 223"/>
                  <a:gd name="T68" fmla="*/ 172 w 181"/>
                  <a:gd name="T69" fmla="*/ 72 h 223"/>
                  <a:gd name="T70" fmla="*/ 160 w 181"/>
                  <a:gd name="T71" fmla="*/ 32 h 223"/>
                  <a:gd name="T72" fmla="*/ 150 w 181"/>
                  <a:gd name="T73" fmla="*/ 7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81" h="223">
                    <a:moveTo>
                      <a:pt x="150" y="7"/>
                    </a:moveTo>
                    <a:lnTo>
                      <a:pt x="137" y="0"/>
                    </a:lnTo>
                    <a:lnTo>
                      <a:pt x="116" y="0"/>
                    </a:lnTo>
                    <a:lnTo>
                      <a:pt x="110" y="1"/>
                    </a:lnTo>
                    <a:lnTo>
                      <a:pt x="105" y="6"/>
                    </a:lnTo>
                    <a:lnTo>
                      <a:pt x="99" y="9"/>
                    </a:lnTo>
                    <a:lnTo>
                      <a:pt x="93" y="12"/>
                    </a:lnTo>
                    <a:lnTo>
                      <a:pt x="91" y="12"/>
                    </a:lnTo>
                    <a:lnTo>
                      <a:pt x="89" y="11"/>
                    </a:lnTo>
                    <a:lnTo>
                      <a:pt x="88" y="8"/>
                    </a:lnTo>
                    <a:lnTo>
                      <a:pt x="85" y="6"/>
                    </a:lnTo>
                    <a:lnTo>
                      <a:pt x="83" y="5"/>
                    </a:lnTo>
                    <a:lnTo>
                      <a:pt x="82" y="3"/>
                    </a:lnTo>
                    <a:lnTo>
                      <a:pt x="67" y="1"/>
                    </a:lnTo>
                    <a:lnTo>
                      <a:pt x="53" y="2"/>
                    </a:lnTo>
                    <a:lnTo>
                      <a:pt x="39" y="3"/>
                    </a:lnTo>
                    <a:lnTo>
                      <a:pt x="31" y="6"/>
                    </a:lnTo>
                    <a:lnTo>
                      <a:pt x="24" y="12"/>
                    </a:lnTo>
                    <a:lnTo>
                      <a:pt x="19" y="20"/>
                    </a:lnTo>
                    <a:lnTo>
                      <a:pt x="18" y="31"/>
                    </a:lnTo>
                    <a:lnTo>
                      <a:pt x="18" y="33"/>
                    </a:lnTo>
                    <a:lnTo>
                      <a:pt x="16" y="34"/>
                    </a:lnTo>
                    <a:lnTo>
                      <a:pt x="15" y="37"/>
                    </a:lnTo>
                    <a:lnTo>
                      <a:pt x="14" y="37"/>
                    </a:lnTo>
                    <a:lnTo>
                      <a:pt x="13" y="39"/>
                    </a:lnTo>
                    <a:lnTo>
                      <a:pt x="12" y="40"/>
                    </a:lnTo>
                    <a:lnTo>
                      <a:pt x="12" y="43"/>
                    </a:lnTo>
                    <a:lnTo>
                      <a:pt x="10" y="57"/>
                    </a:lnTo>
                    <a:lnTo>
                      <a:pt x="7" y="66"/>
                    </a:lnTo>
                    <a:lnTo>
                      <a:pt x="3" y="75"/>
                    </a:lnTo>
                    <a:lnTo>
                      <a:pt x="1" y="82"/>
                    </a:lnTo>
                    <a:lnTo>
                      <a:pt x="0" y="91"/>
                    </a:lnTo>
                    <a:lnTo>
                      <a:pt x="2" y="104"/>
                    </a:lnTo>
                    <a:lnTo>
                      <a:pt x="3" y="117"/>
                    </a:lnTo>
                    <a:lnTo>
                      <a:pt x="3" y="131"/>
                    </a:lnTo>
                    <a:lnTo>
                      <a:pt x="2" y="146"/>
                    </a:lnTo>
                    <a:lnTo>
                      <a:pt x="1" y="159"/>
                    </a:lnTo>
                    <a:lnTo>
                      <a:pt x="3" y="163"/>
                    </a:lnTo>
                    <a:lnTo>
                      <a:pt x="8" y="171"/>
                    </a:lnTo>
                    <a:lnTo>
                      <a:pt x="15" y="179"/>
                    </a:lnTo>
                    <a:lnTo>
                      <a:pt x="22" y="186"/>
                    </a:lnTo>
                    <a:lnTo>
                      <a:pt x="29" y="192"/>
                    </a:lnTo>
                    <a:lnTo>
                      <a:pt x="34" y="197"/>
                    </a:lnTo>
                    <a:lnTo>
                      <a:pt x="37" y="199"/>
                    </a:lnTo>
                    <a:lnTo>
                      <a:pt x="39" y="205"/>
                    </a:lnTo>
                    <a:lnTo>
                      <a:pt x="44" y="208"/>
                    </a:lnTo>
                    <a:lnTo>
                      <a:pt x="52" y="210"/>
                    </a:lnTo>
                    <a:lnTo>
                      <a:pt x="60" y="210"/>
                    </a:lnTo>
                    <a:lnTo>
                      <a:pt x="69" y="210"/>
                    </a:lnTo>
                    <a:lnTo>
                      <a:pt x="77" y="210"/>
                    </a:lnTo>
                    <a:lnTo>
                      <a:pt x="80" y="210"/>
                    </a:lnTo>
                    <a:lnTo>
                      <a:pt x="83" y="211"/>
                    </a:lnTo>
                    <a:lnTo>
                      <a:pt x="85" y="211"/>
                    </a:lnTo>
                    <a:lnTo>
                      <a:pt x="86" y="212"/>
                    </a:lnTo>
                    <a:lnTo>
                      <a:pt x="89" y="213"/>
                    </a:lnTo>
                    <a:lnTo>
                      <a:pt x="91" y="213"/>
                    </a:lnTo>
                    <a:lnTo>
                      <a:pt x="95" y="213"/>
                    </a:lnTo>
                    <a:lnTo>
                      <a:pt x="105" y="214"/>
                    </a:lnTo>
                    <a:lnTo>
                      <a:pt x="114" y="218"/>
                    </a:lnTo>
                    <a:lnTo>
                      <a:pt x="123" y="222"/>
                    </a:lnTo>
                    <a:lnTo>
                      <a:pt x="134" y="223"/>
                    </a:lnTo>
                    <a:lnTo>
                      <a:pt x="148" y="220"/>
                    </a:lnTo>
                    <a:lnTo>
                      <a:pt x="161" y="211"/>
                    </a:lnTo>
                    <a:lnTo>
                      <a:pt x="172" y="199"/>
                    </a:lnTo>
                    <a:lnTo>
                      <a:pt x="178" y="184"/>
                    </a:lnTo>
                    <a:lnTo>
                      <a:pt x="181" y="168"/>
                    </a:lnTo>
                    <a:lnTo>
                      <a:pt x="181" y="147"/>
                    </a:lnTo>
                    <a:lnTo>
                      <a:pt x="180" y="120"/>
                    </a:lnTo>
                    <a:lnTo>
                      <a:pt x="178" y="96"/>
                    </a:lnTo>
                    <a:lnTo>
                      <a:pt x="172" y="72"/>
                    </a:lnTo>
                    <a:lnTo>
                      <a:pt x="165" y="46"/>
                    </a:lnTo>
                    <a:lnTo>
                      <a:pt x="160" y="32"/>
                    </a:lnTo>
                    <a:lnTo>
                      <a:pt x="156" y="20"/>
                    </a:lnTo>
                    <a:lnTo>
                      <a:pt x="150" y="7"/>
                    </a:lnTo>
                    <a:close/>
                  </a:path>
                </a:pathLst>
              </a:custGeom>
              <a:solidFill>
                <a:srgbClr val="269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3" name="Freeform 462"/>
              <p:cNvSpPr>
                <a:spLocks/>
              </p:cNvSpPr>
              <p:nvPr/>
            </p:nvSpPr>
            <p:spPr bwMode="auto">
              <a:xfrm>
                <a:off x="6871243" y="4340821"/>
                <a:ext cx="83126" cy="121006"/>
              </a:xfrm>
              <a:custGeom>
                <a:avLst/>
                <a:gdLst>
                  <a:gd name="T0" fmla="*/ 28 w 79"/>
                  <a:gd name="T1" fmla="*/ 0 h 115"/>
                  <a:gd name="T2" fmla="*/ 40 w 79"/>
                  <a:gd name="T3" fmla="*/ 0 h 115"/>
                  <a:gd name="T4" fmla="*/ 53 w 79"/>
                  <a:gd name="T5" fmla="*/ 5 h 115"/>
                  <a:gd name="T6" fmla="*/ 63 w 79"/>
                  <a:gd name="T7" fmla="*/ 14 h 115"/>
                  <a:gd name="T8" fmla="*/ 72 w 79"/>
                  <a:gd name="T9" fmla="*/ 28 h 115"/>
                  <a:gd name="T10" fmla="*/ 77 w 79"/>
                  <a:gd name="T11" fmla="*/ 45 h 115"/>
                  <a:gd name="T12" fmla="*/ 79 w 79"/>
                  <a:gd name="T13" fmla="*/ 64 h 115"/>
                  <a:gd name="T14" fmla="*/ 75 w 79"/>
                  <a:gd name="T15" fmla="*/ 81 h 115"/>
                  <a:gd name="T16" fmla="*/ 69 w 79"/>
                  <a:gd name="T17" fmla="*/ 96 h 115"/>
                  <a:gd name="T18" fmla="*/ 62 w 79"/>
                  <a:gd name="T19" fmla="*/ 108 h 115"/>
                  <a:gd name="T20" fmla="*/ 51 w 79"/>
                  <a:gd name="T21" fmla="*/ 115 h 115"/>
                  <a:gd name="T22" fmla="*/ 38 w 79"/>
                  <a:gd name="T23" fmla="*/ 115 h 115"/>
                  <a:gd name="T24" fmla="*/ 25 w 79"/>
                  <a:gd name="T25" fmla="*/ 109 h 115"/>
                  <a:gd name="T26" fmla="*/ 15 w 79"/>
                  <a:gd name="T27" fmla="*/ 98 h 115"/>
                  <a:gd name="T28" fmla="*/ 6 w 79"/>
                  <a:gd name="T29" fmla="*/ 83 h 115"/>
                  <a:gd name="T30" fmla="*/ 0 w 79"/>
                  <a:gd name="T31" fmla="*/ 65 h 115"/>
                  <a:gd name="T32" fmla="*/ 0 w 79"/>
                  <a:gd name="T33" fmla="*/ 47 h 115"/>
                  <a:gd name="T34" fmla="*/ 3 w 79"/>
                  <a:gd name="T35" fmla="*/ 31 h 115"/>
                  <a:gd name="T36" fmla="*/ 9 w 79"/>
                  <a:gd name="T37" fmla="*/ 15 h 115"/>
                  <a:gd name="T38" fmla="*/ 17 w 79"/>
                  <a:gd name="T39" fmla="*/ 5 h 115"/>
                  <a:gd name="T40" fmla="*/ 28 w 79"/>
                  <a:gd name="T4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9" h="115">
                    <a:moveTo>
                      <a:pt x="28" y="0"/>
                    </a:moveTo>
                    <a:lnTo>
                      <a:pt x="40" y="0"/>
                    </a:lnTo>
                    <a:lnTo>
                      <a:pt x="53" y="5"/>
                    </a:lnTo>
                    <a:lnTo>
                      <a:pt x="63" y="14"/>
                    </a:lnTo>
                    <a:lnTo>
                      <a:pt x="72" y="28"/>
                    </a:lnTo>
                    <a:lnTo>
                      <a:pt x="77" y="45"/>
                    </a:lnTo>
                    <a:lnTo>
                      <a:pt x="79" y="64"/>
                    </a:lnTo>
                    <a:lnTo>
                      <a:pt x="75" y="81"/>
                    </a:lnTo>
                    <a:lnTo>
                      <a:pt x="69" y="96"/>
                    </a:lnTo>
                    <a:lnTo>
                      <a:pt x="62" y="108"/>
                    </a:lnTo>
                    <a:lnTo>
                      <a:pt x="51" y="115"/>
                    </a:lnTo>
                    <a:lnTo>
                      <a:pt x="38" y="115"/>
                    </a:lnTo>
                    <a:lnTo>
                      <a:pt x="25" y="109"/>
                    </a:lnTo>
                    <a:lnTo>
                      <a:pt x="15" y="98"/>
                    </a:lnTo>
                    <a:lnTo>
                      <a:pt x="6" y="83"/>
                    </a:lnTo>
                    <a:lnTo>
                      <a:pt x="0" y="65"/>
                    </a:lnTo>
                    <a:lnTo>
                      <a:pt x="0" y="47"/>
                    </a:lnTo>
                    <a:lnTo>
                      <a:pt x="3" y="31"/>
                    </a:lnTo>
                    <a:lnTo>
                      <a:pt x="9" y="15"/>
                    </a:lnTo>
                    <a:lnTo>
                      <a:pt x="17" y="5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4" name="Freeform 463"/>
              <p:cNvSpPr>
                <a:spLocks/>
              </p:cNvSpPr>
              <p:nvPr/>
            </p:nvSpPr>
            <p:spPr bwMode="auto">
              <a:xfrm>
                <a:off x="6864930" y="4334508"/>
                <a:ext cx="90491" cy="79969"/>
              </a:xfrm>
              <a:custGeom>
                <a:avLst/>
                <a:gdLst>
                  <a:gd name="T0" fmla="*/ 38 w 86"/>
                  <a:gd name="T1" fmla="*/ 0 h 76"/>
                  <a:gd name="T2" fmla="*/ 24 w 86"/>
                  <a:gd name="T3" fmla="*/ 5 h 76"/>
                  <a:gd name="T4" fmla="*/ 14 w 86"/>
                  <a:gd name="T5" fmla="*/ 14 h 76"/>
                  <a:gd name="T6" fmla="*/ 5 w 86"/>
                  <a:gd name="T7" fmla="*/ 27 h 76"/>
                  <a:gd name="T8" fmla="*/ 0 w 86"/>
                  <a:gd name="T9" fmla="*/ 42 h 76"/>
                  <a:gd name="T10" fmla="*/ 0 w 86"/>
                  <a:gd name="T11" fmla="*/ 58 h 76"/>
                  <a:gd name="T12" fmla="*/ 4 w 86"/>
                  <a:gd name="T13" fmla="*/ 76 h 76"/>
                  <a:gd name="T14" fmla="*/ 21 w 86"/>
                  <a:gd name="T15" fmla="*/ 65 h 76"/>
                  <a:gd name="T16" fmla="*/ 36 w 86"/>
                  <a:gd name="T17" fmla="*/ 58 h 76"/>
                  <a:gd name="T18" fmla="*/ 51 w 86"/>
                  <a:gd name="T19" fmla="*/ 55 h 76"/>
                  <a:gd name="T20" fmla="*/ 67 w 86"/>
                  <a:gd name="T21" fmla="*/ 52 h 76"/>
                  <a:gd name="T22" fmla="*/ 86 w 86"/>
                  <a:gd name="T23" fmla="*/ 51 h 76"/>
                  <a:gd name="T24" fmla="*/ 85 w 86"/>
                  <a:gd name="T25" fmla="*/ 49 h 76"/>
                  <a:gd name="T26" fmla="*/ 83 w 86"/>
                  <a:gd name="T27" fmla="*/ 42 h 76"/>
                  <a:gd name="T28" fmla="*/ 80 w 86"/>
                  <a:gd name="T29" fmla="*/ 33 h 76"/>
                  <a:gd name="T30" fmla="*/ 75 w 86"/>
                  <a:gd name="T31" fmla="*/ 23 h 76"/>
                  <a:gd name="T32" fmla="*/ 69 w 86"/>
                  <a:gd name="T33" fmla="*/ 13 h 76"/>
                  <a:gd name="T34" fmla="*/ 61 w 86"/>
                  <a:gd name="T35" fmla="*/ 6 h 76"/>
                  <a:gd name="T36" fmla="*/ 50 w 86"/>
                  <a:gd name="T37" fmla="*/ 0 h 76"/>
                  <a:gd name="T38" fmla="*/ 38 w 86"/>
                  <a:gd name="T3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6" h="76">
                    <a:moveTo>
                      <a:pt x="38" y="0"/>
                    </a:moveTo>
                    <a:lnTo>
                      <a:pt x="24" y="5"/>
                    </a:lnTo>
                    <a:lnTo>
                      <a:pt x="14" y="14"/>
                    </a:lnTo>
                    <a:lnTo>
                      <a:pt x="5" y="27"/>
                    </a:lnTo>
                    <a:lnTo>
                      <a:pt x="0" y="42"/>
                    </a:lnTo>
                    <a:lnTo>
                      <a:pt x="0" y="58"/>
                    </a:lnTo>
                    <a:lnTo>
                      <a:pt x="4" y="76"/>
                    </a:lnTo>
                    <a:lnTo>
                      <a:pt x="21" y="65"/>
                    </a:lnTo>
                    <a:lnTo>
                      <a:pt x="36" y="58"/>
                    </a:lnTo>
                    <a:lnTo>
                      <a:pt x="51" y="55"/>
                    </a:lnTo>
                    <a:lnTo>
                      <a:pt x="67" y="52"/>
                    </a:lnTo>
                    <a:lnTo>
                      <a:pt x="86" y="51"/>
                    </a:lnTo>
                    <a:lnTo>
                      <a:pt x="85" y="49"/>
                    </a:lnTo>
                    <a:lnTo>
                      <a:pt x="83" y="42"/>
                    </a:lnTo>
                    <a:lnTo>
                      <a:pt x="80" y="33"/>
                    </a:lnTo>
                    <a:lnTo>
                      <a:pt x="75" y="23"/>
                    </a:lnTo>
                    <a:lnTo>
                      <a:pt x="69" y="13"/>
                    </a:lnTo>
                    <a:lnTo>
                      <a:pt x="61" y="6"/>
                    </a:lnTo>
                    <a:lnTo>
                      <a:pt x="50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5" name="Freeform 464"/>
              <p:cNvSpPr>
                <a:spLocks/>
              </p:cNvSpPr>
              <p:nvPr/>
            </p:nvSpPr>
            <p:spPr bwMode="auto">
              <a:xfrm>
                <a:off x="6864930" y="4334508"/>
                <a:ext cx="90491" cy="79969"/>
              </a:xfrm>
              <a:custGeom>
                <a:avLst/>
                <a:gdLst>
                  <a:gd name="T0" fmla="*/ 38 w 86"/>
                  <a:gd name="T1" fmla="*/ 0 h 76"/>
                  <a:gd name="T2" fmla="*/ 24 w 86"/>
                  <a:gd name="T3" fmla="*/ 5 h 76"/>
                  <a:gd name="T4" fmla="*/ 14 w 86"/>
                  <a:gd name="T5" fmla="*/ 14 h 76"/>
                  <a:gd name="T6" fmla="*/ 5 w 86"/>
                  <a:gd name="T7" fmla="*/ 27 h 76"/>
                  <a:gd name="T8" fmla="*/ 0 w 86"/>
                  <a:gd name="T9" fmla="*/ 42 h 76"/>
                  <a:gd name="T10" fmla="*/ 0 w 86"/>
                  <a:gd name="T11" fmla="*/ 58 h 76"/>
                  <a:gd name="T12" fmla="*/ 4 w 86"/>
                  <a:gd name="T13" fmla="*/ 76 h 76"/>
                  <a:gd name="T14" fmla="*/ 21 w 86"/>
                  <a:gd name="T15" fmla="*/ 65 h 76"/>
                  <a:gd name="T16" fmla="*/ 36 w 86"/>
                  <a:gd name="T17" fmla="*/ 58 h 76"/>
                  <a:gd name="T18" fmla="*/ 51 w 86"/>
                  <a:gd name="T19" fmla="*/ 55 h 76"/>
                  <a:gd name="T20" fmla="*/ 67 w 86"/>
                  <a:gd name="T21" fmla="*/ 52 h 76"/>
                  <a:gd name="T22" fmla="*/ 86 w 86"/>
                  <a:gd name="T23" fmla="*/ 51 h 76"/>
                  <a:gd name="T24" fmla="*/ 85 w 86"/>
                  <a:gd name="T25" fmla="*/ 49 h 76"/>
                  <a:gd name="T26" fmla="*/ 83 w 86"/>
                  <a:gd name="T27" fmla="*/ 42 h 76"/>
                  <a:gd name="T28" fmla="*/ 80 w 86"/>
                  <a:gd name="T29" fmla="*/ 33 h 76"/>
                  <a:gd name="T30" fmla="*/ 75 w 86"/>
                  <a:gd name="T31" fmla="*/ 23 h 76"/>
                  <a:gd name="T32" fmla="*/ 69 w 86"/>
                  <a:gd name="T33" fmla="*/ 13 h 76"/>
                  <a:gd name="T34" fmla="*/ 61 w 86"/>
                  <a:gd name="T35" fmla="*/ 6 h 76"/>
                  <a:gd name="T36" fmla="*/ 50 w 86"/>
                  <a:gd name="T37" fmla="*/ 0 h 76"/>
                  <a:gd name="T38" fmla="*/ 38 w 86"/>
                  <a:gd name="T3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6" h="76">
                    <a:moveTo>
                      <a:pt x="38" y="0"/>
                    </a:moveTo>
                    <a:lnTo>
                      <a:pt x="24" y="5"/>
                    </a:lnTo>
                    <a:lnTo>
                      <a:pt x="14" y="14"/>
                    </a:lnTo>
                    <a:lnTo>
                      <a:pt x="5" y="27"/>
                    </a:lnTo>
                    <a:lnTo>
                      <a:pt x="0" y="42"/>
                    </a:lnTo>
                    <a:lnTo>
                      <a:pt x="0" y="58"/>
                    </a:lnTo>
                    <a:lnTo>
                      <a:pt x="4" y="76"/>
                    </a:lnTo>
                    <a:lnTo>
                      <a:pt x="21" y="65"/>
                    </a:lnTo>
                    <a:lnTo>
                      <a:pt x="36" y="58"/>
                    </a:lnTo>
                    <a:lnTo>
                      <a:pt x="51" y="55"/>
                    </a:lnTo>
                    <a:lnTo>
                      <a:pt x="67" y="52"/>
                    </a:lnTo>
                    <a:lnTo>
                      <a:pt x="86" y="51"/>
                    </a:lnTo>
                    <a:lnTo>
                      <a:pt x="85" y="49"/>
                    </a:lnTo>
                    <a:lnTo>
                      <a:pt x="83" y="42"/>
                    </a:lnTo>
                    <a:lnTo>
                      <a:pt x="80" y="33"/>
                    </a:lnTo>
                    <a:lnTo>
                      <a:pt x="75" y="23"/>
                    </a:lnTo>
                    <a:lnTo>
                      <a:pt x="69" y="13"/>
                    </a:lnTo>
                    <a:lnTo>
                      <a:pt x="61" y="6"/>
                    </a:lnTo>
                    <a:lnTo>
                      <a:pt x="50" y="0"/>
                    </a:lnTo>
                    <a:lnTo>
                      <a:pt x="38" y="0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6" name="Freeform 465"/>
              <p:cNvSpPr>
                <a:spLocks/>
              </p:cNvSpPr>
              <p:nvPr/>
            </p:nvSpPr>
            <p:spPr bwMode="auto">
              <a:xfrm>
                <a:off x="6776543" y="3958864"/>
                <a:ext cx="157833" cy="327241"/>
              </a:xfrm>
              <a:custGeom>
                <a:avLst/>
                <a:gdLst>
                  <a:gd name="T0" fmla="*/ 94 w 150"/>
                  <a:gd name="T1" fmla="*/ 215 h 311"/>
                  <a:gd name="T2" fmla="*/ 58 w 150"/>
                  <a:gd name="T3" fmla="*/ 227 h 311"/>
                  <a:gd name="T4" fmla="*/ 83 w 150"/>
                  <a:gd name="T5" fmla="*/ 190 h 311"/>
                  <a:gd name="T6" fmla="*/ 130 w 150"/>
                  <a:gd name="T7" fmla="*/ 159 h 311"/>
                  <a:gd name="T8" fmla="*/ 138 w 150"/>
                  <a:gd name="T9" fmla="*/ 147 h 311"/>
                  <a:gd name="T10" fmla="*/ 116 w 150"/>
                  <a:gd name="T11" fmla="*/ 158 h 311"/>
                  <a:gd name="T12" fmla="*/ 79 w 150"/>
                  <a:gd name="T13" fmla="*/ 177 h 311"/>
                  <a:gd name="T14" fmla="*/ 122 w 150"/>
                  <a:gd name="T15" fmla="*/ 140 h 311"/>
                  <a:gd name="T16" fmla="*/ 143 w 150"/>
                  <a:gd name="T17" fmla="*/ 120 h 311"/>
                  <a:gd name="T18" fmla="*/ 134 w 150"/>
                  <a:gd name="T19" fmla="*/ 120 h 311"/>
                  <a:gd name="T20" fmla="*/ 124 w 150"/>
                  <a:gd name="T21" fmla="*/ 128 h 311"/>
                  <a:gd name="T22" fmla="*/ 89 w 150"/>
                  <a:gd name="T23" fmla="*/ 148 h 311"/>
                  <a:gd name="T24" fmla="*/ 114 w 150"/>
                  <a:gd name="T25" fmla="*/ 114 h 311"/>
                  <a:gd name="T26" fmla="*/ 146 w 150"/>
                  <a:gd name="T27" fmla="*/ 87 h 311"/>
                  <a:gd name="T28" fmla="*/ 100 w 150"/>
                  <a:gd name="T29" fmla="*/ 118 h 311"/>
                  <a:gd name="T30" fmla="*/ 113 w 150"/>
                  <a:gd name="T31" fmla="*/ 96 h 311"/>
                  <a:gd name="T32" fmla="*/ 135 w 150"/>
                  <a:gd name="T33" fmla="*/ 71 h 311"/>
                  <a:gd name="T34" fmla="*/ 150 w 150"/>
                  <a:gd name="T35" fmla="*/ 52 h 311"/>
                  <a:gd name="T36" fmla="*/ 131 w 150"/>
                  <a:gd name="T37" fmla="*/ 65 h 311"/>
                  <a:gd name="T38" fmla="*/ 116 w 150"/>
                  <a:gd name="T39" fmla="*/ 73 h 311"/>
                  <a:gd name="T40" fmla="*/ 137 w 150"/>
                  <a:gd name="T41" fmla="*/ 3 h 311"/>
                  <a:gd name="T42" fmla="*/ 132 w 150"/>
                  <a:gd name="T43" fmla="*/ 1 h 311"/>
                  <a:gd name="T44" fmla="*/ 116 w 150"/>
                  <a:gd name="T45" fmla="*/ 49 h 311"/>
                  <a:gd name="T46" fmla="*/ 108 w 150"/>
                  <a:gd name="T47" fmla="*/ 32 h 311"/>
                  <a:gd name="T48" fmla="*/ 102 w 150"/>
                  <a:gd name="T49" fmla="*/ 50 h 311"/>
                  <a:gd name="T50" fmla="*/ 99 w 150"/>
                  <a:gd name="T51" fmla="*/ 99 h 311"/>
                  <a:gd name="T52" fmla="*/ 82 w 150"/>
                  <a:gd name="T53" fmla="*/ 140 h 311"/>
                  <a:gd name="T54" fmla="*/ 74 w 150"/>
                  <a:gd name="T55" fmla="*/ 153 h 311"/>
                  <a:gd name="T56" fmla="*/ 69 w 150"/>
                  <a:gd name="T57" fmla="*/ 96 h 311"/>
                  <a:gd name="T58" fmla="*/ 63 w 150"/>
                  <a:gd name="T59" fmla="*/ 61 h 311"/>
                  <a:gd name="T60" fmla="*/ 60 w 150"/>
                  <a:gd name="T61" fmla="*/ 75 h 311"/>
                  <a:gd name="T62" fmla="*/ 66 w 150"/>
                  <a:gd name="T63" fmla="*/ 131 h 311"/>
                  <a:gd name="T64" fmla="*/ 58 w 150"/>
                  <a:gd name="T65" fmla="*/ 186 h 311"/>
                  <a:gd name="T66" fmla="*/ 54 w 150"/>
                  <a:gd name="T67" fmla="*/ 138 h 311"/>
                  <a:gd name="T68" fmla="*/ 42 w 150"/>
                  <a:gd name="T69" fmla="*/ 107 h 311"/>
                  <a:gd name="T70" fmla="*/ 47 w 150"/>
                  <a:gd name="T71" fmla="*/ 154 h 311"/>
                  <a:gd name="T72" fmla="*/ 50 w 150"/>
                  <a:gd name="T73" fmla="*/ 202 h 311"/>
                  <a:gd name="T74" fmla="*/ 44 w 150"/>
                  <a:gd name="T75" fmla="*/ 223 h 311"/>
                  <a:gd name="T76" fmla="*/ 41 w 150"/>
                  <a:gd name="T77" fmla="*/ 227 h 311"/>
                  <a:gd name="T78" fmla="*/ 37 w 150"/>
                  <a:gd name="T79" fmla="*/ 167 h 311"/>
                  <a:gd name="T80" fmla="*/ 32 w 150"/>
                  <a:gd name="T81" fmla="*/ 138 h 311"/>
                  <a:gd name="T82" fmla="*/ 30 w 150"/>
                  <a:gd name="T83" fmla="*/ 241 h 311"/>
                  <a:gd name="T84" fmla="*/ 28 w 150"/>
                  <a:gd name="T85" fmla="*/ 249 h 311"/>
                  <a:gd name="T86" fmla="*/ 25 w 150"/>
                  <a:gd name="T87" fmla="*/ 229 h 311"/>
                  <a:gd name="T88" fmla="*/ 19 w 150"/>
                  <a:gd name="T89" fmla="*/ 206 h 311"/>
                  <a:gd name="T90" fmla="*/ 18 w 150"/>
                  <a:gd name="T91" fmla="*/ 252 h 311"/>
                  <a:gd name="T92" fmla="*/ 6 w 150"/>
                  <a:gd name="T93" fmla="*/ 294 h 311"/>
                  <a:gd name="T94" fmla="*/ 6 w 150"/>
                  <a:gd name="T95" fmla="*/ 307 h 311"/>
                  <a:gd name="T96" fmla="*/ 35 w 150"/>
                  <a:gd name="T97" fmla="*/ 26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0" h="311">
                    <a:moveTo>
                      <a:pt x="60" y="236"/>
                    </a:moveTo>
                    <a:lnTo>
                      <a:pt x="70" y="225"/>
                    </a:lnTo>
                    <a:lnTo>
                      <a:pt x="81" y="218"/>
                    </a:lnTo>
                    <a:lnTo>
                      <a:pt x="94" y="215"/>
                    </a:lnTo>
                    <a:lnTo>
                      <a:pt x="94" y="209"/>
                    </a:lnTo>
                    <a:lnTo>
                      <a:pt x="81" y="211"/>
                    </a:lnTo>
                    <a:lnTo>
                      <a:pt x="69" y="217"/>
                    </a:lnTo>
                    <a:lnTo>
                      <a:pt x="58" y="227"/>
                    </a:lnTo>
                    <a:lnTo>
                      <a:pt x="56" y="229"/>
                    </a:lnTo>
                    <a:lnTo>
                      <a:pt x="63" y="212"/>
                    </a:lnTo>
                    <a:lnTo>
                      <a:pt x="73" y="199"/>
                    </a:lnTo>
                    <a:lnTo>
                      <a:pt x="83" y="190"/>
                    </a:lnTo>
                    <a:lnTo>
                      <a:pt x="95" y="180"/>
                    </a:lnTo>
                    <a:lnTo>
                      <a:pt x="109" y="171"/>
                    </a:lnTo>
                    <a:lnTo>
                      <a:pt x="120" y="165"/>
                    </a:lnTo>
                    <a:lnTo>
                      <a:pt x="130" y="159"/>
                    </a:lnTo>
                    <a:lnTo>
                      <a:pt x="139" y="151"/>
                    </a:lnTo>
                    <a:lnTo>
                      <a:pt x="139" y="150"/>
                    </a:lnTo>
                    <a:lnTo>
                      <a:pt x="139" y="148"/>
                    </a:lnTo>
                    <a:lnTo>
                      <a:pt x="138" y="147"/>
                    </a:lnTo>
                    <a:lnTo>
                      <a:pt x="133" y="147"/>
                    </a:lnTo>
                    <a:lnTo>
                      <a:pt x="127" y="150"/>
                    </a:lnTo>
                    <a:lnTo>
                      <a:pt x="122" y="153"/>
                    </a:lnTo>
                    <a:lnTo>
                      <a:pt x="116" y="158"/>
                    </a:lnTo>
                    <a:lnTo>
                      <a:pt x="101" y="167"/>
                    </a:lnTo>
                    <a:lnTo>
                      <a:pt x="86" y="180"/>
                    </a:lnTo>
                    <a:lnTo>
                      <a:pt x="71" y="192"/>
                    </a:lnTo>
                    <a:lnTo>
                      <a:pt x="79" y="177"/>
                    </a:lnTo>
                    <a:lnTo>
                      <a:pt x="88" y="164"/>
                    </a:lnTo>
                    <a:lnTo>
                      <a:pt x="99" y="154"/>
                    </a:lnTo>
                    <a:lnTo>
                      <a:pt x="112" y="146"/>
                    </a:lnTo>
                    <a:lnTo>
                      <a:pt x="122" y="140"/>
                    </a:lnTo>
                    <a:lnTo>
                      <a:pt x="133" y="133"/>
                    </a:lnTo>
                    <a:lnTo>
                      <a:pt x="145" y="123"/>
                    </a:lnTo>
                    <a:lnTo>
                      <a:pt x="144" y="122"/>
                    </a:lnTo>
                    <a:lnTo>
                      <a:pt x="143" y="120"/>
                    </a:lnTo>
                    <a:lnTo>
                      <a:pt x="141" y="119"/>
                    </a:lnTo>
                    <a:lnTo>
                      <a:pt x="139" y="119"/>
                    </a:lnTo>
                    <a:lnTo>
                      <a:pt x="137" y="119"/>
                    </a:lnTo>
                    <a:lnTo>
                      <a:pt x="134" y="120"/>
                    </a:lnTo>
                    <a:lnTo>
                      <a:pt x="132" y="122"/>
                    </a:lnTo>
                    <a:lnTo>
                      <a:pt x="130" y="125"/>
                    </a:lnTo>
                    <a:lnTo>
                      <a:pt x="127" y="127"/>
                    </a:lnTo>
                    <a:lnTo>
                      <a:pt x="124" y="128"/>
                    </a:lnTo>
                    <a:lnTo>
                      <a:pt x="112" y="134"/>
                    </a:lnTo>
                    <a:lnTo>
                      <a:pt x="101" y="141"/>
                    </a:lnTo>
                    <a:lnTo>
                      <a:pt x="90" y="152"/>
                    </a:lnTo>
                    <a:lnTo>
                      <a:pt x="89" y="148"/>
                    </a:lnTo>
                    <a:lnTo>
                      <a:pt x="89" y="145"/>
                    </a:lnTo>
                    <a:lnTo>
                      <a:pt x="96" y="131"/>
                    </a:lnTo>
                    <a:lnTo>
                      <a:pt x="105" y="121"/>
                    </a:lnTo>
                    <a:lnTo>
                      <a:pt x="114" y="114"/>
                    </a:lnTo>
                    <a:lnTo>
                      <a:pt x="125" y="108"/>
                    </a:lnTo>
                    <a:lnTo>
                      <a:pt x="135" y="100"/>
                    </a:lnTo>
                    <a:lnTo>
                      <a:pt x="145" y="89"/>
                    </a:lnTo>
                    <a:lnTo>
                      <a:pt x="146" y="87"/>
                    </a:lnTo>
                    <a:lnTo>
                      <a:pt x="139" y="88"/>
                    </a:lnTo>
                    <a:lnTo>
                      <a:pt x="127" y="96"/>
                    </a:lnTo>
                    <a:lnTo>
                      <a:pt x="114" y="105"/>
                    </a:lnTo>
                    <a:lnTo>
                      <a:pt x="100" y="118"/>
                    </a:lnTo>
                    <a:lnTo>
                      <a:pt x="101" y="116"/>
                    </a:lnTo>
                    <a:lnTo>
                      <a:pt x="103" y="112"/>
                    </a:lnTo>
                    <a:lnTo>
                      <a:pt x="108" y="105"/>
                    </a:lnTo>
                    <a:lnTo>
                      <a:pt x="113" y="96"/>
                    </a:lnTo>
                    <a:lnTo>
                      <a:pt x="119" y="89"/>
                    </a:lnTo>
                    <a:lnTo>
                      <a:pt x="124" y="82"/>
                    </a:lnTo>
                    <a:lnTo>
                      <a:pt x="127" y="78"/>
                    </a:lnTo>
                    <a:lnTo>
                      <a:pt x="135" y="71"/>
                    </a:lnTo>
                    <a:lnTo>
                      <a:pt x="143" y="63"/>
                    </a:lnTo>
                    <a:lnTo>
                      <a:pt x="150" y="55"/>
                    </a:lnTo>
                    <a:lnTo>
                      <a:pt x="150" y="54"/>
                    </a:lnTo>
                    <a:lnTo>
                      <a:pt x="150" y="52"/>
                    </a:lnTo>
                    <a:lnTo>
                      <a:pt x="148" y="51"/>
                    </a:lnTo>
                    <a:lnTo>
                      <a:pt x="148" y="51"/>
                    </a:lnTo>
                    <a:lnTo>
                      <a:pt x="139" y="57"/>
                    </a:lnTo>
                    <a:lnTo>
                      <a:pt x="131" y="65"/>
                    </a:lnTo>
                    <a:lnTo>
                      <a:pt x="124" y="75"/>
                    </a:lnTo>
                    <a:lnTo>
                      <a:pt x="115" y="83"/>
                    </a:lnTo>
                    <a:lnTo>
                      <a:pt x="109" y="87"/>
                    </a:lnTo>
                    <a:lnTo>
                      <a:pt x="116" y="73"/>
                    </a:lnTo>
                    <a:lnTo>
                      <a:pt x="124" y="50"/>
                    </a:lnTo>
                    <a:lnTo>
                      <a:pt x="130" y="26"/>
                    </a:lnTo>
                    <a:lnTo>
                      <a:pt x="137" y="5"/>
                    </a:lnTo>
                    <a:lnTo>
                      <a:pt x="137" y="3"/>
                    </a:lnTo>
                    <a:lnTo>
                      <a:pt x="135" y="1"/>
                    </a:lnTo>
                    <a:lnTo>
                      <a:pt x="135" y="0"/>
                    </a:lnTo>
                    <a:lnTo>
                      <a:pt x="133" y="0"/>
                    </a:lnTo>
                    <a:lnTo>
                      <a:pt x="132" y="1"/>
                    </a:lnTo>
                    <a:lnTo>
                      <a:pt x="130" y="3"/>
                    </a:lnTo>
                    <a:lnTo>
                      <a:pt x="128" y="5"/>
                    </a:lnTo>
                    <a:lnTo>
                      <a:pt x="122" y="27"/>
                    </a:lnTo>
                    <a:lnTo>
                      <a:pt x="116" y="49"/>
                    </a:lnTo>
                    <a:lnTo>
                      <a:pt x="111" y="70"/>
                    </a:lnTo>
                    <a:lnTo>
                      <a:pt x="109" y="57"/>
                    </a:lnTo>
                    <a:lnTo>
                      <a:pt x="109" y="44"/>
                    </a:lnTo>
                    <a:lnTo>
                      <a:pt x="108" y="32"/>
                    </a:lnTo>
                    <a:lnTo>
                      <a:pt x="105" y="24"/>
                    </a:lnTo>
                    <a:lnTo>
                      <a:pt x="102" y="31"/>
                    </a:lnTo>
                    <a:lnTo>
                      <a:pt x="101" y="41"/>
                    </a:lnTo>
                    <a:lnTo>
                      <a:pt x="102" y="50"/>
                    </a:lnTo>
                    <a:lnTo>
                      <a:pt x="103" y="59"/>
                    </a:lnTo>
                    <a:lnTo>
                      <a:pt x="103" y="68"/>
                    </a:lnTo>
                    <a:lnTo>
                      <a:pt x="102" y="84"/>
                    </a:lnTo>
                    <a:lnTo>
                      <a:pt x="99" y="99"/>
                    </a:lnTo>
                    <a:lnTo>
                      <a:pt x="93" y="112"/>
                    </a:lnTo>
                    <a:lnTo>
                      <a:pt x="87" y="127"/>
                    </a:lnTo>
                    <a:lnTo>
                      <a:pt x="86" y="133"/>
                    </a:lnTo>
                    <a:lnTo>
                      <a:pt x="82" y="140"/>
                    </a:lnTo>
                    <a:lnTo>
                      <a:pt x="80" y="148"/>
                    </a:lnTo>
                    <a:lnTo>
                      <a:pt x="77" y="154"/>
                    </a:lnTo>
                    <a:lnTo>
                      <a:pt x="75" y="157"/>
                    </a:lnTo>
                    <a:lnTo>
                      <a:pt x="74" y="153"/>
                    </a:lnTo>
                    <a:lnTo>
                      <a:pt x="74" y="138"/>
                    </a:lnTo>
                    <a:lnTo>
                      <a:pt x="73" y="123"/>
                    </a:lnTo>
                    <a:lnTo>
                      <a:pt x="70" y="110"/>
                    </a:lnTo>
                    <a:lnTo>
                      <a:pt x="69" y="96"/>
                    </a:lnTo>
                    <a:lnTo>
                      <a:pt x="67" y="83"/>
                    </a:lnTo>
                    <a:lnTo>
                      <a:pt x="66" y="71"/>
                    </a:lnTo>
                    <a:lnTo>
                      <a:pt x="64" y="63"/>
                    </a:lnTo>
                    <a:lnTo>
                      <a:pt x="63" y="61"/>
                    </a:lnTo>
                    <a:lnTo>
                      <a:pt x="63" y="62"/>
                    </a:lnTo>
                    <a:lnTo>
                      <a:pt x="62" y="64"/>
                    </a:lnTo>
                    <a:lnTo>
                      <a:pt x="61" y="67"/>
                    </a:lnTo>
                    <a:lnTo>
                      <a:pt x="60" y="75"/>
                    </a:lnTo>
                    <a:lnTo>
                      <a:pt x="62" y="82"/>
                    </a:lnTo>
                    <a:lnTo>
                      <a:pt x="63" y="90"/>
                    </a:lnTo>
                    <a:lnTo>
                      <a:pt x="64" y="110"/>
                    </a:lnTo>
                    <a:lnTo>
                      <a:pt x="66" y="131"/>
                    </a:lnTo>
                    <a:lnTo>
                      <a:pt x="67" y="150"/>
                    </a:lnTo>
                    <a:lnTo>
                      <a:pt x="64" y="170"/>
                    </a:lnTo>
                    <a:lnTo>
                      <a:pt x="60" y="188"/>
                    </a:lnTo>
                    <a:lnTo>
                      <a:pt x="58" y="186"/>
                    </a:lnTo>
                    <a:lnTo>
                      <a:pt x="58" y="179"/>
                    </a:lnTo>
                    <a:lnTo>
                      <a:pt x="57" y="167"/>
                    </a:lnTo>
                    <a:lnTo>
                      <a:pt x="56" y="153"/>
                    </a:lnTo>
                    <a:lnTo>
                      <a:pt x="54" y="138"/>
                    </a:lnTo>
                    <a:lnTo>
                      <a:pt x="51" y="122"/>
                    </a:lnTo>
                    <a:lnTo>
                      <a:pt x="48" y="108"/>
                    </a:lnTo>
                    <a:lnTo>
                      <a:pt x="44" y="96"/>
                    </a:lnTo>
                    <a:lnTo>
                      <a:pt x="42" y="107"/>
                    </a:lnTo>
                    <a:lnTo>
                      <a:pt x="42" y="118"/>
                    </a:lnTo>
                    <a:lnTo>
                      <a:pt x="44" y="128"/>
                    </a:lnTo>
                    <a:lnTo>
                      <a:pt x="45" y="140"/>
                    </a:lnTo>
                    <a:lnTo>
                      <a:pt x="47" y="154"/>
                    </a:lnTo>
                    <a:lnTo>
                      <a:pt x="49" y="170"/>
                    </a:lnTo>
                    <a:lnTo>
                      <a:pt x="50" y="184"/>
                    </a:lnTo>
                    <a:lnTo>
                      <a:pt x="51" y="196"/>
                    </a:lnTo>
                    <a:lnTo>
                      <a:pt x="50" y="202"/>
                    </a:lnTo>
                    <a:lnTo>
                      <a:pt x="49" y="209"/>
                    </a:lnTo>
                    <a:lnTo>
                      <a:pt x="47" y="216"/>
                    </a:lnTo>
                    <a:lnTo>
                      <a:pt x="44" y="222"/>
                    </a:lnTo>
                    <a:lnTo>
                      <a:pt x="44" y="223"/>
                    </a:lnTo>
                    <a:lnTo>
                      <a:pt x="43" y="224"/>
                    </a:lnTo>
                    <a:lnTo>
                      <a:pt x="42" y="225"/>
                    </a:lnTo>
                    <a:lnTo>
                      <a:pt x="42" y="227"/>
                    </a:lnTo>
                    <a:lnTo>
                      <a:pt x="41" y="227"/>
                    </a:lnTo>
                    <a:lnTo>
                      <a:pt x="38" y="215"/>
                    </a:lnTo>
                    <a:lnTo>
                      <a:pt x="37" y="201"/>
                    </a:lnTo>
                    <a:lnTo>
                      <a:pt x="37" y="188"/>
                    </a:lnTo>
                    <a:lnTo>
                      <a:pt x="37" y="167"/>
                    </a:lnTo>
                    <a:lnTo>
                      <a:pt x="36" y="154"/>
                    </a:lnTo>
                    <a:lnTo>
                      <a:pt x="35" y="145"/>
                    </a:lnTo>
                    <a:lnTo>
                      <a:pt x="34" y="140"/>
                    </a:lnTo>
                    <a:lnTo>
                      <a:pt x="32" y="138"/>
                    </a:lnTo>
                    <a:lnTo>
                      <a:pt x="31" y="138"/>
                    </a:lnTo>
                    <a:lnTo>
                      <a:pt x="31" y="138"/>
                    </a:lnTo>
                    <a:lnTo>
                      <a:pt x="31" y="240"/>
                    </a:lnTo>
                    <a:lnTo>
                      <a:pt x="30" y="241"/>
                    </a:lnTo>
                    <a:lnTo>
                      <a:pt x="30" y="243"/>
                    </a:lnTo>
                    <a:lnTo>
                      <a:pt x="29" y="246"/>
                    </a:lnTo>
                    <a:lnTo>
                      <a:pt x="29" y="248"/>
                    </a:lnTo>
                    <a:lnTo>
                      <a:pt x="28" y="249"/>
                    </a:lnTo>
                    <a:lnTo>
                      <a:pt x="28" y="250"/>
                    </a:lnTo>
                    <a:lnTo>
                      <a:pt x="26" y="250"/>
                    </a:lnTo>
                    <a:lnTo>
                      <a:pt x="25" y="241"/>
                    </a:lnTo>
                    <a:lnTo>
                      <a:pt x="25" y="229"/>
                    </a:lnTo>
                    <a:lnTo>
                      <a:pt x="25" y="220"/>
                    </a:lnTo>
                    <a:lnTo>
                      <a:pt x="24" y="209"/>
                    </a:lnTo>
                    <a:lnTo>
                      <a:pt x="20" y="202"/>
                    </a:lnTo>
                    <a:lnTo>
                      <a:pt x="19" y="206"/>
                    </a:lnTo>
                    <a:lnTo>
                      <a:pt x="18" y="216"/>
                    </a:lnTo>
                    <a:lnTo>
                      <a:pt x="18" y="229"/>
                    </a:lnTo>
                    <a:lnTo>
                      <a:pt x="18" y="241"/>
                    </a:lnTo>
                    <a:lnTo>
                      <a:pt x="18" y="252"/>
                    </a:lnTo>
                    <a:lnTo>
                      <a:pt x="17" y="265"/>
                    </a:lnTo>
                    <a:lnTo>
                      <a:pt x="15" y="275"/>
                    </a:lnTo>
                    <a:lnTo>
                      <a:pt x="11" y="284"/>
                    </a:lnTo>
                    <a:lnTo>
                      <a:pt x="6" y="294"/>
                    </a:lnTo>
                    <a:lnTo>
                      <a:pt x="1" y="306"/>
                    </a:lnTo>
                    <a:lnTo>
                      <a:pt x="0" y="311"/>
                    </a:lnTo>
                    <a:lnTo>
                      <a:pt x="3" y="311"/>
                    </a:lnTo>
                    <a:lnTo>
                      <a:pt x="6" y="307"/>
                    </a:lnTo>
                    <a:lnTo>
                      <a:pt x="11" y="300"/>
                    </a:lnTo>
                    <a:lnTo>
                      <a:pt x="18" y="291"/>
                    </a:lnTo>
                    <a:lnTo>
                      <a:pt x="26" y="279"/>
                    </a:lnTo>
                    <a:lnTo>
                      <a:pt x="35" y="268"/>
                    </a:lnTo>
                    <a:lnTo>
                      <a:pt x="43" y="256"/>
                    </a:lnTo>
                    <a:lnTo>
                      <a:pt x="51" y="246"/>
                    </a:lnTo>
                    <a:lnTo>
                      <a:pt x="60" y="23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7" name="Freeform 466"/>
              <p:cNvSpPr>
                <a:spLocks/>
              </p:cNvSpPr>
              <p:nvPr/>
            </p:nvSpPr>
            <p:spPr bwMode="auto">
              <a:xfrm>
                <a:off x="6998562" y="4278740"/>
                <a:ext cx="307249" cy="237802"/>
              </a:xfrm>
              <a:custGeom>
                <a:avLst/>
                <a:gdLst>
                  <a:gd name="T0" fmla="*/ 45 w 292"/>
                  <a:gd name="T1" fmla="*/ 46 h 226"/>
                  <a:gd name="T2" fmla="*/ 103 w 292"/>
                  <a:gd name="T3" fmla="*/ 109 h 226"/>
                  <a:gd name="T4" fmla="*/ 119 w 292"/>
                  <a:gd name="T5" fmla="*/ 148 h 226"/>
                  <a:gd name="T6" fmla="*/ 111 w 292"/>
                  <a:gd name="T7" fmla="*/ 105 h 226"/>
                  <a:gd name="T8" fmla="*/ 144 w 292"/>
                  <a:gd name="T9" fmla="*/ 154 h 226"/>
                  <a:gd name="T10" fmla="*/ 159 w 292"/>
                  <a:gd name="T11" fmla="*/ 204 h 226"/>
                  <a:gd name="T12" fmla="*/ 164 w 292"/>
                  <a:gd name="T13" fmla="*/ 195 h 226"/>
                  <a:gd name="T14" fmla="*/ 146 w 292"/>
                  <a:gd name="T15" fmla="*/ 143 h 226"/>
                  <a:gd name="T16" fmla="*/ 165 w 292"/>
                  <a:gd name="T17" fmla="*/ 161 h 226"/>
                  <a:gd name="T18" fmla="*/ 182 w 292"/>
                  <a:gd name="T19" fmla="*/ 213 h 226"/>
                  <a:gd name="T20" fmla="*/ 188 w 292"/>
                  <a:gd name="T21" fmla="*/ 204 h 226"/>
                  <a:gd name="T22" fmla="*/ 176 w 292"/>
                  <a:gd name="T23" fmla="*/ 164 h 226"/>
                  <a:gd name="T24" fmla="*/ 177 w 292"/>
                  <a:gd name="T25" fmla="*/ 151 h 226"/>
                  <a:gd name="T26" fmla="*/ 201 w 292"/>
                  <a:gd name="T27" fmla="*/ 193 h 226"/>
                  <a:gd name="T28" fmla="*/ 214 w 292"/>
                  <a:gd name="T29" fmla="*/ 211 h 226"/>
                  <a:gd name="T30" fmla="*/ 199 w 292"/>
                  <a:gd name="T31" fmla="*/ 167 h 226"/>
                  <a:gd name="T32" fmla="*/ 222 w 292"/>
                  <a:gd name="T33" fmla="*/ 194 h 226"/>
                  <a:gd name="T34" fmla="*/ 241 w 292"/>
                  <a:gd name="T35" fmla="*/ 226 h 226"/>
                  <a:gd name="T36" fmla="*/ 245 w 292"/>
                  <a:gd name="T37" fmla="*/ 225 h 226"/>
                  <a:gd name="T38" fmla="*/ 224 w 292"/>
                  <a:gd name="T39" fmla="*/ 187 h 226"/>
                  <a:gd name="T40" fmla="*/ 271 w 292"/>
                  <a:gd name="T41" fmla="*/ 208 h 226"/>
                  <a:gd name="T42" fmla="*/ 292 w 292"/>
                  <a:gd name="T43" fmla="*/ 217 h 226"/>
                  <a:gd name="T44" fmla="*/ 288 w 292"/>
                  <a:gd name="T45" fmla="*/ 210 h 226"/>
                  <a:gd name="T46" fmla="*/ 247 w 292"/>
                  <a:gd name="T47" fmla="*/ 182 h 226"/>
                  <a:gd name="T48" fmla="*/ 272 w 292"/>
                  <a:gd name="T49" fmla="*/ 178 h 226"/>
                  <a:gd name="T50" fmla="*/ 240 w 292"/>
                  <a:gd name="T51" fmla="*/ 175 h 226"/>
                  <a:gd name="T52" fmla="*/ 191 w 292"/>
                  <a:gd name="T53" fmla="*/ 150 h 226"/>
                  <a:gd name="T54" fmla="*/ 171 w 292"/>
                  <a:gd name="T55" fmla="*/ 136 h 226"/>
                  <a:gd name="T56" fmla="*/ 198 w 292"/>
                  <a:gd name="T57" fmla="*/ 135 h 226"/>
                  <a:gd name="T58" fmla="*/ 252 w 292"/>
                  <a:gd name="T59" fmla="*/ 134 h 226"/>
                  <a:gd name="T60" fmla="*/ 250 w 292"/>
                  <a:gd name="T61" fmla="*/ 129 h 226"/>
                  <a:gd name="T62" fmla="*/ 213 w 292"/>
                  <a:gd name="T63" fmla="*/ 128 h 226"/>
                  <a:gd name="T64" fmla="*/ 146 w 292"/>
                  <a:gd name="T65" fmla="*/ 113 h 226"/>
                  <a:gd name="T66" fmla="*/ 176 w 292"/>
                  <a:gd name="T67" fmla="*/ 113 h 226"/>
                  <a:gd name="T68" fmla="*/ 229 w 292"/>
                  <a:gd name="T69" fmla="*/ 108 h 226"/>
                  <a:gd name="T70" fmla="*/ 190 w 292"/>
                  <a:gd name="T71" fmla="*/ 104 h 226"/>
                  <a:gd name="T72" fmla="*/ 140 w 292"/>
                  <a:gd name="T73" fmla="*/ 104 h 226"/>
                  <a:gd name="T74" fmla="*/ 125 w 292"/>
                  <a:gd name="T75" fmla="*/ 97 h 226"/>
                  <a:gd name="T76" fmla="*/ 118 w 292"/>
                  <a:gd name="T77" fmla="*/ 92 h 226"/>
                  <a:gd name="T78" fmla="*/ 127 w 292"/>
                  <a:gd name="T79" fmla="*/ 89 h 226"/>
                  <a:gd name="T80" fmla="*/ 181 w 292"/>
                  <a:gd name="T81" fmla="*/ 93 h 226"/>
                  <a:gd name="T82" fmla="*/ 196 w 292"/>
                  <a:gd name="T83" fmla="*/ 90 h 226"/>
                  <a:gd name="T84" fmla="*/ 105 w 292"/>
                  <a:gd name="T85" fmla="*/ 76 h 226"/>
                  <a:gd name="T86" fmla="*/ 99 w 292"/>
                  <a:gd name="T87" fmla="*/ 72 h 226"/>
                  <a:gd name="T88" fmla="*/ 126 w 292"/>
                  <a:gd name="T89" fmla="*/ 73 h 226"/>
                  <a:gd name="T90" fmla="*/ 131 w 292"/>
                  <a:gd name="T91" fmla="*/ 66 h 226"/>
                  <a:gd name="T92" fmla="*/ 86 w 292"/>
                  <a:gd name="T93" fmla="*/ 58 h 226"/>
                  <a:gd name="T94" fmla="*/ 43 w 292"/>
                  <a:gd name="T95" fmla="*/ 29 h 226"/>
                  <a:gd name="T96" fmla="*/ 9 w 292"/>
                  <a:gd name="T97" fmla="*/ 1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92" h="226">
                    <a:moveTo>
                      <a:pt x="0" y="19"/>
                    </a:moveTo>
                    <a:lnTo>
                      <a:pt x="17" y="28"/>
                    </a:lnTo>
                    <a:lnTo>
                      <a:pt x="31" y="35"/>
                    </a:lnTo>
                    <a:lnTo>
                      <a:pt x="45" y="46"/>
                    </a:lnTo>
                    <a:lnTo>
                      <a:pt x="62" y="59"/>
                    </a:lnTo>
                    <a:lnTo>
                      <a:pt x="77" y="73"/>
                    </a:lnTo>
                    <a:lnTo>
                      <a:pt x="90" y="89"/>
                    </a:lnTo>
                    <a:lnTo>
                      <a:pt x="103" y="109"/>
                    </a:lnTo>
                    <a:lnTo>
                      <a:pt x="109" y="121"/>
                    </a:lnTo>
                    <a:lnTo>
                      <a:pt x="114" y="134"/>
                    </a:lnTo>
                    <a:lnTo>
                      <a:pt x="114" y="148"/>
                    </a:lnTo>
                    <a:lnTo>
                      <a:pt x="119" y="148"/>
                    </a:lnTo>
                    <a:lnTo>
                      <a:pt x="120" y="134"/>
                    </a:lnTo>
                    <a:lnTo>
                      <a:pt x="118" y="121"/>
                    </a:lnTo>
                    <a:lnTo>
                      <a:pt x="112" y="108"/>
                    </a:lnTo>
                    <a:lnTo>
                      <a:pt x="111" y="105"/>
                    </a:lnTo>
                    <a:lnTo>
                      <a:pt x="124" y="115"/>
                    </a:lnTo>
                    <a:lnTo>
                      <a:pt x="132" y="127"/>
                    </a:lnTo>
                    <a:lnTo>
                      <a:pt x="139" y="140"/>
                    </a:lnTo>
                    <a:lnTo>
                      <a:pt x="144" y="154"/>
                    </a:lnTo>
                    <a:lnTo>
                      <a:pt x="149" y="169"/>
                    </a:lnTo>
                    <a:lnTo>
                      <a:pt x="152" y="181"/>
                    </a:lnTo>
                    <a:lnTo>
                      <a:pt x="154" y="193"/>
                    </a:lnTo>
                    <a:lnTo>
                      <a:pt x="159" y="204"/>
                    </a:lnTo>
                    <a:lnTo>
                      <a:pt x="160" y="204"/>
                    </a:lnTo>
                    <a:lnTo>
                      <a:pt x="162" y="204"/>
                    </a:lnTo>
                    <a:lnTo>
                      <a:pt x="163" y="204"/>
                    </a:lnTo>
                    <a:lnTo>
                      <a:pt x="164" y="195"/>
                    </a:lnTo>
                    <a:lnTo>
                      <a:pt x="162" y="188"/>
                    </a:lnTo>
                    <a:lnTo>
                      <a:pt x="159" y="179"/>
                    </a:lnTo>
                    <a:lnTo>
                      <a:pt x="153" y="161"/>
                    </a:lnTo>
                    <a:lnTo>
                      <a:pt x="146" y="143"/>
                    </a:lnTo>
                    <a:lnTo>
                      <a:pt x="139" y="125"/>
                    </a:lnTo>
                    <a:lnTo>
                      <a:pt x="151" y="136"/>
                    </a:lnTo>
                    <a:lnTo>
                      <a:pt x="159" y="148"/>
                    </a:lnTo>
                    <a:lnTo>
                      <a:pt x="165" y="161"/>
                    </a:lnTo>
                    <a:lnTo>
                      <a:pt x="170" y="174"/>
                    </a:lnTo>
                    <a:lnTo>
                      <a:pt x="172" y="187"/>
                    </a:lnTo>
                    <a:lnTo>
                      <a:pt x="176" y="199"/>
                    </a:lnTo>
                    <a:lnTo>
                      <a:pt x="182" y="213"/>
                    </a:lnTo>
                    <a:lnTo>
                      <a:pt x="183" y="212"/>
                    </a:lnTo>
                    <a:lnTo>
                      <a:pt x="185" y="212"/>
                    </a:lnTo>
                    <a:lnTo>
                      <a:pt x="186" y="211"/>
                    </a:lnTo>
                    <a:lnTo>
                      <a:pt x="188" y="204"/>
                    </a:lnTo>
                    <a:lnTo>
                      <a:pt x="185" y="198"/>
                    </a:lnTo>
                    <a:lnTo>
                      <a:pt x="183" y="191"/>
                    </a:lnTo>
                    <a:lnTo>
                      <a:pt x="181" y="176"/>
                    </a:lnTo>
                    <a:lnTo>
                      <a:pt x="176" y="164"/>
                    </a:lnTo>
                    <a:lnTo>
                      <a:pt x="170" y="150"/>
                    </a:lnTo>
                    <a:lnTo>
                      <a:pt x="172" y="150"/>
                    </a:lnTo>
                    <a:lnTo>
                      <a:pt x="175" y="150"/>
                    </a:lnTo>
                    <a:lnTo>
                      <a:pt x="177" y="151"/>
                    </a:lnTo>
                    <a:lnTo>
                      <a:pt x="186" y="160"/>
                    </a:lnTo>
                    <a:lnTo>
                      <a:pt x="194" y="169"/>
                    </a:lnTo>
                    <a:lnTo>
                      <a:pt x="197" y="181"/>
                    </a:lnTo>
                    <a:lnTo>
                      <a:pt x="201" y="193"/>
                    </a:lnTo>
                    <a:lnTo>
                      <a:pt x="204" y="205"/>
                    </a:lnTo>
                    <a:lnTo>
                      <a:pt x="211" y="218"/>
                    </a:lnTo>
                    <a:lnTo>
                      <a:pt x="214" y="218"/>
                    </a:lnTo>
                    <a:lnTo>
                      <a:pt x="214" y="211"/>
                    </a:lnTo>
                    <a:lnTo>
                      <a:pt x="210" y="198"/>
                    </a:lnTo>
                    <a:lnTo>
                      <a:pt x="205" y="182"/>
                    </a:lnTo>
                    <a:lnTo>
                      <a:pt x="197" y="166"/>
                    </a:lnTo>
                    <a:lnTo>
                      <a:pt x="199" y="167"/>
                    </a:lnTo>
                    <a:lnTo>
                      <a:pt x="203" y="172"/>
                    </a:lnTo>
                    <a:lnTo>
                      <a:pt x="210" y="179"/>
                    </a:lnTo>
                    <a:lnTo>
                      <a:pt x="216" y="187"/>
                    </a:lnTo>
                    <a:lnTo>
                      <a:pt x="222" y="194"/>
                    </a:lnTo>
                    <a:lnTo>
                      <a:pt x="226" y="199"/>
                    </a:lnTo>
                    <a:lnTo>
                      <a:pt x="230" y="210"/>
                    </a:lnTo>
                    <a:lnTo>
                      <a:pt x="235" y="218"/>
                    </a:lnTo>
                    <a:lnTo>
                      <a:pt x="241" y="226"/>
                    </a:lnTo>
                    <a:lnTo>
                      <a:pt x="242" y="226"/>
                    </a:lnTo>
                    <a:lnTo>
                      <a:pt x="243" y="226"/>
                    </a:lnTo>
                    <a:lnTo>
                      <a:pt x="243" y="226"/>
                    </a:lnTo>
                    <a:lnTo>
                      <a:pt x="245" y="225"/>
                    </a:lnTo>
                    <a:lnTo>
                      <a:pt x="241" y="215"/>
                    </a:lnTo>
                    <a:lnTo>
                      <a:pt x="235" y="205"/>
                    </a:lnTo>
                    <a:lnTo>
                      <a:pt x="229" y="195"/>
                    </a:lnTo>
                    <a:lnTo>
                      <a:pt x="224" y="187"/>
                    </a:lnTo>
                    <a:lnTo>
                      <a:pt x="222" y="179"/>
                    </a:lnTo>
                    <a:lnTo>
                      <a:pt x="233" y="188"/>
                    </a:lnTo>
                    <a:lnTo>
                      <a:pt x="250" y="199"/>
                    </a:lnTo>
                    <a:lnTo>
                      <a:pt x="271" y="208"/>
                    </a:lnTo>
                    <a:lnTo>
                      <a:pt x="287" y="218"/>
                    </a:lnTo>
                    <a:lnTo>
                      <a:pt x="288" y="218"/>
                    </a:lnTo>
                    <a:lnTo>
                      <a:pt x="291" y="218"/>
                    </a:lnTo>
                    <a:lnTo>
                      <a:pt x="292" y="217"/>
                    </a:lnTo>
                    <a:lnTo>
                      <a:pt x="292" y="214"/>
                    </a:lnTo>
                    <a:lnTo>
                      <a:pt x="292" y="213"/>
                    </a:lnTo>
                    <a:lnTo>
                      <a:pt x="291" y="211"/>
                    </a:lnTo>
                    <a:lnTo>
                      <a:pt x="288" y="210"/>
                    </a:lnTo>
                    <a:lnTo>
                      <a:pt x="271" y="200"/>
                    </a:lnTo>
                    <a:lnTo>
                      <a:pt x="254" y="192"/>
                    </a:lnTo>
                    <a:lnTo>
                      <a:pt x="236" y="182"/>
                    </a:lnTo>
                    <a:lnTo>
                      <a:pt x="247" y="182"/>
                    </a:lnTo>
                    <a:lnTo>
                      <a:pt x="259" y="183"/>
                    </a:lnTo>
                    <a:lnTo>
                      <a:pt x="269" y="183"/>
                    </a:lnTo>
                    <a:lnTo>
                      <a:pt x="278" y="181"/>
                    </a:lnTo>
                    <a:lnTo>
                      <a:pt x="272" y="178"/>
                    </a:lnTo>
                    <a:lnTo>
                      <a:pt x="265" y="176"/>
                    </a:lnTo>
                    <a:lnTo>
                      <a:pt x="255" y="175"/>
                    </a:lnTo>
                    <a:lnTo>
                      <a:pt x="247" y="175"/>
                    </a:lnTo>
                    <a:lnTo>
                      <a:pt x="240" y="175"/>
                    </a:lnTo>
                    <a:lnTo>
                      <a:pt x="226" y="172"/>
                    </a:lnTo>
                    <a:lnTo>
                      <a:pt x="215" y="166"/>
                    </a:lnTo>
                    <a:lnTo>
                      <a:pt x="204" y="159"/>
                    </a:lnTo>
                    <a:lnTo>
                      <a:pt x="191" y="150"/>
                    </a:lnTo>
                    <a:lnTo>
                      <a:pt x="188" y="148"/>
                    </a:lnTo>
                    <a:lnTo>
                      <a:pt x="182" y="144"/>
                    </a:lnTo>
                    <a:lnTo>
                      <a:pt x="176" y="140"/>
                    </a:lnTo>
                    <a:lnTo>
                      <a:pt x="171" y="136"/>
                    </a:lnTo>
                    <a:lnTo>
                      <a:pt x="169" y="134"/>
                    </a:lnTo>
                    <a:lnTo>
                      <a:pt x="172" y="134"/>
                    </a:lnTo>
                    <a:lnTo>
                      <a:pt x="185" y="135"/>
                    </a:lnTo>
                    <a:lnTo>
                      <a:pt x="198" y="135"/>
                    </a:lnTo>
                    <a:lnTo>
                      <a:pt x="213" y="135"/>
                    </a:lnTo>
                    <a:lnTo>
                      <a:pt x="228" y="135"/>
                    </a:lnTo>
                    <a:lnTo>
                      <a:pt x="242" y="134"/>
                    </a:lnTo>
                    <a:lnTo>
                      <a:pt x="252" y="134"/>
                    </a:lnTo>
                    <a:lnTo>
                      <a:pt x="255" y="132"/>
                    </a:lnTo>
                    <a:lnTo>
                      <a:pt x="254" y="131"/>
                    </a:lnTo>
                    <a:lnTo>
                      <a:pt x="253" y="130"/>
                    </a:lnTo>
                    <a:lnTo>
                      <a:pt x="250" y="129"/>
                    </a:lnTo>
                    <a:lnTo>
                      <a:pt x="245" y="128"/>
                    </a:lnTo>
                    <a:lnTo>
                      <a:pt x="237" y="129"/>
                    </a:lnTo>
                    <a:lnTo>
                      <a:pt x="229" y="129"/>
                    </a:lnTo>
                    <a:lnTo>
                      <a:pt x="213" y="128"/>
                    </a:lnTo>
                    <a:lnTo>
                      <a:pt x="195" y="128"/>
                    </a:lnTo>
                    <a:lnTo>
                      <a:pt x="177" y="125"/>
                    </a:lnTo>
                    <a:lnTo>
                      <a:pt x="160" y="122"/>
                    </a:lnTo>
                    <a:lnTo>
                      <a:pt x="146" y="113"/>
                    </a:lnTo>
                    <a:lnTo>
                      <a:pt x="147" y="113"/>
                    </a:lnTo>
                    <a:lnTo>
                      <a:pt x="153" y="113"/>
                    </a:lnTo>
                    <a:lnTo>
                      <a:pt x="164" y="113"/>
                    </a:lnTo>
                    <a:lnTo>
                      <a:pt x="176" y="113"/>
                    </a:lnTo>
                    <a:lnTo>
                      <a:pt x="190" y="113"/>
                    </a:lnTo>
                    <a:lnTo>
                      <a:pt x="204" y="112"/>
                    </a:lnTo>
                    <a:lnTo>
                      <a:pt x="217" y="111"/>
                    </a:lnTo>
                    <a:lnTo>
                      <a:pt x="229" y="108"/>
                    </a:lnTo>
                    <a:lnTo>
                      <a:pt x="221" y="104"/>
                    </a:lnTo>
                    <a:lnTo>
                      <a:pt x="211" y="103"/>
                    </a:lnTo>
                    <a:lnTo>
                      <a:pt x="202" y="104"/>
                    </a:lnTo>
                    <a:lnTo>
                      <a:pt x="190" y="104"/>
                    </a:lnTo>
                    <a:lnTo>
                      <a:pt x="177" y="104"/>
                    </a:lnTo>
                    <a:lnTo>
                      <a:pt x="164" y="104"/>
                    </a:lnTo>
                    <a:lnTo>
                      <a:pt x="151" y="104"/>
                    </a:lnTo>
                    <a:lnTo>
                      <a:pt x="140" y="104"/>
                    </a:lnTo>
                    <a:lnTo>
                      <a:pt x="135" y="103"/>
                    </a:lnTo>
                    <a:lnTo>
                      <a:pt x="132" y="100"/>
                    </a:lnTo>
                    <a:lnTo>
                      <a:pt x="130" y="99"/>
                    </a:lnTo>
                    <a:lnTo>
                      <a:pt x="125" y="97"/>
                    </a:lnTo>
                    <a:lnTo>
                      <a:pt x="121" y="95"/>
                    </a:lnTo>
                    <a:lnTo>
                      <a:pt x="119" y="93"/>
                    </a:lnTo>
                    <a:lnTo>
                      <a:pt x="119" y="93"/>
                    </a:lnTo>
                    <a:lnTo>
                      <a:pt x="118" y="92"/>
                    </a:lnTo>
                    <a:lnTo>
                      <a:pt x="117" y="91"/>
                    </a:lnTo>
                    <a:lnTo>
                      <a:pt x="117" y="90"/>
                    </a:lnTo>
                    <a:lnTo>
                      <a:pt x="117" y="90"/>
                    </a:lnTo>
                    <a:lnTo>
                      <a:pt x="127" y="89"/>
                    </a:lnTo>
                    <a:lnTo>
                      <a:pt x="140" y="89"/>
                    </a:lnTo>
                    <a:lnTo>
                      <a:pt x="151" y="90"/>
                    </a:lnTo>
                    <a:lnTo>
                      <a:pt x="169" y="92"/>
                    </a:lnTo>
                    <a:lnTo>
                      <a:pt x="181" y="93"/>
                    </a:lnTo>
                    <a:lnTo>
                      <a:pt x="189" y="92"/>
                    </a:lnTo>
                    <a:lnTo>
                      <a:pt x="194" y="92"/>
                    </a:lnTo>
                    <a:lnTo>
                      <a:pt x="196" y="91"/>
                    </a:lnTo>
                    <a:lnTo>
                      <a:pt x="196" y="90"/>
                    </a:lnTo>
                    <a:lnTo>
                      <a:pt x="196" y="89"/>
                    </a:lnTo>
                    <a:lnTo>
                      <a:pt x="107" y="77"/>
                    </a:lnTo>
                    <a:lnTo>
                      <a:pt x="106" y="77"/>
                    </a:lnTo>
                    <a:lnTo>
                      <a:pt x="105" y="76"/>
                    </a:lnTo>
                    <a:lnTo>
                      <a:pt x="102" y="74"/>
                    </a:lnTo>
                    <a:lnTo>
                      <a:pt x="101" y="73"/>
                    </a:lnTo>
                    <a:lnTo>
                      <a:pt x="99" y="72"/>
                    </a:lnTo>
                    <a:lnTo>
                      <a:pt x="99" y="72"/>
                    </a:lnTo>
                    <a:lnTo>
                      <a:pt x="99" y="71"/>
                    </a:lnTo>
                    <a:lnTo>
                      <a:pt x="108" y="71"/>
                    </a:lnTo>
                    <a:lnTo>
                      <a:pt x="118" y="72"/>
                    </a:lnTo>
                    <a:lnTo>
                      <a:pt x="126" y="73"/>
                    </a:lnTo>
                    <a:lnTo>
                      <a:pt x="135" y="73"/>
                    </a:lnTo>
                    <a:lnTo>
                      <a:pt x="143" y="70"/>
                    </a:lnTo>
                    <a:lnTo>
                      <a:pt x="139" y="68"/>
                    </a:lnTo>
                    <a:lnTo>
                      <a:pt x="131" y="66"/>
                    </a:lnTo>
                    <a:lnTo>
                      <a:pt x="120" y="65"/>
                    </a:lnTo>
                    <a:lnTo>
                      <a:pt x="108" y="63"/>
                    </a:lnTo>
                    <a:lnTo>
                      <a:pt x="100" y="61"/>
                    </a:lnTo>
                    <a:lnTo>
                      <a:pt x="86" y="58"/>
                    </a:lnTo>
                    <a:lnTo>
                      <a:pt x="76" y="53"/>
                    </a:lnTo>
                    <a:lnTo>
                      <a:pt x="68" y="46"/>
                    </a:lnTo>
                    <a:lnTo>
                      <a:pt x="56" y="38"/>
                    </a:lnTo>
                    <a:lnTo>
                      <a:pt x="43" y="29"/>
                    </a:lnTo>
                    <a:lnTo>
                      <a:pt x="34" y="20"/>
                    </a:lnTo>
                    <a:lnTo>
                      <a:pt x="24" y="12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8" name="Freeform 467"/>
              <p:cNvSpPr>
                <a:spLocks/>
              </p:cNvSpPr>
              <p:nvPr/>
            </p:nvSpPr>
            <p:spPr bwMode="auto">
              <a:xfrm>
                <a:off x="6738663" y="4215606"/>
                <a:ext cx="658691" cy="202027"/>
              </a:xfrm>
              <a:custGeom>
                <a:avLst/>
                <a:gdLst>
                  <a:gd name="T0" fmla="*/ 14 w 626"/>
                  <a:gd name="T1" fmla="*/ 100 h 192"/>
                  <a:gd name="T2" fmla="*/ 58 w 626"/>
                  <a:gd name="T3" fmla="*/ 80 h 192"/>
                  <a:gd name="T4" fmla="*/ 118 w 626"/>
                  <a:gd name="T5" fmla="*/ 66 h 192"/>
                  <a:gd name="T6" fmla="*/ 189 w 626"/>
                  <a:gd name="T7" fmla="*/ 60 h 192"/>
                  <a:gd name="T8" fmla="*/ 235 w 626"/>
                  <a:gd name="T9" fmla="*/ 53 h 192"/>
                  <a:gd name="T10" fmla="*/ 269 w 626"/>
                  <a:gd name="T11" fmla="*/ 41 h 192"/>
                  <a:gd name="T12" fmla="*/ 291 w 626"/>
                  <a:gd name="T13" fmla="*/ 29 h 192"/>
                  <a:gd name="T14" fmla="*/ 329 w 626"/>
                  <a:gd name="T15" fmla="*/ 17 h 192"/>
                  <a:gd name="T16" fmla="*/ 365 w 626"/>
                  <a:gd name="T17" fmla="*/ 4 h 192"/>
                  <a:gd name="T18" fmla="*/ 386 w 626"/>
                  <a:gd name="T19" fmla="*/ 0 h 192"/>
                  <a:gd name="T20" fmla="*/ 412 w 626"/>
                  <a:gd name="T21" fmla="*/ 8 h 192"/>
                  <a:gd name="T22" fmla="*/ 435 w 626"/>
                  <a:gd name="T23" fmla="*/ 18 h 192"/>
                  <a:gd name="T24" fmla="*/ 437 w 626"/>
                  <a:gd name="T25" fmla="*/ 26 h 192"/>
                  <a:gd name="T26" fmla="*/ 431 w 626"/>
                  <a:gd name="T27" fmla="*/ 38 h 192"/>
                  <a:gd name="T28" fmla="*/ 441 w 626"/>
                  <a:gd name="T29" fmla="*/ 44 h 192"/>
                  <a:gd name="T30" fmla="*/ 464 w 626"/>
                  <a:gd name="T31" fmla="*/ 37 h 192"/>
                  <a:gd name="T32" fmla="*/ 488 w 626"/>
                  <a:gd name="T33" fmla="*/ 35 h 192"/>
                  <a:gd name="T34" fmla="*/ 501 w 626"/>
                  <a:gd name="T35" fmla="*/ 40 h 192"/>
                  <a:gd name="T36" fmla="*/ 507 w 626"/>
                  <a:gd name="T37" fmla="*/ 44 h 192"/>
                  <a:gd name="T38" fmla="*/ 512 w 626"/>
                  <a:gd name="T39" fmla="*/ 50 h 192"/>
                  <a:gd name="T40" fmla="*/ 511 w 626"/>
                  <a:gd name="T41" fmla="*/ 55 h 192"/>
                  <a:gd name="T42" fmla="*/ 508 w 626"/>
                  <a:gd name="T43" fmla="*/ 57 h 192"/>
                  <a:gd name="T44" fmla="*/ 506 w 626"/>
                  <a:gd name="T45" fmla="*/ 58 h 192"/>
                  <a:gd name="T46" fmla="*/ 528 w 626"/>
                  <a:gd name="T47" fmla="*/ 49 h 192"/>
                  <a:gd name="T48" fmla="*/ 550 w 626"/>
                  <a:gd name="T49" fmla="*/ 41 h 192"/>
                  <a:gd name="T50" fmla="*/ 570 w 626"/>
                  <a:gd name="T51" fmla="*/ 44 h 192"/>
                  <a:gd name="T52" fmla="*/ 582 w 626"/>
                  <a:gd name="T53" fmla="*/ 61 h 192"/>
                  <a:gd name="T54" fmla="*/ 579 w 626"/>
                  <a:gd name="T55" fmla="*/ 81 h 192"/>
                  <a:gd name="T56" fmla="*/ 586 w 626"/>
                  <a:gd name="T57" fmla="*/ 93 h 192"/>
                  <a:gd name="T58" fmla="*/ 608 w 626"/>
                  <a:gd name="T59" fmla="*/ 100 h 192"/>
                  <a:gd name="T60" fmla="*/ 624 w 626"/>
                  <a:gd name="T61" fmla="*/ 121 h 192"/>
                  <a:gd name="T62" fmla="*/ 621 w 626"/>
                  <a:gd name="T63" fmla="*/ 146 h 192"/>
                  <a:gd name="T64" fmla="*/ 608 w 626"/>
                  <a:gd name="T65" fmla="*/ 151 h 192"/>
                  <a:gd name="T66" fmla="*/ 593 w 626"/>
                  <a:gd name="T67" fmla="*/ 157 h 192"/>
                  <a:gd name="T68" fmla="*/ 591 w 626"/>
                  <a:gd name="T69" fmla="*/ 175 h 192"/>
                  <a:gd name="T70" fmla="*/ 582 w 626"/>
                  <a:gd name="T71" fmla="*/ 190 h 192"/>
                  <a:gd name="T72" fmla="*/ 563 w 626"/>
                  <a:gd name="T73" fmla="*/ 192 h 192"/>
                  <a:gd name="T74" fmla="*/ 543 w 626"/>
                  <a:gd name="T75" fmla="*/ 184 h 192"/>
                  <a:gd name="T76" fmla="*/ 519 w 626"/>
                  <a:gd name="T77" fmla="*/ 160 h 192"/>
                  <a:gd name="T78" fmla="*/ 511 w 626"/>
                  <a:gd name="T79" fmla="*/ 173 h 192"/>
                  <a:gd name="T80" fmla="*/ 500 w 626"/>
                  <a:gd name="T81" fmla="*/ 187 h 192"/>
                  <a:gd name="T82" fmla="*/ 484 w 626"/>
                  <a:gd name="T83" fmla="*/ 185 h 192"/>
                  <a:gd name="T84" fmla="*/ 469 w 626"/>
                  <a:gd name="T85" fmla="*/ 177 h 192"/>
                  <a:gd name="T86" fmla="*/ 462 w 626"/>
                  <a:gd name="T87" fmla="*/ 171 h 192"/>
                  <a:gd name="T88" fmla="*/ 456 w 626"/>
                  <a:gd name="T89" fmla="*/ 165 h 192"/>
                  <a:gd name="T90" fmla="*/ 431 w 626"/>
                  <a:gd name="T91" fmla="*/ 176 h 192"/>
                  <a:gd name="T92" fmla="*/ 407 w 626"/>
                  <a:gd name="T93" fmla="*/ 160 h 192"/>
                  <a:gd name="T94" fmla="*/ 388 w 626"/>
                  <a:gd name="T95" fmla="*/ 140 h 192"/>
                  <a:gd name="T96" fmla="*/ 379 w 626"/>
                  <a:gd name="T97" fmla="*/ 138 h 192"/>
                  <a:gd name="T98" fmla="*/ 374 w 626"/>
                  <a:gd name="T99" fmla="*/ 143 h 192"/>
                  <a:gd name="T100" fmla="*/ 368 w 626"/>
                  <a:gd name="T101" fmla="*/ 151 h 192"/>
                  <a:gd name="T102" fmla="*/ 358 w 626"/>
                  <a:gd name="T103" fmla="*/ 153 h 192"/>
                  <a:gd name="T104" fmla="*/ 316 w 626"/>
                  <a:gd name="T105" fmla="*/ 141 h 192"/>
                  <a:gd name="T106" fmla="*/ 284 w 626"/>
                  <a:gd name="T107" fmla="*/ 120 h 192"/>
                  <a:gd name="T108" fmla="*/ 254 w 626"/>
                  <a:gd name="T109" fmla="*/ 99 h 192"/>
                  <a:gd name="T110" fmla="*/ 217 w 626"/>
                  <a:gd name="T111" fmla="*/ 81 h 192"/>
                  <a:gd name="T112" fmla="*/ 189 w 626"/>
                  <a:gd name="T113" fmla="*/ 76 h 192"/>
                  <a:gd name="T114" fmla="*/ 166 w 626"/>
                  <a:gd name="T115" fmla="*/ 77 h 192"/>
                  <a:gd name="T116" fmla="*/ 126 w 626"/>
                  <a:gd name="T117" fmla="*/ 83 h 192"/>
                  <a:gd name="T118" fmla="*/ 85 w 626"/>
                  <a:gd name="T119" fmla="*/ 91 h 192"/>
                  <a:gd name="T120" fmla="*/ 51 w 626"/>
                  <a:gd name="T121" fmla="*/ 100 h 192"/>
                  <a:gd name="T122" fmla="*/ 35 w 626"/>
                  <a:gd name="T123" fmla="*/ 11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26" h="192">
                    <a:moveTo>
                      <a:pt x="0" y="112"/>
                    </a:moveTo>
                    <a:lnTo>
                      <a:pt x="14" y="100"/>
                    </a:lnTo>
                    <a:lnTo>
                      <a:pt x="33" y="89"/>
                    </a:lnTo>
                    <a:lnTo>
                      <a:pt x="58" y="80"/>
                    </a:lnTo>
                    <a:lnTo>
                      <a:pt x="86" y="72"/>
                    </a:lnTo>
                    <a:lnTo>
                      <a:pt x="118" y="66"/>
                    </a:lnTo>
                    <a:lnTo>
                      <a:pt x="154" y="61"/>
                    </a:lnTo>
                    <a:lnTo>
                      <a:pt x="189" y="60"/>
                    </a:lnTo>
                    <a:lnTo>
                      <a:pt x="214" y="57"/>
                    </a:lnTo>
                    <a:lnTo>
                      <a:pt x="235" y="53"/>
                    </a:lnTo>
                    <a:lnTo>
                      <a:pt x="253" y="47"/>
                    </a:lnTo>
                    <a:lnTo>
                      <a:pt x="269" y="41"/>
                    </a:lnTo>
                    <a:lnTo>
                      <a:pt x="282" y="34"/>
                    </a:lnTo>
                    <a:lnTo>
                      <a:pt x="291" y="29"/>
                    </a:lnTo>
                    <a:lnTo>
                      <a:pt x="311" y="22"/>
                    </a:lnTo>
                    <a:lnTo>
                      <a:pt x="329" y="17"/>
                    </a:lnTo>
                    <a:lnTo>
                      <a:pt x="346" y="12"/>
                    </a:lnTo>
                    <a:lnTo>
                      <a:pt x="365" y="4"/>
                    </a:lnTo>
                    <a:lnTo>
                      <a:pt x="374" y="0"/>
                    </a:lnTo>
                    <a:lnTo>
                      <a:pt x="386" y="0"/>
                    </a:lnTo>
                    <a:lnTo>
                      <a:pt x="399" y="4"/>
                    </a:lnTo>
                    <a:lnTo>
                      <a:pt x="412" y="8"/>
                    </a:lnTo>
                    <a:lnTo>
                      <a:pt x="425" y="12"/>
                    </a:lnTo>
                    <a:lnTo>
                      <a:pt x="435" y="18"/>
                    </a:lnTo>
                    <a:lnTo>
                      <a:pt x="437" y="22"/>
                    </a:lnTo>
                    <a:lnTo>
                      <a:pt x="437" y="26"/>
                    </a:lnTo>
                    <a:lnTo>
                      <a:pt x="435" y="32"/>
                    </a:lnTo>
                    <a:lnTo>
                      <a:pt x="431" y="38"/>
                    </a:lnTo>
                    <a:lnTo>
                      <a:pt x="429" y="45"/>
                    </a:lnTo>
                    <a:lnTo>
                      <a:pt x="441" y="44"/>
                    </a:lnTo>
                    <a:lnTo>
                      <a:pt x="452" y="41"/>
                    </a:lnTo>
                    <a:lnTo>
                      <a:pt x="464" y="37"/>
                    </a:lnTo>
                    <a:lnTo>
                      <a:pt x="476" y="35"/>
                    </a:lnTo>
                    <a:lnTo>
                      <a:pt x="488" y="35"/>
                    </a:lnTo>
                    <a:lnTo>
                      <a:pt x="497" y="38"/>
                    </a:lnTo>
                    <a:lnTo>
                      <a:pt x="501" y="40"/>
                    </a:lnTo>
                    <a:lnTo>
                      <a:pt x="505" y="42"/>
                    </a:lnTo>
                    <a:lnTo>
                      <a:pt x="507" y="44"/>
                    </a:lnTo>
                    <a:lnTo>
                      <a:pt x="509" y="47"/>
                    </a:lnTo>
                    <a:lnTo>
                      <a:pt x="512" y="50"/>
                    </a:lnTo>
                    <a:lnTo>
                      <a:pt x="512" y="53"/>
                    </a:lnTo>
                    <a:lnTo>
                      <a:pt x="511" y="55"/>
                    </a:lnTo>
                    <a:lnTo>
                      <a:pt x="509" y="56"/>
                    </a:lnTo>
                    <a:lnTo>
                      <a:pt x="508" y="57"/>
                    </a:lnTo>
                    <a:lnTo>
                      <a:pt x="507" y="57"/>
                    </a:lnTo>
                    <a:lnTo>
                      <a:pt x="506" y="58"/>
                    </a:lnTo>
                    <a:lnTo>
                      <a:pt x="518" y="55"/>
                    </a:lnTo>
                    <a:lnTo>
                      <a:pt x="528" y="49"/>
                    </a:lnTo>
                    <a:lnTo>
                      <a:pt x="539" y="44"/>
                    </a:lnTo>
                    <a:lnTo>
                      <a:pt x="550" y="41"/>
                    </a:lnTo>
                    <a:lnTo>
                      <a:pt x="559" y="41"/>
                    </a:lnTo>
                    <a:lnTo>
                      <a:pt x="570" y="44"/>
                    </a:lnTo>
                    <a:lnTo>
                      <a:pt x="577" y="51"/>
                    </a:lnTo>
                    <a:lnTo>
                      <a:pt x="582" y="61"/>
                    </a:lnTo>
                    <a:lnTo>
                      <a:pt x="582" y="70"/>
                    </a:lnTo>
                    <a:lnTo>
                      <a:pt x="579" y="81"/>
                    </a:lnTo>
                    <a:lnTo>
                      <a:pt x="575" y="89"/>
                    </a:lnTo>
                    <a:lnTo>
                      <a:pt x="586" y="93"/>
                    </a:lnTo>
                    <a:lnTo>
                      <a:pt x="597" y="95"/>
                    </a:lnTo>
                    <a:lnTo>
                      <a:pt x="608" y="100"/>
                    </a:lnTo>
                    <a:lnTo>
                      <a:pt x="618" y="109"/>
                    </a:lnTo>
                    <a:lnTo>
                      <a:pt x="624" y="121"/>
                    </a:lnTo>
                    <a:lnTo>
                      <a:pt x="626" y="133"/>
                    </a:lnTo>
                    <a:lnTo>
                      <a:pt x="621" y="146"/>
                    </a:lnTo>
                    <a:lnTo>
                      <a:pt x="615" y="150"/>
                    </a:lnTo>
                    <a:lnTo>
                      <a:pt x="608" y="151"/>
                    </a:lnTo>
                    <a:lnTo>
                      <a:pt x="599" y="153"/>
                    </a:lnTo>
                    <a:lnTo>
                      <a:pt x="593" y="157"/>
                    </a:lnTo>
                    <a:lnTo>
                      <a:pt x="591" y="165"/>
                    </a:lnTo>
                    <a:lnTo>
                      <a:pt x="591" y="175"/>
                    </a:lnTo>
                    <a:lnTo>
                      <a:pt x="589" y="183"/>
                    </a:lnTo>
                    <a:lnTo>
                      <a:pt x="582" y="190"/>
                    </a:lnTo>
                    <a:lnTo>
                      <a:pt x="572" y="192"/>
                    </a:lnTo>
                    <a:lnTo>
                      <a:pt x="563" y="192"/>
                    </a:lnTo>
                    <a:lnTo>
                      <a:pt x="552" y="189"/>
                    </a:lnTo>
                    <a:lnTo>
                      <a:pt x="543" y="184"/>
                    </a:lnTo>
                    <a:lnTo>
                      <a:pt x="529" y="175"/>
                    </a:lnTo>
                    <a:lnTo>
                      <a:pt x="519" y="160"/>
                    </a:lnTo>
                    <a:lnTo>
                      <a:pt x="514" y="168"/>
                    </a:lnTo>
                    <a:lnTo>
                      <a:pt x="511" y="173"/>
                    </a:lnTo>
                    <a:lnTo>
                      <a:pt x="506" y="182"/>
                    </a:lnTo>
                    <a:lnTo>
                      <a:pt x="500" y="187"/>
                    </a:lnTo>
                    <a:lnTo>
                      <a:pt x="493" y="188"/>
                    </a:lnTo>
                    <a:lnTo>
                      <a:pt x="484" y="185"/>
                    </a:lnTo>
                    <a:lnTo>
                      <a:pt x="476" y="182"/>
                    </a:lnTo>
                    <a:lnTo>
                      <a:pt x="469" y="177"/>
                    </a:lnTo>
                    <a:lnTo>
                      <a:pt x="464" y="175"/>
                    </a:lnTo>
                    <a:lnTo>
                      <a:pt x="462" y="171"/>
                    </a:lnTo>
                    <a:lnTo>
                      <a:pt x="460" y="169"/>
                    </a:lnTo>
                    <a:lnTo>
                      <a:pt x="456" y="165"/>
                    </a:lnTo>
                    <a:lnTo>
                      <a:pt x="443" y="173"/>
                    </a:lnTo>
                    <a:lnTo>
                      <a:pt x="431" y="176"/>
                    </a:lnTo>
                    <a:lnTo>
                      <a:pt x="419" y="171"/>
                    </a:lnTo>
                    <a:lnTo>
                      <a:pt x="407" y="160"/>
                    </a:lnTo>
                    <a:lnTo>
                      <a:pt x="396" y="147"/>
                    </a:lnTo>
                    <a:lnTo>
                      <a:pt x="388" y="140"/>
                    </a:lnTo>
                    <a:lnTo>
                      <a:pt x="382" y="138"/>
                    </a:lnTo>
                    <a:lnTo>
                      <a:pt x="379" y="138"/>
                    </a:lnTo>
                    <a:lnTo>
                      <a:pt x="377" y="139"/>
                    </a:lnTo>
                    <a:lnTo>
                      <a:pt x="374" y="143"/>
                    </a:lnTo>
                    <a:lnTo>
                      <a:pt x="372" y="147"/>
                    </a:lnTo>
                    <a:lnTo>
                      <a:pt x="368" y="151"/>
                    </a:lnTo>
                    <a:lnTo>
                      <a:pt x="365" y="153"/>
                    </a:lnTo>
                    <a:lnTo>
                      <a:pt x="358" y="153"/>
                    </a:lnTo>
                    <a:lnTo>
                      <a:pt x="335" y="149"/>
                    </a:lnTo>
                    <a:lnTo>
                      <a:pt x="316" y="141"/>
                    </a:lnTo>
                    <a:lnTo>
                      <a:pt x="299" y="132"/>
                    </a:lnTo>
                    <a:lnTo>
                      <a:pt x="284" y="120"/>
                    </a:lnTo>
                    <a:lnTo>
                      <a:pt x="270" y="109"/>
                    </a:lnTo>
                    <a:lnTo>
                      <a:pt x="254" y="99"/>
                    </a:lnTo>
                    <a:lnTo>
                      <a:pt x="237" y="89"/>
                    </a:lnTo>
                    <a:lnTo>
                      <a:pt x="217" y="81"/>
                    </a:lnTo>
                    <a:lnTo>
                      <a:pt x="193" y="76"/>
                    </a:lnTo>
                    <a:lnTo>
                      <a:pt x="189" y="76"/>
                    </a:lnTo>
                    <a:lnTo>
                      <a:pt x="180" y="76"/>
                    </a:lnTo>
                    <a:lnTo>
                      <a:pt x="166" y="77"/>
                    </a:lnTo>
                    <a:lnTo>
                      <a:pt x="147" y="80"/>
                    </a:lnTo>
                    <a:lnTo>
                      <a:pt x="126" y="83"/>
                    </a:lnTo>
                    <a:lnTo>
                      <a:pt x="106" y="87"/>
                    </a:lnTo>
                    <a:lnTo>
                      <a:pt x="85" y="91"/>
                    </a:lnTo>
                    <a:lnTo>
                      <a:pt x="66" y="95"/>
                    </a:lnTo>
                    <a:lnTo>
                      <a:pt x="51" y="100"/>
                    </a:lnTo>
                    <a:lnTo>
                      <a:pt x="40" y="106"/>
                    </a:lnTo>
                    <a:lnTo>
                      <a:pt x="35" y="112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9" name="Freeform 468"/>
              <p:cNvSpPr>
                <a:spLocks/>
              </p:cNvSpPr>
              <p:nvPr/>
            </p:nvSpPr>
            <p:spPr bwMode="auto">
              <a:xfrm>
                <a:off x="7014346" y="4278740"/>
                <a:ext cx="336711" cy="97857"/>
              </a:xfrm>
              <a:custGeom>
                <a:avLst/>
                <a:gdLst>
                  <a:gd name="T0" fmla="*/ 39 w 320"/>
                  <a:gd name="T1" fmla="*/ 16 h 93"/>
                  <a:gd name="T2" fmla="*/ 84 w 320"/>
                  <a:gd name="T3" fmla="*/ 15 h 93"/>
                  <a:gd name="T4" fmla="*/ 125 w 320"/>
                  <a:gd name="T5" fmla="*/ 0 h 93"/>
                  <a:gd name="T6" fmla="*/ 123 w 320"/>
                  <a:gd name="T7" fmla="*/ 9 h 93"/>
                  <a:gd name="T8" fmla="*/ 112 w 320"/>
                  <a:gd name="T9" fmla="*/ 20 h 93"/>
                  <a:gd name="T10" fmla="*/ 128 w 320"/>
                  <a:gd name="T11" fmla="*/ 23 h 93"/>
                  <a:gd name="T12" fmla="*/ 158 w 320"/>
                  <a:gd name="T13" fmla="*/ 25 h 93"/>
                  <a:gd name="T14" fmla="*/ 173 w 320"/>
                  <a:gd name="T15" fmla="*/ 17 h 93"/>
                  <a:gd name="T16" fmla="*/ 188 w 320"/>
                  <a:gd name="T17" fmla="*/ 6 h 93"/>
                  <a:gd name="T18" fmla="*/ 189 w 320"/>
                  <a:gd name="T19" fmla="*/ 12 h 93"/>
                  <a:gd name="T20" fmla="*/ 179 w 320"/>
                  <a:gd name="T21" fmla="*/ 25 h 93"/>
                  <a:gd name="T22" fmla="*/ 202 w 320"/>
                  <a:gd name="T23" fmla="*/ 32 h 93"/>
                  <a:gd name="T24" fmla="*/ 233 w 320"/>
                  <a:gd name="T25" fmla="*/ 21 h 93"/>
                  <a:gd name="T26" fmla="*/ 258 w 320"/>
                  <a:gd name="T27" fmla="*/ 10 h 93"/>
                  <a:gd name="T28" fmla="*/ 246 w 320"/>
                  <a:gd name="T29" fmla="*/ 22 h 93"/>
                  <a:gd name="T30" fmla="*/ 219 w 320"/>
                  <a:gd name="T31" fmla="*/ 35 h 93"/>
                  <a:gd name="T32" fmla="*/ 220 w 320"/>
                  <a:gd name="T33" fmla="*/ 41 h 93"/>
                  <a:gd name="T34" fmla="*/ 245 w 320"/>
                  <a:gd name="T35" fmla="*/ 47 h 93"/>
                  <a:gd name="T36" fmla="*/ 278 w 320"/>
                  <a:gd name="T37" fmla="*/ 40 h 93"/>
                  <a:gd name="T38" fmla="*/ 295 w 320"/>
                  <a:gd name="T39" fmla="*/ 31 h 93"/>
                  <a:gd name="T40" fmla="*/ 291 w 320"/>
                  <a:gd name="T41" fmla="*/ 41 h 93"/>
                  <a:gd name="T42" fmla="*/ 279 w 320"/>
                  <a:gd name="T43" fmla="*/ 49 h 93"/>
                  <a:gd name="T44" fmla="*/ 320 w 320"/>
                  <a:gd name="T45" fmla="*/ 67 h 93"/>
                  <a:gd name="T46" fmla="*/ 304 w 320"/>
                  <a:gd name="T47" fmla="*/ 70 h 93"/>
                  <a:gd name="T48" fmla="*/ 281 w 320"/>
                  <a:gd name="T49" fmla="*/ 61 h 93"/>
                  <a:gd name="T50" fmla="*/ 277 w 320"/>
                  <a:gd name="T51" fmla="*/ 64 h 93"/>
                  <a:gd name="T52" fmla="*/ 290 w 320"/>
                  <a:gd name="T53" fmla="*/ 81 h 93"/>
                  <a:gd name="T54" fmla="*/ 294 w 320"/>
                  <a:gd name="T55" fmla="*/ 91 h 93"/>
                  <a:gd name="T56" fmla="*/ 285 w 320"/>
                  <a:gd name="T57" fmla="*/ 84 h 93"/>
                  <a:gd name="T58" fmla="*/ 262 w 320"/>
                  <a:gd name="T59" fmla="*/ 63 h 93"/>
                  <a:gd name="T60" fmla="*/ 226 w 320"/>
                  <a:gd name="T61" fmla="*/ 54 h 93"/>
                  <a:gd name="T62" fmla="*/ 235 w 320"/>
                  <a:gd name="T63" fmla="*/ 71 h 93"/>
                  <a:gd name="T64" fmla="*/ 243 w 320"/>
                  <a:gd name="T65" fmla="*/ 91 h 93"/>
                  <a:gd name="T66" fmla="*/ 233 w 320"/>
                  <a:gd name="T67" fmla="*/ 84 h 93"/>
                  <a:gd name="T68" fmla="*/ 212 w 320"/>
                  <a:gd name="T69" fmla="*/ 54 h 93"/>
                  <a:gd name="T70" fmla="*/ 188 w 320"/>
                  <a:gd name="T71" fmla="*/ 42 h 93"/>
                  <a:gd name="T72" fmla="*/ 157 w 320"/>
                  <a:gd name="T73" fmla="*/ 35 h 93"/>
                  <a:gd name="T74" fmla="*/ 152 w 320"/>
                  <a:gd name="T75" fmla="*/ 42 h 93"/>
                  <a:gd name="T76" fmla="*/ 163 w 320"/>
                  <a:gd name="T77" fmla="*/ 60 h 93"/>
                  <a:gd name="T78" fmla="*/ 161 w 320"/>
                  <a:gd name="T79" fmla="*/ 66 h 93"/>
                  <a:gd name="T80" fmla="*/ 137 w 320"/>
                  <a:gd name="T81" fmla="*/ 36 h 93"/>
                  <a:gd name="T82" fmla="*/ 112 w 320"/>
                  <a:gd name="T83" fmla="*/ 29 h 93"/>
                  <a:gd name="T84" fmla="*/ 102 w 320"/>
                  <a:gd name="T85" fmla="*/ 36 h 93"/>
                  <a:gd name="T86" fmla="*/ 113 w 320"/>
                  <a:gd name="T87" fmla="*/ 52 h 93"/>
                  <a:gd name="T88" fmla="*/ 107 w 320"/>
                  <a:gd name="T89" fmla="*/ 52 h 93"/>
                  <a:gd name="T90" fmla="*/ 84 w 320"/>
                  <a:gd name="T91" fmla="*/ 29 h 93"/>
                  <a:gd name="T92" fmla="*/ 47 w 320"/>
                  <a:gd name="T93" fmla="*/ 23 h 93"/>
                  <a:gd name="T94" fmla="*/ 0 w 320"/>
                  <a:gd name="T95" fmla="*/ 16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20" h="93">
                    <a:moveTo>
                      <a:pt x="0" y="16"/>
                    </a:moveTo>
                    <a:lnTo>
                      <a:pt x="21" y="16"/>
                    </a:lnTo>
                    <a:lnTo>
                      <a:pt x="39" y="16"/>
                    </a:lnTo>
                    <a:lnTo>
                      <a:pt x="54" y="15"/>
                    </a:lnTo>
                    <a:lnTo>
                      <a:pt x="68" y="15"/>
                    </a:lnTo>
                    <a:lnTo>
                      <a:pt x="84" y="15"/>
                    </a:lnTo>
                    <a:lnTo>
                      <a:pt x="98" y="13"/>
                    </a:lnTo>
                    <a:lnTo>
                      <a:pt x="111" y="7"/>
                    </a:lnTo>
                    <a:lnTo>
                      <a:pt x="125" y="0"/>
                    </a:lnTo>
                    <a:lnTo>
                      <a:pt x="128" y="2"/>
                    </a:lnTo>
                    <a:lnTo>
                      <a:pt x="126" y="6"/>
                    </a:lnTo>
                    <a:lnTo>
                      <a:pt x="123" y="9"/>
                    </a:lnTo>
                    <a:lnTo>
                      <a:pt x="118" y="13"/>
                    </a:lnTo>
                    <a:lnTo>
                      <a:pt x="115" y="16"/>
                    </a:lnTo>
                    <a:lnTo>
                      <a:pt x="112" y="20"/>
                    </a:lnTo>
                    <a:lnTo>
                      <a:pt x="113" y="21"/>
                    </a:lnTo>
                    <a:lnTo>
                      <a:pt x="118" y="22"/>
                    </a:lnTo>
                    <a:lnTo>
                      <a:pt x="128" y="23"/>
                    </a:lnTo>
                    <a:lnTo>
                      <a:pt x="138" y="25"/>
                    </a:lnTo>
                    <a:lnTo>
                      <a:pt x="150" y="25"/>
                    </a:lnTo>
                    <a:lnTo>
                      <a:pt x="158" y="25"/>
                    </a:lnTo>
                    <a:lnTo>
                      <a:pt x="163" y="23"/>
                    </a:lnTo>
                    <a:lnTo>
                      <a:pt x="167" y="22"/>
                    </a:lnTo>
                    <a:lnTo>
                      <a:pt x="173" y="17"/>
                    </a:lnTo>
                    <a:lnTo>
                      <a:pt x="177" y="13"/>
                    </a:lnTo>
                    <a:lnTo>
                      <a:pt x="183" y="8"/>
                    </a:lnTo>
                    <a:lnTo>
                      <a:pt x="188" y="6"/>
                    </a:lnTo>
                    <a:lnTo>
                      <a:pt x="192" y="7"/>
                    </a:lnTo>
                    <a:lnTo>
                      <a:pt x="192" y="8"/>
                    </a:lnTo>
                    <a:lnTo>
                      <a:pt x="189" y="12"/>
                    </a:lnTo>
                    <a:lnTo>
                      <a:pt x="186" y="15"/>
                    </a:lnTo>
                    <a:lnTo>
                      <a:pt x="182" y="20"/>
                    </a:lnTo>
                    <a:lnTo>
                      <a:pt x="179" y="25"/>
                    </a:lnTo>
                    <a:lnTo>
                      <a:pt x="180" y="28"/>
                    </a:lnTo>
                    <a:lnTo>
                      <a:pt x="183" y="29"/>
                    </a:lnTo>
                    <a:lnTo>
                      <a:pt x="202" y="32"/>
                    </a:lnTo>
                    <a:lnTo>
                      <a:pt x="211" y="31"/>
                    </a:lnTo>
                    <a:lnTo>
                      <a:pt x="221" y="26"/>
                    </a:lnTo>
                    <a:lnTo>
                      <a:pt x="233" y="21"/>
                    </a:lnTo>
                    <a:lnTo>
                      <a:pt x="244" y="15"/>
                    </a:lnTo>
                    <a:lnTo>
                      <a:pt x="252" y="12"/>
                    </a:lnTo>
                    <a:lnTo>
                      <a:pt x="258" y="10"/>
                    </a:lnTo>
                    <a:lnTo>
                      <a:pt x="258" y="13"/>
                    </a:lnTo>
                    <a:lnTo>
                      <a:pt x="254" y="17"/>
                    </a:lnTo>
                    <a:lnTo>
                      <a:pt x="246" y="22"/>
                    </a:lnTo>
                    <a:lnTo>
                      <a:pt x="237" y="27"/>
                    </a:lnTo>
                    <a:lnTo>
                      <a:pt x="227" y="32"/>
                    </a:lnTo>
                    <a:lnTo>
                      <a:pt x="219" y="35"/>
                    </a:lnTo>
                    <a:lnTo>
                      <a:pt x="214" y="38"/>
                    </a:lnTo>
                    <a:lnTo>
                      <a:pt x="215" y="39"/>
                    </a:lnTo>
                    <a:lnTo>
                      <a:pt x="220" y="41"/>
                    </a:lnTo>
                    <a:lnTo>
                      <a:pt x="227" y="44"/>
                    </a:lnTo>
                    <a:lnTo>
                      <a:pt x="235" y="46"/>
                    </a:lnTo>
                    <a:lnTo>
                      <a:pt x="245" y="47"/>
                    </a:lnTo>
                    <a:lnTo>
                      <a:pt x="257" y="47"/>
                    </a:lnTo>
                    <a:lnTo>
                      <a:pt x="269" y="44"/>
                    </a:lnTo>
                    <a:lnTo>
                      <a:pt x="278" y="40"/>
                    </a:lnTo>
                    <a:lnTo>
                      <a:pt x="285" y="35"/>
                    </a:lnTo>
                    <a:lnTo>
                      <a:pt x="291" y="32"/>
                    </a:lnTo>
                    <a:lnTo>
                      <a:pt x="295" y="31"/>
                    </a:lnTo>
                    <a:lnTo>
                      <a:pt x="295" y="33"/>
                    </a:lnTo>
                    <a:lnTo>
                      <a:pt x="295" y="38"/>
                    </a:lnTo>
                    <a:lnTo>
                      <a:pt x="291" y="41"/>
                    </a:lnTo>
                    <a:lnTo>
                      <a:pt x="286" y="45"/>
                    </a:lnTo>
                    <a:lnTo>
                      <a:pt x="281" y="47"/>
                    </a:lnTo>
                    <a:lnTo>
                      <a:pt x="279" y="49"/>
                    </a:lnTo>
                    <a:lnTo>
                      <a:pt x="282" y="52"/>
                    </a:lnTo>
                    <a:lnTo>
                      <a:pt x="301" y="60"/>
                    </a:lnTo>
                    <a:lnTo>
                      <a:pt x="320" y="67"/>
                    </a:lnTo>
                    <a:lnTo>
                      <a:pt x="317" y="71"/>
                    </a:lnTo>
                    <a:lnTo>
                      <a:pt x="311" y="72"/>
                    </a:lnTo>
                    <a:lnTo>
                      <a:pt x="304" y="70"/>
                    </a:lnTo>
                    <a:lnTo>
                      <a:pt x="296" y="67"/>
                    </a:lnTo>
                    <a:lnTo>
                      <a:pt x="288" y="64"/>
                    </a:lnTo>
                    <a:lnTo>
                      <a:pt x="281" y="61"/>
                    </a:lnTo>
                    <a:lnTo>
                      <a:pt x="276" y="60"/>
                    </a:lnTo>
                    <a:lnTo>
                      <a:pt x="275" y="60"/>
                    </a:lnTo>
                    <a:lnTo>
                      <a:pt x="277" y="64"/>
                    </a:lnTo>
                    <a:lnTo>
                      <a:pt x="281" y="68"/>
                    </a:lnTo>
                    <a:lnTo>
                      <a:pt x="285" y="76"/>
                    </a:lnTo>
                    <a:lnTo>
                      <a:pt x="290" y="81"/>
                    </a:lnTo>
                    <a:lnTo>
                      <a:pt x="294" y="86"/>
                    </a:lnTo>
                    <a:lnTo>
                      <a:pt x="296" y="90"/>
                    </a:lnTo>
                    <a:lnTo>
                      <a:pt x="294" y="91"/>
                    </a:lnTo>
                    <a:lnTo>
                      <a:pt x="291" y="92"/>
                    </a:lnTo>
                    <a:lnTo>
                      <a:pt x="289" y="90"/>
                    </a:lnTo>
                    <a:lnTo>
                      <a:pt x="285" y="84"/>
                    </a:lnTo>
                    <a:lnTo>
                      <a:pt x="281" y="77"/>
                    </a:lnTo>
                    <a:lnTo>
                      <a:pt x="272" y="70"/>
                    </a:lnTo>
                    <a:lnTo>
                      <a:pt x="262" y="63"/>
                    </a:lnTo>
                    <a:lnTo>
                      <a:pt x="247" y="57"/>
                    </a:lnTo>
                    <a:lnTo>
                      <a:pt x="227" y="53"/>
                    </a:lnTo>
                    <a:lnTo>
                      <a:pt x="226" y="54"/>
                    </a:lnTo>
                    <a:lnTo>
                      <a:pt x="227" y="59"/>
                    </a:lnTo>
                    <a:lnTo>
                      <a:pt x="232" y="65"/>
                    </a:lnTo>
                    <a:lnTo>
                      <a:pt x="235" y="71"/>
                    </a:lnTo>
                    <a:lnTo>
                      <a:pt x="240" y="78"/>
                    </a:lnTo>
                    <a:lnTo>
                      <a:pt x="243" y="85"/>
                    </a:lnTo>
                    <a:lnTo>
                      <a:pt x="243" y="91"/>
                    </a:lnTo>
                    <a:lnTo>
                      <a:pt x="239" y="93"/>
                    </a:lnTo>
                    <a:lnTo>
                      <a:pt x="237" y="91"/>
                    </a:lnTo>
                    <a:lnTo>
                      <a:pt x="233" y="84"/>
                    </a:lnTo>
                    <a:lnTo>
                      <a:pt x="227" y="74"/>
                    </a:lnTo>
                    <a:lnTo>
                      <a:pt x="220" y="65"/>
                    </a:lnTo>
                    <a:lnTo>
                      <a:pt x="212" y="54"/>
                    </a:lnTo>
                    <a:lnTo>
                      <a:pt x="207" y="51"/>
                    </a:lnTo>
                    <a:lnTo>
                      <a:pt x="199" y="47"/>
                    </a:lnTo>
                    <a:lnTo>
                      <a:pt x="188" y="42"/>
                    </a:lnTo>
                    <a:lnTo>
                      <a:pt x="177" y="39"/>
                    </a:lnTo>
                    <a:lnTo>
                      <a:pt x="167" y="36"/>
                    </a:lnTo>
                    <a:lnTo>
                      <a:pt x="157" y="35"/>
                    </a:lnTo>
                    <a:lnTo>
                      <a:pt x="151" y="35"/>
                    </a:lnTo>
                    <a:lnTo>
                      <a:pt x="150" y="39"/>
                    </a:lnTo>
                    <a:lnTo>
                      <a:pt x="152" y="42"/>
                    </a:lnTo>
                    <a:lnTo>
                      <a:pt x="156" y="48"/>
                    </a:lnTo>
                    <a:lnTo>
                      <a:pt x="160" y="54"/>
                    </a:lnTo>
                    <a:lnTo>
                      <a:pt x="163" y="60"/>
                    </a:lnTo>
                    <a:lnTo>
                      <a:pt x="166" y="64"/>
                    </a:lnTo>
                    <a:lnTo>
                      <a:pt x="166" y="66"/>
                    </a:lnTo>
                    <a:lnTo>
                      <a:pt x="161" y="66"/>
                    </a:lnTo>
                    <a:lnTo>
                      <a:pt x="155" y="53"/>
                    </a:lnTo>
                    <a:lnTo>
                      <a:pt x="147" y="44"/>
                    </a:lnTo>
                    <a:lnTo>
                      <a:pt x="137" y="36"/>
                    </a:lnTo>
                    <a:lnTo>
                      <a:pt x="130" y="33"/>
                    </a:lnTo>
                    <a:lnTo>
                      <a:pt x="122" y="31"/>
                    </a:lnTo>
                    <a:lnTo>
                      <a:pt x="112" y="29"/>
                    </a:lnTo>
                    <a:lnTo>
                      <a:pt x="105" y="31"/>
                    </a:lnTo>
                    <a:lnTo>
                      <a:pt x="102" y="33"/>
                    </a:lnTo>
                    <a:lnTo>
                      <a:pt x="102" y="36"/>
                    </a:lnTo>
                    <a:lnTo>
                      <a:pt x="105" y="42"/>
                    </a:lnTo>
                    <a:lnTo>
                      <a:pt x="110" y="47"/>
                    </a:lnTo>
                    <a:lnTo>
                      <a:pt x="113" y="52"/>
                    </a:lnTo>
                    <a:lnTo>
                      <a:pt x="115" y="55"/>
                    </a:lnTo>
                    <a:lnTo>
                      <a:pt x="112" y="57"/>
                    </a:lnTo>
                    <a:lnTo>
                      <a:pt x="107" y="52"/>
                    </a:lnTo>
                    <a:lnTo>
                      <a:pt x="102" y="45"/>
                    </a:lnTo>
                    <a:lnTo>
                      <a:pt x="93" y="36"/>
                    </a:lnTo>
                    <a:lnTo>
                      <a:pt x="84" y="29"/>
                    </a:lnTo>
                    <a:lnTo>
                      <a:pt x="77" y="27"/>
                    </a:lnTo>
                    <a:lnTo>
                      <a:pt x="64" y="26"/>
                    </a:lnTo>
                    <a:lnTo>
                      <a:pt x="47" y="23"/>
                    </a:lnTo>
                    <a:lnTo>
                      <a:pt x="28" y="23"/>
                    </a:lnTo>
                    <a:lnTo>
                      <a:pt x="10" y="25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0" name="Freeform 469"/>
              <p:cNvSpPr>
                <a:spLocks/>
              </p:cNvSpPr>
              <p:nvPr/>
            </p:nvSpPr>
            <p:spPr bwMode="auto">
              <a:xfrm>
                <a:off x="6969100" y="2916113"/>
                <a:ext cx="177826" cy="274630"/>
              </a:xfrm>
              <a:custGeom>
                <a:avLst/>
                <a:gdLst>
                  <a:gd name="T0" fmla="*/ 146 w 169"/>
                  <a:gd name="T1" fmla="*/ 233 h 261"/>
                  <a:gd name="T2" fmla="*/ 116 w 169"/>
                  <a:gd name="T3" fmla="*/ 201 h 261"/>
                  <a:gd name="T4" fmla="*/ 82 w 169"/>
                  <a:gd name="T5" fmla="*/ 180 h 261"/>
                  <a:gd name="T6" fmla="*/ 89 w 169"/>
                  <a:gd name="T7" fmla="*/ 176 h 261"/>
                  <a:gd name="T8" fmla="*/ 103 w 169"/>
                  <a:gd name="T9" fmla="*/ 178 h 261"/>
                  <a:gd name="T10" fmla="*/ 96 w 169"/>
                  <a:gd name="T11" fmla="*/ 165 h 261"/>
                  <a:gd name="T12" fmla="*/ 78 w 169"/>
                  <a:gd name="T13" fmla="*/ 141 h 261"/>
                  <a:gd name="T14" fmla="*/ 63 w 169"/>
                  <a:gd name="T15" fmla="*/ 135 h 261"/>
                  <a:gd name="T16" fmla="*/ 45 w 169"/>
                  <a:gd name="T17" fmla="*/ 129 h 261"/>
                  <a:gd name="T18" fmla="*/ 56 w 169"/>
                  <a:gd name="T19" fmla="*/ 128 h 261"/>
                  <a:gd name="T20" fmla="*/ 69 w 169"/>
                  <a:gd name="T21" fmla="*/ 125 h 261"/>
                  <a:gd name="T22" fmla="*/ 57 w 169"/>
                  <a:gd name="T23" fmla="*/ 106 h 261"/>
                  <a:gd name="T24" fmla="*/ 30 w 169"/>
                  <a:gd name="T25" fmla="*/ 90 h 261"/>
                  <a:gd name="T26" fmla="*/ 7 w 169"/>
                  <a:gd name="T27" fmla="*/ 80 h 261"/>
                  <a:gd name="T28" fmla="*/ 24 w 169"/>
                  <a:gd name="T29" fmla="*/ 81 h 261"/>
                  <a:gd name="T30" fmla="*/ 50 w 169"/>
                  <a:gd name="T31" fmla="*/ 93 h 261"/>
                  <a:gd name="T32" fmla="*/ 53 w 169"/>
                  <a:gd name="T33" fmla="*/ 88 h 261"/>
                  <a:gd name="T34" fmla="*/ 43 w 169"/>
                  <a:gd name="T35" fmla="*/ 67 h 261"/>
                  <a:gd name="T36" fmla="*/ 12 w 169"/>
                  <a:gd name="T37" fmla="*/ 45 h 261"/>
                  <a:gd name="T38" fmla="*/ 1 w 169"/>
                  <a:gd name="T39" fmla="*/ 39 h 261"/>
                  <a:gd name="T40" fmla="*/ 15 w 169"/>
                  <a:gd name="T41" fmla="*/ 38 h 261"/>
                  <a:gd name="T42" fmla="*/ 24 w 169"/>
                  <a:gd name="T43" fmla="*/ 37 h 261"/>
                  <a:gd name="T44" fmla="*/ 15 w 169"/>
                  <a:gd name="T45" fmla="*/ 0 h 261"/>
                  <a:gd name="T46" fmla="*/ 27 w 169"/>
                  <a:gd name="T47" fmla="*/ 22 h 261"/>
                  <a:gd name="T48" fmla="*/ 33 w 169"/>
                  <a:gd name="T49" fmla="*/ 38 h 261"/>
                  <a:gd name="T50" fmla="*/ 38 w 169"/>
                  <a:gd name="T51" fmla="*/ 17 h 261"/>
                  <a:gd name="T52" fmla="*/ 44 w 169"/>
                  <a:gd name="T53" fmla="*/ 5 h 261"/>
                  <a:gd name="T54" fmla="*/ 45 w 169"/>
                  <a:gd name="T55" fmla="*/ 16 h 261"/>
                  <a:gd name="T56" fmla="*/ 43 w 169"/>
                  <a:gd name="T57" fmla="*/ 45 h 261"/>
                  <a:gd name="T58" fmla="*/ 59 w 169"/>
                  <a:gd name="T59" fmla="*/ 75 h 261"/>
                  <a:gd name="T60" fmla="*/ 66 w 169"/>
                  <a:gd name="T61" fmla="*/ 54 h 261"/>
                  <a:gd name="T62" fmla="*/ 79 w 169"/>
                  <a:gd name="T63" fmla="*/ 42 h 261"/>
                  <a:gd name="T64" fmla="*/ 72 w 169"/>
                  <a:gd name="T65" fmla="*/ 63 h 261"/>
                  <a:gd name="T66" fmla="*/ 69 w 169"/>
                  <a:gd name="T67" fmla="*/ 93 h 261"/>
                  <a:gd name="T68" fmla="*/ 80 w 169"/>
                  <a:gd name="T69" fmla="*/ 125 h 261"/>
                  <a:gd name="T70" fmla="*/ 94 w 169"/>
                  <a:gd name="T71" fmla="*/ 139 h 261"/>
                  <a:gd name="T72" fmla="*/ 99 w 169"/>
                  <a:gd name="T73" fmla="*/ 120 h 261"/>
                  <a:gd name="T74" fmla="*/ 107 w 169"/>
                  <a:gd name="T75" fmla="*/ 115 h 261"/>
                  <a:gd name="T76" fmla="*/ 99 w 169"/>
                  <a:gd name="T77" fmla="*/ 150 h 261"/>
                  <a:gd name="T78" fmla="*/ 110 w 169"/>
                  <a:gd name="T79" fmla="*/ 171 h 261"/>
                  <a:gd name="T80" fmla="*/ 122 w 169"/>
                  <a:gd name="T81" fmla="*/ 173 h 261"/>
                  <a:gd name="T82" fmla="*/ 127 w 169"/>
                  <a:gd name="T83" fmla="*/ 154 h 261"/>
                  <a:gd name="T84" fmla="*/ 128 w 169"/>
                  <a:gd name="T85" fmla="*/ 165 h 261"/>
                  <a:gd name="T86" fmla="*/ 128 w 169"/>
                  <a:gd name="T87" fmla="*/ 192 h 261"/>
                  <a:gd name="T88" fmla="*/ 141 w 169"/>
                  <a:gd name="T89" fmla="*/ 215 h 261"/>
                  <a:gd name="T90" fmla="*/ 169 w 169"/>
                  <a:gd name="T91" fmla="*/ 247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9" h="261">
                    <a:moveTo>
                      <a:pt x="169" y="261"/>
                    </a:moveTo>
                    <a:lnTo>
                      <a:pt x="156" y="244"/>
                    </a:lnTo>
                    <a:lnTo>
                      <a:pt x="146" y="233"/>
                    </a:lnTo>
                    <a:lnTo>
                      <a:pt x="135" y="222"/>
                    </a:lnTo>
                    <a:lnTo>
                      <a:pt x="126" y="211"/>
                    </a:lnTo>
                    <a:lnTo>
                      <a:pt x="116" y="201"/>
                    </a:lnTo>
                    <a:lnTo>
                      <a:pt x="107" y="192"/>
                    </a:lnTo>
                    <a:lnTo>
                      <a:pt x="95" y="186"/>
                    </a:lnTo>
                    <a:lnTo>
                      <a:pt x="82" y="180"/>
                    </a:lnTo>
                    <a:lnTo>
                      <a:pt x="80" y="177"/>
                    </a:lnTo>
                    <a:lnTo>
                      <a:pt x="84" y="176"/>
                    </a:lnTo>
                    <a:lnTo>
                      <a:pt x="89" y="176"/>
                    </a:lnTo>
                    <a:lnTo>
                      <a:pt x="95" y="177"/>
                    </a:lnTo>
                    <a:lnTo>
                      <a:pt x="99" y="178"/>
                    </a:lnTo>
                    <a:lnTo>
                      <a:pt x="103" y="178"/>
                    </a:lnTo>
                    <a:lnTo>
                      <a:pt x="103" y="176"/>
                    </a:lnTo>
                    <a:lnTo>
                      <a:pt x="101" y="172"/>
                    </a:lnTo>
                    <a:lnTo>
                      <a:pt x="96" y="165"/>
                    </a:lnTo>
                    <a:lnTo>
                      <a:pt x="90" y="155"/>
                    </a:lnTo>
                    <a:lnTo>
                      <a:pt x="84" y="148"/>
                    </a:lnTo>
                    <a:lnTo>
                      <a:pt x="78" y="141"/>
                    </a:lnTo>
                    <a:lnTo>
                      <a:pt x="75" y="139"/>
                    </a:lnTo>
                    <a:lnTo>
                      <a:pt x="70" y="136"/>
                    </a:lnTo>
                    <a:lnTo>
                      <a:pt x="63" y="135"/>
                    </a:lnTo>
                    <a:lnTo>
                      <a:pt x="54" y="134"/>
                    </a:lnTo>
                    <a:lnTo>
                      <a:pt x="47" y="133"/>
                    </a:lnTo>
                    <a:lnTo>
                      <a:pt x="45" y="129"/>
                    </a:lnTo>
                    <a:lnTo>
                      <a:pt x="46" y="128"/>
                    </a:lnTo>
                    <a:lnTo>
                      <a:pt x="50" y="128"/>
                    </a:lnTo>
                    <a:lnTo>
                      <a:pt x="56" y="128"/>
                    </a:lnTo>
                    <a:lnTo>
                      <a:pt x="62" y="128"/>
                    </a:lnTo>
                    <a:lnTo>
                      <a:pt x="66" y="127"/>
                    </a:lnTo>
                    <a:lnTo>
                      <a:pt x="69" y="125"/>
                    </a:lnTo>
                    <a:lnTo>
                      <a:pt x="67" y="121"/>
                    </a:lnTo>
                    <a:lnTo>
                      <a:pt x="62" y="113"/>
                    </a:lnTo>
                    <a:lnTo>
                      <a:pt x="57" y="106"/>
                    </a:lnTo>
                    <a:lnTo>
                      <a:pt x="50" y="101"/>
                    </a:lnTo>
                    <a:lnTo>
                      <a:pt x="40" y="95"/>
                    </a:lnTo>
                    <a:lnTo>
                      <a:pt x="30" y="90"/>
                    </a:lnTo>
                    <a:lnTo>
                      <a:pt x="20" y="87"/>
                    </a:lnTo>
                    <a:lnTo>
                      <a:pt x="12" y="83"/>
                    </a:lnTo>
                    <a:lnTo>
                      <a:pt x="7" y="80"/>
                    </a:lnTo>
                    <a:lnTo>
                      <a:pt x="9" y="77"/>
                    </a:lnTo>
                    <a:lnTo>
                      <a:pt x="15" y="77"/>
                    </a:lnTo>
                    <a:lnTo>
                      <a:pt x="24" y="81"/>
                    </a:lnTo>
                    <a:lnTo>
                      <a:pt x="32" y="84"/>
                    </a:lnTo>
                    <a:lnTo>
                      <a:pt x="41" y="89"/>
                    </a:lnTo>
                    <a:lnTo>
                      <a:pt x="50" y="93"/>
                    </a:lnTo>
                    <a:lnTo>
                      <a:pt x="54" y="94"/>
                    </a:lnTo>
                    <a:lnTo>
                      <a:pt x="54" y="93"/>
                    </a:lnTo>
                    <a:lnTo>
                      <a:pt x="53" y="88"/>
                    </a:lnTo>
                    <a:lnTo>
                      <a:pt x="50" y="81"/>
                    </a:lnTo>
                    <a:lnTo>
                      <a:pt x="46" y="74"/>
                    </a:lnTo>
                    <a:lnTo>
                      <a:pt x="43" y="67"/>
                    </a:lnTo>
                    <a:lnTo>
                      <a:pt x="33" y="56"/>
                    </a:lnTo>
                    <a:lnTo>
                      <a:pt x="22" y="50"/>
                    </a:lnTo>
                    <a:lnTo>
                      <a:pt x="12" y="45"/>
                    </a:lnTo>
                    <a:lnTo>
                      <a:pt x="5" y="43"/>
                    </a:lnTo>
                    <a:lnTo>
                      <a:pt x="0" y="42"/>
                    </a:lnTo>
                    <a:lnTo>
                      <a:pt x="1" y="39"/>
                    </a:lnTo>
                    <a:lnTo>
                      <a:pt x="5" y="36"/>
                    </a:lnTo>
                    <a:lnTo>
                      <a:pt x="9" y="37"/>
                    </a:lnTo>
                    <a:lnTo>
                      <a:pt x="15" y="38"/>
                    </a:lnTo>
                    <a:lnTo>
                      <a:pt x="20" y="40"/>
                    </a:lnTo>
                    <a:lnTo>
                      <a:pt x="24" y="40"/>
                    </a:lnTo>
                    <a:lnTo>
                      <a:pt x="24" y="37"/>
                    </a:lnTo>
                    <a:lnTo>
                      <a:pt x="16" y="18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20" y="5"/>
                    </a:lnTo>
                    <a:lnTo>
                      <a:pt x="24" y="13"/>
                    </a:lnTo>
                    <a:lnTo>
                      <a:pt x="27" y="22"/>
                    </a:lnTo>
                    <a:lnTo>
                      <a:pt x="30" y="30"/>
                    </a:lnTo>
                    <a:lnTo>
                      <a:pt x="32" y="36"/>
                    </a:lnTo>
                    <a:lnTo>
                      <a:pt x="33" y="38"/>
                    </a:lnTo>
                    <a:lnTo>
                      <a:pt x="34" y="32"/>
                    </a:lnTo>
                    <a:lnTo>
                      <a:pt x="37" y="25"/>
                    </a:lnTo>
                    <a:lnTo>
                      <a:pt x="38" y="17"/>
                    </a:lnTo>
                    <a:lnTo>
                      <a:pt x="40" y="10"/>
                    </a:lnTo>
                    <a:lnTo>
                      <a:pt x="41" y="5"/>
                    </a:lnTo>
                    <a:lnTo>
                      <a:pt x="44" y="5"/>
                    </a:lnTo>
                    <a:lnTo>
                      <a:pt x="46" y="6"/>
                    </a:lnTo>
                    <a:lnTo>
                      <a:pt x="46" y="10"/>
                    </a:lnTo>
                    <a:lnTo>
                      <a:pt x="45" y="16"/>
                    </a:lnTo>
                    <a:lnTo>
                      <a:pt x="43" y="23"/>
                    </a:lnTo>
                    <a:lnTo>
                      <a:pt x="41" y="33"/>
                    </a:lnTo>
                    <a:lnTo>
                      <a:pt x="43" y="45"/>
                    </a:lnTo>
                    <a:lnTo>
                      <a:pt x="47" y="59"/>
                    </a:lnTo>
                    <a:lnTo>
                      <a:pt x="57" y="75"/>
                    </a:lnTo>
                    <a:lnTo>
                      <a:pt x="59" y="75"/>
                    </a:lnTo>
                    <a:lnTo>
                      <a:pt x="62" y="70"/>
                    </a:lnTo>
                    <a:lnTo>
                      <a:pt x="64" y="62"/>
                    </a:lnTo>
                    <a:lnTo>
                      <a:pt x="66" y="54"/>
                    </a:lnTo>
                    <a:lnTo>
                      <a:pt x="70" y="46"/>
                    </a:lnTo>
                    <a:lnTo>
                      <a:pt x="75" y="42"/>
                    </a:lnTo>
                    <a:lnTo>
                      <a:pt x="79" y="42"/>
                    </a:lnTo>
                    <a:lnTo>
                      <a:pt x="78" y="45"/>
                    </a:lnTo>
                    <a:lnTo>
                      <a:pt x="76" y="52"/>
                    </a:lnTo>
                    <a:lnTo>
                      <a:pt x="72" y="63"/>
                    </a:lnTo>
                    <a:lnTo>
                      <a:pt x="70" y="74"/>
                    </a:lnTo>
                    <a:lnTo>
                      <a:pt x="67" y="86"/>
                    </a:lnTo>
                    <a:lnTo>
                      <a:pt x="69" y="93"/>
                    </a:lnTo>
                    <a:lnTo>
                      <a:pt x="71" y="102"/>
                    </a:lnTo>
                    <a:lnTo>
                      <a:pt x="75" y="114"/>
                    </a:lnTo>
                    <a:lnTo>
                      <a:pt x="80" y="125"/>
                    </a:lnTo>
                    <a:lnTo>
                      <a:pt x="85" y="134"/>
                    </a:lnTo>
                    <a:lnTo>
                      <a:pt x="90" y="139"/>
                    </a:lnTo>
                    <a:lnTo>
                      <a:pt x="94" y="139"/>
                    </a:lnTo>
                    <a:lnTo>
                      <a:pt x="96" y="134"/>
                    </a:lnTo>
                    <a:lnTo>
                      <a:pt x="97" y="127"/>
                    </a:lnTo>
                    <a:lnTo>
                      <a:pt x="99" y="120"/>
                    </a:lnTo>
                    <a:lnTo>
                      <a:pt x="102" y="114"/>
                    </a:lnTo>
                    <a:lnTo>
                      <a:pt x="104" y="112"/>
                    </a:lnTo>
                    <a:lnTo>
                      <a:pt x="107" y="115"/>
                    </a:lnTo>
                    <a:lnTo>
                      <a:pt x="101" y="127"/>
                    </a:lnTo>
                    <a:lnTo>
                      <a:pt x="99" y="139"/>
                    </a:lnTo>
                    <a:lnTo>
                      <a:pt x="99" y="150"/>
                    </a:lnTo>
                    <a:lnTo>
                      <a:pt x="102" y="157"/>
                    </a:lnTo>
                    <a:lnTo>
                      <a:pt x="105" y="165"/>
                    </a:lnTo>
                    <a:lnTo>
                      <a:pt x="110" y="171"/>
                    </a:lnTo>
                    <a:lnTo>
                      <a:pt x="115" y="176"/>
                    </a:lnTo>
                    <a:lnTo>
                      <a:pt x="118" y="178"/>
                    </a:lnTo>
                    <a:lnTo>
                      <a:pt x="122" y="173"/>
                    </a:lnTo>
                    <a:lnTo>
                      <a:pt x="123" y="165"/>
                    </a:lnTo>
                    <a:lnTo>
                      <a:pt x="126" y="158"/>
                    </a:lnTo>
                    <a:lnTo>
                      <a:pt x="127" y="154"/>
                    </a:lnTo>
                    <a:lnTo>
                      <a:pt x="129" y="154"/>
                    </a:lnTo>
                    <a:lnTo>
                      <a:pt x="129" y="159"/>
                    </a:lnTo>
                    <a:lnTo>
                      <a:pt x="128" y="165"/>
                    </a:lnTo>
                    <a:lnTo>
                      <a:pt x="127" y="173"/>
                    </a:lnTo>
                    <a:lnTo>
                      <a:pt x="127" y="183"/>
                    </a:lnTo>
                    <a:lnTo>
                      <a:pt x="128" y="192"/>
                    </a:lnTo>
                    <a:lnTo>
                      <a:pt x="130" y="197"/>
                    </a:lnTo>
                    <a:lnTo>
                      <a:pt x="134" y="205"/>
                    </a:lnTo>
                    <a:lnTo>
                      <a:pt x="141" y="215"/>
                    </a:lnTo>
                    <a:lnTo>
                      <a:pt x="149" y="227"/>
                    </a:lnTo>
                    <a:lnTo>
                      <a:pt x="159" y="237"/>
                    </a:lnTo>
                    <a:lnTo>
                      <a:pt x="169" y="247"/>
                    </a:lnTo>
                    <a:lnTo>
                      <a:pt x="169" y="261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1" name="Freeform 470"/>
              <p:cNvSpPr>
                <a:spLocks/>
              </p:cNvSpPr>
              <p:nvPr/>
            </p:nvSpPr>
            <p:spPr bwMode="auto">
              <a:xfrm>
                <a:off x="7003823" y="2110111"/>
                <a:ext cx="212549" cy="327241"/>
              </a:xfrm>
              <a:custGeom>
                <a:avLst/>
                <a:gdLst>
                  <a:gd name="T0" fmla="*/ 155 w 202"/>
                  <a:gd name="T1" fmla="*/ 119 h 311"/>
                  <a:gd name="T2" fmla="*/ 161 w 202"/>
                  <a:gd name="T3" fmla="*/ 115 h 311"/>
                  <a:gd name="T4" fmla="*/ 177 w 202"/>
                  <a:gd name="T5" fmla="*/ 117 h 311"/>
                  <a:gd name="T6" fmla="*/ 191 w 202"/>
                  <a:gd name="T7" fmla="*/ 128 h 311"/>
                  <a:gd name="T8" fmla="*/ 198 w 202"/>
                  <a:gd name="T9" fmla="*/ 147 h 311"/>
                  <a:gd name="T10" fmla="*/ 202 w 202"/>
                  <a:gd name="T11" fmla="*/ 176 h 311"/>
                  <a:gd name="T12" fmla="*/ 202 w 202"/>
                  <a:gd name="T13" fmla="*/ 230 h 311"/>
                  <a:gd name="T14" fmla="*/ 200 w 202"/>
                  <a:gd name="T15" fmla="*/ 275 h 311"/>
                  <a:gd name="T16" fmla="*/ 196 w 202"/>
                  <a:gd name="T17" fmla="*/ 311 h 311"/>
                  <a:gd name="T18" fmla="*/ 179 w 202"/>
                  <a:gd name="T19" fmla="*/ 275 h 311"/>
                  <a:gd name="T20" fmla="*/ 159 w 202"/>
                  <a:gd name="T21" fmla="*/ 246 h 311"/>
                  <a:gd name="T22" fmla="*/ 125 w 202"/>
                  <a:gd name="T23" fmla="*/ 224 h 311"/>
                  <a:gd name="T24" fmla="*/ 110 w 202"/>
                  <a:gd name="T25" fmla="*/ 220 h 311"/>
                  <a:gd name="T26" fmla="*/ 95 w 202"/>
                  <a:gd name="T27" fmla="*/ 217 h 311"/>
                  <a:gd name="T28" fmla="*/ 82 w 202"/>
                  <a:gd name="T29" fmla="*/ 210 h 311"/>
                  <a:gd name="T30" fmla="*/ 76 w 202"/>
                  <a:gd name="T31" fmla="*/ 196 h 311"/>
                  <a:gd name="T32" fmla="*/ 77 w 202"/>
                  <a:gd name="T33" fmla="*/ 191 h 311"/>
                  <a:gd name="T34" fmla="*/ 80 w 202"/>
                  <a:gd name="T35" fmla="*/ 183 h 311"/>
                  <a:gd name="T36" fmla="*/ 78 w 202"/>
                  <a:gd name="T37" fmla="*/ 175 h 311"/>
                  <a:gd name="T38" fmla="*/ 75 w 202"/>
                  <a:gd name="T39" fmla="*/ 170 h 311"/>
                  <a:gd name="T40" fmla="*/ 66 w 202"/>
                  <a:gd name="T41" fmla="*/ 165 h 311"/>
                  <a:gd name="T42" fmla="*/ 53 w 202"/>
                  <a:gd name="T43" fmla="*/ 160 h 311"/>
                  <a:gd name="T44" fmla="*/ 46 w 202"/>
                  <a:gd name="T45" fmla="*/ 157 h 311"/>
                  <a:gd name="T46" fmla="*/ 40 w 202"/>
                  <a:gd name="T47" fmla="*/ 151 h 311"/>
                  <a:gd name="T48" fmla="*/ 38 w 202"/>
                  <a:gd name="T49" fmla="*/ 141 h 311"/>
                  <a:gd name="T50" fmla="*/ 39 w 202"/>
                  <a:gd name="T51" fmla="*/ 137 h 311"/>
                  <a:gd name="T52" fmla="*/ 43 w 202"/>
                  <a:gd name="T53" fmla="*/ 132 h 311"/>
                  <a:gd name="T54" fmla="*/ 46 w 202"/>
                  <a:gd name="T55" fmla="*/ 128 h 311"/>
                  <a:gd name="T56" fmla="*/ 49 w 202"/>
                  <a:gd name="T57" fmla="*/ 126 h 311"/>
                  <a:gd name="T58" fmla="*/ 49 w 202"/>
                  <a:gd name="T59" fmla="*/ 121 h 311"/>
                  <a:gd name="T60" fmla="*/ 45 w 202"/>
                  <a:gd name="T61" fmla="*/ 117 h 311"/>
                  <a:gd name="T62" fmla="*/ 34 w 202"/>
                  <a:gd name="T63" fmla="*/ 111 h 311"/>
                  <a:gd name="T64" fmla="*/ 26 w 202"/>
                  <a:gd name="T65" fmla="*/ 106 h 311"/>
                  <a:gd name="T66" fmla="*/ 20 w 202"/>
                  <a:gd name="T67" fmla="*/ 101 h 311"/>
                  <a:gd name="T68" fmla="*/ 17 w 202"/>
                  <a:gd name="T69" fmla="*/ 95 h 311"/>
                  <a:gd name="T70" fmla="*/ 17 w 202"/>
                  <a:gd name="T71" fmla="*/ 86 h 311"/>
                  <a:gd name="T72" fmla="*/ 19 w 202"/>
                  <a:gd name="T73" fmla="*/ 79 h 311"/>
                  <a:gd name="T74" fmla="*/ 24 w 202"/>
                  <a:gd name="T75" fmla="*/ 70 h 311"/>
                  <a:gd name="T76" fmla="*/ 21 w 202"/>
                  <a:gd name="T77" fmla="*/ 61 h 311"/>
                  <a:gd name="T78" fmla="*/ 10 w 202"/>
                  <a:gd name="T79" fmla="*/ 50 h 311"/>
                  <a:gd name="T80" fmla="*/ 0 w 202"/>
                  <a:gd name="T81" fmla="*/ 25 h 311"/>
                  <a:gd name="T82" fmla="*/ 13 w 202"/>
                  <a:gd name="T83" fmla="*/ 4 h 311"/>
                  <a:gd name="T84" fmla="*/ 37 w 202"/>
                  <a:gd name="T85" fmla="*/ 3 h 311"/>
                  <a:gd name="T86" fmla="*/ 49 w 202"/>
                  <a:gd name="T87" fmla="*/ 13 h 311"/>
                  <a:gd name="T88" fmla="*/ 55 w 202"/>
                  <a:gd name="T89" fmla="*/ 22 h 311"/>
                  <a:gd name="T90" fmla="*/ 61 w 202"/>
                  <a:gd name="T91" fmla="*/ 17 h 311"/>
                  <a:gd name="T92" fmla="*/ 68 w 202"/>
                  <a:gd name="T93" fmla="*/ 13 h 311"/>
                  <a:gd name="T94" fmla="*/ 83 w 202"/>
                  <a:gd name="T95" fmla="*/ 15 h 311"/>
                  <a:gd name="T96" fmla="*/ 97 w 202"/>
                  <a:gd name="T97" fmla="*/ 29 h 311"/>
                  <a:gd name="T98" fmla="*/ 106 w 202"/>
                  <a:gd name="T99" fmla="*/ 60 h 311"/>
                  <a:gd name="T100" fmla="*/ 114 w 202"/>
                  <a:gd name="T101" fmla="*/ 63 h 311"/>
                  <a:gd name="T102" fmla="*/ 130 w 202"/>
                  <a:gd name="T103" fmla="*/ 55 h 311"/>
                  <a:gd name="T104" fmla="*/ 147 w 202"/>
                  <a:gd name="T105" fmla="*/ 62 h 311"/>
                  <a:gd name="T106" fmla="*/ 154 w 202"/>
                  <a:gd name="T107" fmla="*/ 77 h 311"/>
                  <a:gd name="T108" fmla="*/ 154 w 202"/>
                  <a:gd name="T109" fmla="*/ 103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2" h="311">
                    <a:moveTo>
                      <a:pt x="153" y="121"/>
                    </a:moveTo>
                    <a:lnTo>
                      <a:pt x="155" y="119"/>
                    </a:lnTo>
                    <a:lnTo>
                      <a:pt x="158" y="117"/>
                    </a:lnTo>
                    <a:lnTo>
                      <a:pt x="161" y="115"/>
                    </a:lnTo>
                    <a:lnTo>
                      <a:pt x="165" y="115"/>
                    </a:lnTo>
                    <a:lnTo>
                      <a:pt x="177" y="117"/>
                    </a:lnTo>
                    <a:lnTo>
                      <a:pt x="185" y="121"/>
                    </a:lnTo>
                    <a:lnTo>
                      <a:pt x="191" y="128"/>
                    </a:lnTo>
                    <a:lnTo>
                      <a:pt x="196" y="138"/>
                    </a:lnTo>
                    <a:lnTo>
                      <a:pt x="198" y="147"/>
                    </a:lnTo>
                    <a:lnTo>
                      <a:pt x="200" y="162"/>
                    </a:lnTo>
                    <a:lnTo>
                      <a:pt x="202" y="176"/>
                    </a:lnTo>
                    <a:lnTo>
                      <a:pt x="202" y="204"/>
                    </a:lnTo>
                    <a:lnTo>
                      <a:pt x="202" y="230"/>
                    </a:lnTo>
                    <a:lnTo>
                      <a:pt x="202" y="253"/>
                    </a:lnTo>
                    <a:lnTo>
                      <a:pt x="200" y="275"/>
                    </a:lnTo>
                    <a:lnTo>
                      <a:pt x="197" y="301"/>
                    </a:lnTo>
                    <a:lnTo>
                      <a:pt x="196" y="311"/>
                    </a:lnTo>
                    <a:lnTo>
                      <a:pt x="187" y="298"/>
                    </a:lnTo>
                    <a:lnTo>
                      <a:pt x="179" y="275"/>
                    </a:lnTo>
                    <a:lnTo>
                      <a:pt x="171" y="259"/>
                    </a:lnTo>
                    <a:lnTo>
                      <a:pt x="159" y="246"/>
                    </a:lnTo>
                    <a:lnTo>
                      <a:pt x="145" y="234"/>
                    </a:lnTo>
                    <a:lnTo>
                      <a:pt x="125" y="224"/>
                    </a:lnTo>
                    <a:lnTo>
                      <a:pt x="117" y="222"/>
                    </a:lnTo>
                    <a:lnTo>
                      <a:pt x="110" y="220"/>
                    </a:lnTo>
                    <a:lnTo>
                      <a:pt x="102" y="218"/>
                    </a:lnTo>
                    <a:lnTo>
                      <a:pt x="95" y="217"/>
                    </a:lnTo>
                    <a:lnTo>
                      <a:pt x="88" y="214"/>
                    </a:lnTo>
                    <a:lnTo>
                      <a:pt x="82" y="210"/>
                    </a:lnTo>
                    <a:lnTo>
                      <a:pt x="78" y="204"/>
                    </a:lnTo>
                    <a:lnTo>
                      <a:pt x="76" y="196"/>
                    </a:lnTo>
                    <a:lnTo>
                      <a:pt x="76" y="194"/>
                    </a:lnTo>
                    <a:lnTo>
                      <a:pt x="77" y="191"/>
                    </a:lnTo>
                    <a:lnTo>
                      <a:pt x="78" y="186"/>
                    </a:lnTo>
                    <a:lnTo>
                      <a:pt x="80" y="183"/>
                    </a:lnTo>
                    <a:lnTo>
                      <a:pt x="80" y="178"/>
                    </a:lnTo>
                    <a:lnTo>
                      <a:pt x="78" y="175"/>
                    </a:lnTo>
                    <a:lnTo>
                      <a:pt x="77" y="172"/>
                    </a:lnTo>
                    <a:lnTo>
                      <a:pt x="75" y="170"/>
                    </a:lnTo>
                    <a:lnTo>
                      <a:pt x="71" y="168"/>
                    </a:lnTo>
                    <a:lnTo>
                      <a:pt x="66" y="165"/>
                    </a:lnTo>
                    <a:lnTo>
                      <a:pt x="62" y="164"/>
                    </a:lnTo>
                    <a:lnTo>
                      <a:pt x="53" y="160"/>
                    </a:lnTo>
                    <a:lnTo>
                      <a:pt x="50" y="159"/>
                    </a:lnTo>
                    <a:lnTo>
                      <a:pt x="46" y="157"/>
                    </a:lnTo>
                    <a:lnTo>
                      <a:pt x="43" y="153"/>
                    </a:lnTo>
                    <a:lnTo>
                      <a:pt x="40" y="151"/>
                    </a:lnTo>
                    <a:lnTo>
                      <a:pt x="39" y="146"/>
                    </a:lnTo>
                    <a:lnTo>
                      <a:pt x="38" y="141"/>
                    </a:lnTo>
                    <a:lnTo>
                      <a:pt x="38" y="139"/>
                    </a:lnTo>
                    <a:lnTo>
                      <a:pt x="39" y="137"/>
                    </a:lnTo>
                    <a:lnTo>
                      <a:pt x="40" y="134"/>
                    </a:lnTo>
                    <a:lnTo>
                      <a:pt x="43" y="132"/>
                    </a:lnTo>
                    <a:lnTo>
                      <a:pt x="45" y="130"/>
                    </a:lnTo>
                    <a:lnTo>
                      <a:pt x="46" y="128"/>
                    </a:lnTo>
                    <a:lnTo>
                      <a:pt x="49" y="127"/>
                    </a:lnTo>
                    <a:lnTo>
                      <a:pt x="49" y="126"/>
                    </a:lnTo>
                    <a:lnTo>
                      <a:pt x="49" y="124"/>
                    </a:lnTo>
                    <a:lnTo>
                      <a:pt x="49" y="121"/>
                    </a:lnTo>
                    <a:lnTo>
                      <a:pt x="47" y="119"/>
                    </a:lnTo>
                    <a:lnTo>
                      <a:pt x="45" y="117"/>
                    </a:lnTo>
                    <a:lnTo>
                      <a:pt x="40" y="114"/>
                    </a:lnTo>
                    <a:lnTo>
                      <a:pt x="34" y="111"/>
                    </a:lnTo>
                    <a:lnTo>
                      <a:pt x="29" y="108"/>
                    </a:lnTo>
                    <a:lnTo>
                      <a:pt x="26" y="106"/>
                    </a:lnTo>
                    <a:lnTo>
                      <a:pt x="23" y="105"/>
                    </a:lnTo>
                    <a:lnTo>
                      <a:pt x="20" y="101"/>
                    </a:lnTo>
                    <a:lnTo>
                      <a:pt x="18" y="99"/>
                    </a:lnTo>
                    <a:lnTo>
                      <a:pt x="17" y="95"/>
                    </a:lnTo>
                    <a:lnTo>
                      <a:pt x="17" y="90"/>
                    </a:lnTo>
                    <a:lnTo>
                      <a:pt x="17" y="86"/>
                    </a:lnTo>
                    <a:lnTo>
                      <a:pt x="18" y="82"/>
                    </a:lnTo>
                    <a:lnTo>
                      <a:pt x="19" y="79"/>
                    </a:lnTo>
                    <a:lnTo>
                      <a:pt x="21" y="75"/>
                    </a:lnTo>
                    <a:lnTo>
                      <a:pt x="24" y="70"/>
                    </a:lnTo>
                    <a:lnTo>
                      <a:pt x="27" y="66"/>
                    </a:lnTo>
                    <a:lnTo>
                      <a:pt x="21" y="61"/>
                    </a:lnTo>
                    <a:lnTo>
                      <a:pt x="15" y="55"/>
                    </a:lnTo>
                    <a:lnTo>
                      <a:pt x="10" y="50"/>
                    </a:lnTo>
                    <a:lnTo>
                      <a:pt x="2" y="38"/>
                    </a:lnTo>
                    <a:lnTo>
                      <a:pt x="0" y="25"/>
                    </a:lnTo>
                    <a:lnTo>
                      <a:pt x="4" y="12"/>
                    </a:lnTo>
                    <a:lnTo>
                      <a:pt x="13" y="4"/>
                    </a:lnTo>
                    <a:lnTo>
                      <a:pt x="25" y="0"/>
                    </a:lnTo>
                    <a:lnTo>
                      <a:pt x="37" y="3"/>
                    </a:lnTo>
                    <a:lnTo>
                      <a:pt x="45" y="10"/>
                    </a:lnTo>
                    <a:lnTo>
                      <a:pt x="49" y="13"/>
                    </a:lnTo>
                    <a:lnTo>
                      <a:pt x="52" y="18"/>
                    </a:lnTo>
                    <a:lnTo>
                      <a:pt x="55" y="22"/>
                    </a:lnTo>
                    <a:lnTo>
                      <a:pt x="57" y="19"/>
                    </a:lnTo>
                    <a:lnTo>
                      <a:pt x="61" y="17"/>
                    </a:lnTo>
                    <a:lnTo>
                      <a:pt x="64" y="15"/>
                    </a:lnTo>
                    <a:lnTo>
                      <a:pt x="68" y="13"/>
                    </a:lnTo>
                    <a:lnTo>
                      <a:pt x="72" y="13"/>
                    </a:lnTo>
                    <a:lnTo>
                      <a:pt x="83" y="15"/>
                    </a:lnTo>
                    <a:lnTo>
                      <a:pt x="91" y="21"/>
                    </a:lnTo>
                    <a:lnTo>
                      <a:pt x="97" y="29"/>
                    </a:lnTo>
                    <a:lnTo>
                      <a:pt x="101" y="38"/>
                    </a:lnTo>
                    <a:lnTo>
                      <a:pt x="106" y="60"/>
                    </a:lnTo>
                    <a:lnTo>
                      <a:pt x="109" y="71"/>
                    </a:lnTo>
                    <a:lnTo>
                      <a:pt x="114" y="63"/>
                    </a:lnTo>
                    <a:lnTo>
                      <a:pt x="121" y="57"/>
                    </a:lnTo>
                    <a:lnTo>
                      <a:pt x="130" y="55"/>
                    </a:lnTo>
                    <a:lnTo>
                      <a:pt x="140" y="57"/>
                    </a:lnTo>
                    <a:lnTo>
                      <a:pt x="147" y="62"/>
                    </a:lnTo>
                    <a:lnTo>
                      <a:pt x="152" y="69"/>
                    </a:lnTo>
                    <a:lnTo>
                      <a:pt x="154" y="77"/>
                    </a:lnTo>
                    <a:lnTo>
                      <a:pt x="155" y="86"/>
                    </a:lnTo>
                    <a:lnTo>
                      <a:pt x="154" y="103"/>
                    </a:lnTo>
                    <a:lnTo>
                      <a:pt x="153" y="12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2" name="Freeform 471"/>
              <p:cNvSpPr>
                <a:spLocks/>
              </p:cNvSpPr>
              <p:nvPr/>
            </p:nvSpPr>
            <p:spPr bwMode="auto">
              <a:xfrm>
                <a:off x="7206902" y="2286884"/>
                <a:ext cx="366173" cy="143102"/>
              </a:xfrm>
              <a:custGeom>
                <a:avLst/>
                <a:gdLst>
                  <a:gd name="T0" fmla="*/ 298 w 348"/>
                  <a:gd name="T1" fmla="*/ 91 h 136"/>
                  <a:gd name="T2" fmla="*/ 281 w 348"/>
                  <a:gd name="T3" fmla="*/ 92 h 136"/>
                  <a:gd name="T4" fmla="*/ 277 w 348"/>
                  <a:gd name="T5" fmla="*/ 100 h 136"/>
                  <a:gd name="T6" fmla="*/ 269 w 348"/>
                  <a:gd name="T7" fmla="*/ 116 h 136"/>
                  <a:gd name="T8" fmla="*/ 254 w 348"/>
                  <a:gd name="T9" fmla="*/ 123 h 136"/>
                  <a:gd name="T10" fmla="*/ 246 w 348"/>
                  <a:gd name="T11" fmla="*/ 122 h 136"/>
                  <a:gd name="T12" fmla="*/ 236 w 348"/>
                  <a:gd name="T13" fmla="*/ 118 h 136"/>
                  <a:gd name="T14" fmla="*/ 230 w 348"/>
                  <a:gd name="T15" fmla="*/ 116 h 136"/>
                  <a:gd name="T16" fmla="*/ 226 w 348"/>
                  <a:gd name="T17" fmla="*/ 125 h 136"/>
                  <a:gd name="T18" fmla="*/ 211 w 348"/>
                  <a:gd name="T19" fmla="*/ 135 h 136"/>
                  <a:gd name="T20" fmla="*/ 191 w 348"/>
                  <a:gd name="T21" fmla="*/ 132 h 136"/>
                  <a:gd name="T22" fmla="*/ 170 w 348"/>
                  <a:gd name="T23" fmla="*/ 123 h 136"/>
                  <a:gd name="T24" fmla="*/ 159 w 348"/>
                  <a:gd name="T25" fmla="*/ 120 h 136"/>
                  <a:gd name="T26" fmla="*/ 156 w 348"/>
                  <a:gd name="T27" fmla="*/ 123 h 136"/>
                  <a:gd name="T28" fmla="*/ 151 w 348"/>
                  <a:gd name="T29" fmla="*/ 128 h 136"/>
                  <a:gd name="T30" fmla="*/ 140 w 348"/>
                  <a:gd name="T31" fmla="*/ 135 h 136"/>
                  <a:gd name="T32" fmla="*/ 121 w 348"/>
                  <a:gd name="T33" fmla="*/ 133 h 136"/>
                  <a:gd name="T34" fmla="*/ 87 w 348"/>
                  <a:gd name="T35" fmla="*/ 122 h 136"/>
                  <a:gd name="T36" fmla="*/ 63 w 348"/>
                  <a:gd name="T37" fmla="*/ 118 h 136"/>
                  <a:gd name="T38" fmla="*/ 32 w 348"/>
                  <a:gd name="T39" fmla="*/ 119 h 136"/>
                  <a:gd name="T40" fmla="*/ 16 w 348"/>
                  <a:gd name="T41" fmla="*/ 126 h 136"/>
                  <a:gd name="T42" fmla="*/ 9 w 348"/>
                  <a:gd name="T43" fmla="*/ 130 h 136"/>
                  <a:gd name="T44" fmla="*/ 5 w 348"/>
                  <a:gd name="T45" fmla="*/ 130 h 136"/>
                  <a:gd name="T46" fmla="*/ 1 w 348"/>
                  <a:gd name="T47" fmla="*/ 130 h 136"/>
                  <a:gd name="T48" fmla="*/ 0 w 348"/>
                  <a:gd name="T49" fmla="*/ 126 h 136"/>
                  <a:gd name="T50" fmla="*/ 1 w 348"/>
                  <a:gd name="T51" fmla="*/ 120 h 136"/>
                  <a:gd name="T52" fmla="*/ 16 w 348"/>
                  <a:gd name="T53" fmla="*/ 103 h 136"/>
                  <a:gd name="T54" fmla="*/ 45 w 348"/>
                  <a:gd name="T55" fmla="*/ 75 h 136"/>
                  <a:gd name="T56" fmla="*/ 83 w 348"/>
                  <a:gd name="T57" fmla="*/ 43 h 136"/>
                  <a:gd name="T58" fmla="*/ 118 w 348"/>
                  <a:gd name="T59" fmla="*/ 20 h 136"/>
                  <a:gd name="T60" fmla="*/ 139 w 348"/>
                  <a:gd name="T61" fmla="*/ 18 h 136"/>
                  <a:gd name="T62" fmla="*/ 153 w 348"/>
                  <a:gd name="T63" fmla="*/ 33 h 136"/>
                  <a:gd name="T64" fmla="*/ 175 w 348"/>
                  <a:gd name="T65" fmla="*/ 17 h 136"/>
                  <a:gd name="T66" fmla="*/ 199 w 348"/>
                  <a:gd name="T67" fmla="*/ 4 h 136"/>
                  <a:gd name="T68" fmla="*/ 216 w 348"/>
                  <a:gd name="T69" fmla="*/ 0 h 136"/>
                  <a:gd name="T70" fmla="*/ 223 w 348"/>
                  <a:gd name="T71" fmla="*/ 1 h 136"/>
                  <a:gd name="T72" fmla="*/ 228 w 348"/>
                  <a:gd name="T73" fmla="*/ 4 h 136"/>
                  <a:gd name="T74" fmla="*/ 231 w 348"/>
                  <a:gd name="T75" fmla="*/ 9 h 136"/>
                  <a:gd name="T76" fmla="*/ 239 w 348"/>
                  <a:gd name="T77" fmla="*/ 18 h 136"/>
                  <a:gd name="T78" fmla="*/ 256 w 348"/>
                  <a:gd name="T79" fmla="*/ 10 h 136"/>
                  <a:gd name="T80" fmla="*/ 279 w 348"/>
                  <a:gd name="T81" fmla="*/ 0 h 136"/>
                  <a:gd name="T82" fmla="*/ 292 w 348"/>
                  <a:gd name="T83" fmla="*/ 3 h 136"/>
                  <a:gd name="T84" fmla="*/ 296 w 348"/>
                  <a:gd name="T85" fmla="*/ 11 h 136"/>
                  <a:gd name="T86" fmla="*/ 297 w 348"/>
                  <a:gd name="T87" fmla="*/ 18 h 136"/>
                  <a:gd name="T88" fmla="*/ 307 w 348"/>
                  <a:gd name="T89" fmla="*/ 21 h 136"/>
                  <a:gd name="T90" fmla="*/ 330 w 348"/>
                  <a:gd name="T91" fmla="*/ 21 h 136"/>
                  <a:gd name="T92" fmla="*/ 345 w 348"/>
                  <a:gd name="T93" fmla="*/ 29 h 136"/>
                  <a:gd name="T94" fmla="*/ 343 w 348"/>
                  <a:gd name="T95" fmla="*/ 47 h 136"/>
                  <a:gd name="T96" fmla="*/ 319 w 348"/>
                  <a:gd name="T97" fmla="*/ 60 h 136"/>
                  <a:gd name="T98" fmla="*/ 320 w 348"/>
                  <a:gd name="T99" fmla="*/ 75 h 136"/>
                  <a:gd name="T100" fmla="*/ 310 w 348"/>
                  <a:gd name="T101" fmla="*/ 8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48" h="136">
                    <a:moveTo>
                      <a:pt x="310" y="86"/>
                    </a:moveTo>
                    <a:lnTo>
                      <a:pt x="298" y="91"/>
                    </a:lnTo>
                    <a:lnTo>
                      <a:pt x="287" y="92"/>
                    </a:lnTo>
                    <a:lnTo>
                      <a:pt x="281" y="92"/>
                    </a:lnTo>
                    <a:lnTo>
                      <a:pt x="275" y="92"/>
                    </a:lnTo>
                    <a:lnTo>
                      <a:pt x="277" y="100"/>
                    </a:lnTo>
                    <a:lnTo>
                      <a:pt x="275" y="107"/>
                    </a:lnTo>
                    <a:lnTo>
                      <a:pt x="269" y="116"/>
                    </a:lnTo>
                    <a:lnTo>
                      <a:pt x="259" y="122"/>
                    </a:lnTo>
                    <a:lnTo>
                      <a:pt x="254" y="123"/>
                    </a:lnTo>
                    <a:lnTo>
                      <a:pt x="250" y="123"/>
                    </a:lnTo>
                    <a:lnTo>
                      <a:pt x="246" y="122"/>
                    </a:lnTo>
                    <a:lnTo>
                      <a:pt x="241" y="120"/>
                    </a:lnTo>
                    <a:lnTo>
                      <a:pt x="236" y="118"/>
                    </a:lnTo>
                    <a:lnTo>
                      <a:pt x="231" y="117"/>
                    </a:lnTo>
                    <a:lnTo>
                      <a:pt x="230" y="116"/>
                    </a:lnTo>
                    <a:lnTo>
                      <a:pt x="229" y="116"/>
                    </a:lnTo>
                    <a:lnTo>
                      <a:pt x="226" y="125"/>
                    </a:lnTo>
                    <a:lnTo>
                      <a:pt x="220" y="131"/>
                    </a:lnTo>
                    <a:lnTo>
                      <a:pt x="211" y="135"/>
                    </a:lnTo>
                    <a:lnTo>
                      <a:pt x="202" y="135"/>
                    </a:lnTo>
                    <a:lnTo>
                      <a:pt x="191" y="132"/>
                    </a:lnTo>
                    <a:lnTo>
                      <a:pt x="181" y="128"/>
                    </a:lnTo>
                    <a:lnTo>
                      <a:pt x="170" y="123"/>
                    </a:lnTo>
                    <a:lnTo>
                      <a:pt x="163" y="120"/>
                    </a:lnTo>
                    <a:lnTo>
                      <a:pt x="159" y="120"/>
                    </a:lnTo>
                    <a:lnTo>
                      <a:pt x="157" y="122"/>
                    </a:lnTo>
                    <a:lnTo>
                      <a:pt x="156" y="123"/>
                    </a:lnTo>
                    <a:lnTo>
                      <a:pt x="153" y="125"/>
                    </a:lnTo>
                    <a:lnTo>
                      <a:pt x="151" y="128"/>
                    </a:lnTo>
                    <a:lnTo>
                      <a:pt x="146" y="132"/>
                    </a:lnTo>
                    <a:lnTo>
                      <a:pt x="140" y="135"/>
                    </a:lnTo>
                    <a:lnTo>
                      <a:pt x="132" y="136"/>
                    </a:lnTo>
                    <a:lnTo>
                      <a:pt x="121" y="133"/>
                    </a:lnTo>
                    <a:lnTo>
                      <a:pt x="106" y="130"/>
                    </a:lnTo>
                    <a:lnTo>
                      <a:pt x="87" y="122"/>
                    </a:lnTo>
                    <a:lnTo>
                      <a:pt x="77" y="119"/>
                    </a:lnTo>
                    <a:lnTo>
                      <a:pt x="63" y="118"/>
                    </a:lnTo>
                    <a:lnTo>
                      <a:pt x="48" y="117"/>
                    </a:lnTo>
                    <a:lnTo>
                      <a:pt x="32" y="119"/>
                    </a:lnTo>
                    <a:lnTo>
                      <a:pt x="20" y="124"/>
                    </a:lnTo>
                    <a:lnTo>
                      <a:pt x="16" y="126"/>
                    </a:lnTo>
                    <a:lnTo>
                      <a:pt x="12" y="129"/>
                    </a:lnTo>
                    <a:lnTo>
                      <a:pt x="9" y="130"/>
                    </a:lnTo>
                    <a:lnTo>
                      <a:pt x="6" y="130"/>
                    </a:lnTo>
                    <a:lnTo>
                      <a:pt x="5" y="130"/>
                    </a:lnTo>
                    <a:lnTo>
                      <a:pt x="3" y="130"/>
                    </a:lnTo>
                    <a:lnTo>
                      <a:pt x="1" y="130"/>
                    </a:lnTo>
                    <a:lnTo>
                      <a:pt x="0" y="129"/>
                    </a:lnTo>
                    <a:lnTo>
                      <a:pt x="0" y="126"/>
                    </a:lnTo>
                    <a:lnTo>
                      <a:pt x="0" y="123"/>
                    </a:lnTo>
                    <a:lnTo>
                      <a:pt x="1" y="120"/>
                    </a:lnTo>
                    <a:lnTo>
                      <a:pt x="7" y="113"/>
                    </a:lnTo>
                    <a:lnTo>
                      <a:pt x="16" y="103"/>
                    </a:lnTo>
                    <a:lnTo>
                      <a:pt x="28" y="91"/>
                    </a:lnTo>
                    <a:lnTo>
                      <a:pt x="45" y="75"/>
                    </a:lnTo>
                    <a:lnTo>
                      <a:pt x="64" y="59"/>
                    </a:lnTo>
                    <a:lnTo>
                      <a:pt x="83" y="43"/>
                    </a:lnTo>
                    <a:lnTo>
                      <a:pt x="101" y="30"/>
                    </a:lnTo>
                    <a:lnTo>
                      <a:pt x="118" y="20"/>
                    </a:lnTo>
                    <a:lnTo>
                      <a:pt x="130" y="16"/>
                    </a:lnTo>
                    <a:lnTo>
                      <a:pt x="139" y="18"/>
                    </a:lnTo>
                    <a:lnTo>
                      <a:pt x="147" y="24"/>
                    </a:lnTo>
                    <a:lnTo>
                      <a:pt x="153" y="33"/>
                    </a:lnTo>
                    <a:lnTo>
                      <a:pt x="163" y="26"/>
                    </a:lnTo>
                    <a:lnTo>
                      <a:pt x="175" y="17"/>
                    </a:lnTo>
                    <a:lnTo>
                      <a:pt x="188" y="10"/>
                    </a:lnTo>
                    <a:lnTo>
                      <a:pt x="199" y="4"/>
                    </a:lnTo>
                    <a:lnTo>
                      <a:pt x="211" y="1"/>
                    </a:lnTo>
                    <a:lnTo>
                      <a:pt x="216" y="0"/>
                    </a:lnTo>
                    <a:lnTo>
                      <a:pt x="221" y="0"/>
                    </a:lnTo>
                    <a:lnTo>
                      <a:pt x="223" y="1"/>
                    </a:lnTo>
                    <a:lnTo>
                      <a:pt x="226" y="2"/>
                    </a:lnTo>
                    <a:lnTo>
                      <a:pt x="228" y="4"/>
                    </a:lnTo>
                    <a:lnTo>
                      <a:pt x="229" y="5"/>
                    </a:lnTo>
                    <a:lnTo>
                      <a:pt x="231" y="9"/>
                    </a:lnTo>
                    <a:lnTo>
                      <a:pt x="236" y="15"/>
                    </a:lnTo>
                    <a:lnTo>
                      <a:pt x="239" y="18"/>
                    </a:lnTo>
                    <a:lnTo>
                      <a:pt x="242" y="22"/>
                    </a:lnTo>
                    <a:lnTo>
                      <a:pt x="256" y="10"/>
                    </a:lnTo>
                    <a:lnTo>
                      <a:pt x="269" y="3"/>
                    </a:lnTo>
                    <a:lnTo>
                      <a:pt x="279" y="0"/>
                    </a:lnTo>
                    <a:lnTo>
                      <a:pt x="287" y="0"/>
                    </a:lnTo>
                    <a:lnTo>
                      <a:pt x="292" y="3"/>
                    </a:lnTo>
                    <a:lnTo>
                      <a:pt x="294" y="7"/>
                    </a:lnTo>
                    <a:lnTo>
                      <a:pt x="296" y="11"/>
                    </a:lnTo>
                    <a:lnTo>
                      <a:pt x="297" y="15"/>
                    </a:lnTo>
                    <a:lnTo>
                      <a:pt x="297" y="18"/>
                    </a:lnTo>
                    <a:lnTo>
                      <a:pt x="297" y="22"/>
                    </a:lnTo>
                    <a:lnTo>
                      <a:pt x="307" y="21"/>
                    </a:lnTo>
                    <a:lnTo>
                      <a:pt x="318" y="21"/>
                    </a:lnTo>
                    <a:lnTo>
                      <a:pt x="330" y="21"/>
                    </a:lnTo>
                    <a:lnTo>
                      <a:pt x="339" y="24"/>
                    </a:lnTo>
                    <a:lnTo>
                      <a:pt x="345" y="29"/>
                    </a:lnTo>
                    <a:lnTo>
                      <a:pt x="348" y="39"/>
                    </a:lnTo>
                    <a:lnTo>
                      <a:pt x="343" y="47"/>
                    </a:lnTo>
                    <a:lnTo>
                      <a:pt x="333" y="54"/>
                    </a:lnTo>
                    <a:lnTo>
                      <a:pt x="319" y="60"/>
                    </a:lnTo>
                    <a:lnTo>
                      <a:pt x="322" y="68"/>
                    </a:lnTo>
                    <a:lnTo>
                      <a:pt x="320" y="75"/>
                    </a:lnTo>
                    <a:lnTo>
                      <a:pt x="316" y="81"/>
                    </a:lnTo>
                    <a:lnTo>
                      <a:pt x="310" y="86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3" name="Freeform 472"/>
              <p:cNvSpPr>
                <a:spLocks/>
              </p:cNvSpPr>
              <p:nvPr/>
            </p:nvSpPr>
            <p:spPr bwMode="auto">
              <a:xfrm>
                <a:off x="7123777" y="1892301"/>
                <a:ext cx="109431" cy="518746"/>
              </a:xfrm>
              <a:custGeom>
                <a:avLst/>
                <a:gdLst>
                  <a:gd name="T0" fmla="*/ 97 w 104"/>
                  <a:gd name="T1" fmla="*/ 385 h 493"/>
                  <a:gd name="T2" fmla="*/ 101 w 104"/>
                  <a:gd name="T3" fmla="*/ 265 h 493"/>
                  <a:gd name="T4" fmla="*/ 97 w 104"/>
                  <a:gd name="T5" fmla="*/ 198 h 493"/>
                  <a:gd name="T6" fmla="*/ 101 w 104"/>
                  <a:gd name="T7" fmla="*/ 166 h 493"/>
                  <a:gd name="T8" fmla="*/ 102 w 104"/>
                  <a:gd name="T9" fmla="*/ 150 h 493"/>
                  <a:gd name="T10" fmla="*/ 96 w 104"/>
                  <a:gd name="T11" fmla="*/ 156 h 493"/>
                  <a:gd name="T12" fmla="*/ 90 w 104"/>
                  <a:gd name="T13" fmla="*/ 164 h 493"/>
                  <a:gd name="T14" fmla="*/ 86 w 104"/>
                  <a:gd name="T15" fmla="*/ 164 h 493"/>
                  <a:gd name="T16" fmla="*/ 80 w 104"/>
                  <a:gd name="T17" fmla="*/ 143 h 493"/>
                  <a:gd name="T18" fmla="*/ 78 w 104"/>
                  <a:gd name="T19" fmla="*/ 123 h 493"/>
                  <a:gd name="T20" fmla="*/ 89 w 104"/>
                  <a:gd name="T21" fmla="*/ 108 h 493"/>
                  <a:gd name="T22" fmla="*/ 90 w 104"/>
                  <a:gd name="T23" fmla="*/ 99 h 493"/>
                  <a:gd name="T24" fmla="*/ 77 w 104"/>
                  <a:gd name="T25" fmla="*/ 110 h 493"/>
                  <a:gd name="T26" fmla="*/ 69 w 104"/>
                  <a:gd name="T27" fmla="*/ 99 h 493"/>
                  <a:gd name="T28" fmla="*/ 70 w 104"/>
                  <a:gd name="T29" fmla="*/ 76 h 493"/>
                  <a:gd name="T30" fmla="*/ 80 w 104"/>
                  <a:gd name="T31" fmla="*/ 51 h 493"/>
                  <a:gd name="T32" fmla="*/ 73 w 104"/>
                  <a:gd name="T33" fmla="*/ 52 h 493"/>
                  <a:gd name="T34" fmla="*/ 62 w 104"/>
                  <a:gd name="T35" fmla="*/ 78 h 493"/>
                  <a:gd name="T36" fmla="*/ 54 w 104"/>
                  <a:gd name="T37" fmla="*/ 76 h 493"/>
                  <a:gd name="T38" fmla="*/ 46 w 104"/>
                  <a:gd name="T39" fmla="*/ 47 h 493"/>
                  <a:gd name="T40" fmla="*/ 56 w 104"/>
                  <a:gd name="T41" fmla="*/ 21 h 493"/>
                  <a:gd name="T42" fmla="*/ 52 w 104"/>
                  <a:gd name="T43" fmla="*/ 17 h 493"/>
                  <a:gd name="T44" fmla="*/ 47 w 104"/>
                  <a:gd name="T45" fmla="*/ 21 h 493"/>
                  <a:gd name="T46" fmla="*/ 44 w 104"/>
                  <a:gd name="T47" fmla="*/ 30 h 493"/>
                  <a:gd name="T48" fmla="*/ 40 w 104"/>
                  <a:gd name="T49" fmla="*/ 32 h 493"/>
                  <a:gd name="T50" fmla="*/ 20 w 104"/>
                  <a:gd name="T51" fmla="*/ 0 h 493"/>
                  <a:gd name="T52" fmla="*/ 21 w 104"/>
                  <a:gd name="T53" fmla="*/ 15 h 493"/>
                  <a:gd name="T54" fmla="*/ 32 w 104"/>
                  <a:gd name="T55" fmla="*/ 34 h 493"/>
                  <a:gd name="T56" fmla="*/ 21 w 104"/>
                  <a:gd name="T57" fmla="*/ 30 h 493"/>
                  <a:gd name="T58" fmla="*/ 2 w 104"/>
                  <a:gd name="T59" fmla="*/ 21 h 493"/>
                  <a:gd name="T60" fmla="*/ 3 w 104"/>
                  <a:gd name="T61" fmla="*/ 26 h 493"/>
                  <a:gd name="T62" fmla="*/ 24 w 104"/>
                  <a:gd name="T63" fmla="*/ 38 h 493"/>
                  <a:gd name="T64" fmla="*/ 44 w 104"/>
                  <a:gd name="T65" fmla="*/ 73 h 493"/>
                  <a:gd name="T66" fmla="*/ 30 w 104"/>
                  <a:gd name="T67" fmla="*/ 70 h 493"/>
                  <a:gd name="T68" fmla="*/ 8 w 104"/>
                  <a:gd name="T69" fmla="*/ 63 h 493"/>
                  <a:gd name="T70" fmla="*/ 15 w 104"/>
                  <a:gd name="T71" fmla="*/ 71 h 493"/>
                  <a:gd name="T72" fmla="*/ 44 w 104"/>
                  <a:gd name="T73" fmla="*/ 86 h 493"/>
                  <a:gd name="T74" fmla="*/ 58 w 104"/>
                  <a:gd name="T75" fmla="*/ 104 h 493"/>
                  <a:gd name="T76" fmla="*/ 69 w 104"/>
                  <a:gd name="T77" fmla="*/ 129 h 493"/>
                  <a:gd name="T78" fmla="*/ 63 w 104"/>
                  <a:gd name="T79" fmla="*/ 134 h 493"/>
                  <a:gd name="T80" fmla="*/ 45 w 104"/>
                  <a:gd name="T81" fmla="*/ 126 h 493"/>
                  <a:gd name="T82" fmla="*/ 40 w 104"/>
                  <a:gd name="T83" fmla="*/ 128 h 493"/>
                  <a:gd name="T84" fmla="*/ 70 w 104"/>
                  <a:gd name="T85" fmla="*/ 146 h 493"/>
                  <a:gd name="T86" fmla="*/ 78 w 104"/>
                  <a:gd name="T87" fmla="*/ 166 h 493"/>
                  <a:gd name="T88" fmla="*/ 73 w 104"/>
                  <a:gd name="T89" fmla="*/ 174 h 493"/>
                  <a:gd name="T90" fmla="*/ 57 w 104"/>
                  <a:gd name="T91" fmla="*/ 166 h 493"/>
                  <a:gd name="T92" fmla="*/ 58 w 104"/>
                  <a:gd name="T93" fmla="*/ 168 h 493"/>
                  <a:gd name="T94" fmla="*/ 78 w 104"/>
                  <a:gd name="T95" fmla="*/ 181 h 493"/>
                  <a:gd name="T96" fmla="*/ 91 w 104"/>
                  <a:gd name="T97" fmla="*/ 265 h 493"/>
                  <a:gd name="T98" fmla="*/ 91 w 104"/>
                  <a:gd name="T99" fmla="*/ 376 h 493"/>
                  <a:gd name="T100" fmla="*/ 83 w 104"/>
                  <a:gd name="T101" fmla="*/ 457 h 493"/>
                  <a:gd name="T102" fmla="*/ 86 w 104"/>
                  <a:gd name="T103" fmla="*/ 493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4" h="493">
                    <a:moveTo>
                      <a:pt x="86" y="493"/>
                    </a:moveTo>
                    <a:lnTo>
                      <a:pt x="94" y="437"/>
                    </a:lnTo>
                    <a:lnTo>
                      <a:pt x="97" y="385"/>
                    </a:lnTo>
                    <a:lnTo>
                      <a:pt x="101" y="340"/>
                    </a:lnTo>
                    <a:lnTo>
                      <a:pt x="102" y="300"/>
                    </a:lnTo>
                    <a:lnTo>
                      <a:pt x="101" y="265"/>
                    </a:lnTo>
                    <a:lnTo>
                      <a:pt x="101" y="237"/>
                    </a:lnTo>
                    <a:lnTo>
                      <a:pt x="98" y="214"/>
                    </a:lnTo>
                    <a:lnTo>
                      <a:pt x="97" y="198"/>
                    </a:lnTo>
                    <a:lnTo>
                      <a:pt x="96" y="187"/>
                    </a:lnTo>
                    <a:lnTo>
                      <a:pt x="96" y="177"/>
                    </a:lnTo>
                    <a:lnTo>
                      <a:pt x="101" y="166"/>
                    </a:lnTo>
                    <a:lnTo>
                      <a:pt x="104" y="153"/>
                    </a:lnTo>
                    <a:lnTo>
                      <a:pt x="103" y="152"/>
                    </a:lnTo>
                    <a:lnTo>
                      <a:pt x="102" y="150"/>
                    </a:lnTo>
                    <a:lnTo>
                      <a:pt x="99" y="152"/>
                    </a:lnTo>
                    <a:lnTo>
                      <a:pt x="98" y="154"/>
                    </a:lnTo>
                    <a:lnTo>
                      <a:pt x="96" y="156"/>
                    </a:lnTo>
                    <a:lnTo>
                      <a:pt x="94" y="159"/>
                    </a:lnTo>
                    <a:lnTo>
                      <a:pt x="92" y="161"/>
                    </a:lnTo>
                    <a:lnTo>
                      <a:pt x="90" y="164"/>
                    </a:lnTo>
                    <a:lnTo>
                      <a:pt x="89" y="165"/>
                    </a:lnTo>
                    <a:lnTo>
                      <a:pt x="88" y="165"/>
                    </a:lnTo>
                    <a:lnTo>
                      <a:pt x="86" y="164"/>
                    </a:lnTo>
                    <a:lnTo>
                      <a:pt x="85" y="160"/>
                    </a:lnTo>
                    <a:lnTo>
                      <a:pt x="83" y="153"/>
                    </a:lnTo>
                    <a:lnTo>
                      <a:pt x="80" y="143"/>
                    </a:lnTo>
                    <a:lnTo>
                      <a:pt x="79" y="135"/>
                    </a:lnTo>
                    <a:lnTo>
                      <a:pt x="78" y="128"/>
                    </a:lnTo>
                    <a:lnTo>
                      <a:pt x="78" y="123"/>
                    </a:lnTo>
                    <a:lnTo>
                      <a:pt x="80" y="120"/>
                    </a:lnTo>
                    <a:lnTo>
                      <a:pt x="84" y="114"/>
                    </a:lnTo>
                    <a:lnTo>
                      <a:pt x="89" y="108"/>
                    </a:lnTo>
                    <a:lnTo>
                      <a:pt x="92" y="103"/>
                    </a:lnTo>
                    <a:lnTo>
                      <a:pt x="91" y="99"/>
                    </a:lnTo>
                    <a:lnTo>
                      <a:pt x="90" y="99"/>
                    </a:lnTo>
                    <a:lnTo>
                      <a:pt x="86" y="103"/>
                    </a:lnTo>
                    <a:lnTo>
                      <a:pt x="82" y="107"/>
                    </a:lnTo>
                    <a:lnTo>
                      <a:pt x="77" y="110"/>
                    </a:lnTo>
                    <a:lnTo>
                      <a:pt x="73" y="111"/>
                    </a:lnTo>
                    <a:lnTo>
                      <a:pt x="71" y="108"/>
                    </a:lnTo>
                    <a:lnTo>
                      <a:pt x="69" y="99"/>
                    </a:lnTo>
                    <a:lnTo>
                      <a:pt x="66" y="92"/>
                    </a:lnTo>
                    <a:lnTo>
                      <a:pt x="67" y="85"/>
                    </a:lnTo>
                    <a:lnTo>
                      <a:pt x="70" y="76"/>
                    </a:lnTo>
                    <a:lnTo>
                      <a:pt x="73" y="66"/>
                    </a:lnTo>
                    <a:lnTo>
                      <a:pt x="77" y="58"/>
                    </a:lnTo>
                    <a:lnTo>
                      <a:pt x="80" y="51"/>
                    </a:lnTo>
                    <a:lnTo>
                      <a:pt x="80" y="46"/>
                    </a:lnTo>
                    <a:lnTo>
                      <a:pt x="77" y="46"/>
                    </a:lnTo>
                    <a:lnTo>
                      <a:pt x="73" y="52"/>
                    </a:lnTo>
                    <a:lnTo>
                      <a:pt x="69" y="60"/>
                    </a:lnTo>
                    <a:lnTo>
                      <a:pt x="65" y="70"/>
                    </a:lnTo>
                    <a:lnTo>
                      <a:pt x="62" y="78"/>
                    </a:lnTo>
                    <a:lnTo>
                      <a:pt x="59" y="84"/>
                    </a:lnTo>
                    <a:lnTo>
                      <a:pt x="58" y="82"/>
                    </a:lnTo>
                    <a:lnTo>
                      <a:pt x="54" y="76"/>
                    </a:lnTo>
                    <a:lnTo>
                      <a:pt x="51" y="67"/>
                    </a:lnTo>
                    <a:lnTo>
                      <a:pt x="47" y="59"/>
                    </a:lnTo>
                    <a:lnTo>
                      <a:pt x="46" y="47"/>
                    </a:lnTo>
                    <a:lnTo>
                      <a:pt x="48" y="37"/>
                    </a:lnTo>
                    <a:lnTo>
                      <a:pt x="52" y="28"/>
                    </a:lnTo>
                    <a:lnTo>
                      <a:pt x="56" y="21"/>
                    </a:lnTo>
                    <a:lnTo>
                      <a:pt x="58" y="18"/>
                    </a:lnTo>
                    <a:lnTo>
                      <a:pt x="56" y="18"/>
                    </a:lnTo>
                    <a:lnTo>
                      <a:pt x="52" y="17"/>
                    </a:lnTo>
                    <a:lnTo>
                      <a:pt x="51" y="18"/>
                    </a:lnTo>
                    <a:lnTo>
                      <a:pt x="48" y="20"/>
                    </a:lnTo>
                    <a:lnTo>
                      <a:pt x="47" y="21"/>
                    </a:lnTo>
                    <a:lnTo>
                      <a:pt x="46" y="25"/>
                    </a:lnTo>
                    <a:lnTo>
                      <a:pt x="45" y="27"/>
                    </a:lnTo>
                    <a:lnTo>
                      <a:pt x="44" y="30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0" y="32"/>
                    </a:lnTo>
                    <a:lnTo>
                      <a:pt x="39" y="30"/>
                    </a:lnTo>
                    <a:lnTo>
                      <a:pt x="30" y="14"/>
                    </a:lnTo>
                    <a:lnTo>
                      <a:pt x="20" y="0"/>
                    </a:lnTo>
                    <a:lnTo>
                      <a:pt x="18" y="2"/>
                    </a:lnTo>
                    <a:lnTo>
                      <a:pt x="18" y="8"/>
                    </a:lnTo>
                    <a:lnTo>
                      <a:pt x="21" y="15"/>
                    </a:lnTo>
                    <a:lnTo>
                      <a:pt x="25" y="22"/>
                    </a:lnTo>
                    <a:lnTo>
                      <a:pt x="30" y="30"/>
                    </a:lnTo>
                    <a:lnTo>
                      <a:pt x="32" y="34"/>
                    </a:lnTo>
                    <a:lnTo>
                      <a:pt x="33" y="35"/>
                    </a:lnTo>
                    <a:lnTo>
                      <a:pt x="27" y="34"/>
                    </a:lnTo>
                    <a:lnTo>
                      <a:pt x="21" y="30"/>
                    </a:lnTo>
                    <a:lnTo>
                      <a:pt x="14" y="26"/>
                    </a:lnTo>
                    <a:lnTo>
                      <a:pt x="7" y="22"/>
                    </a:lnTo>
                    <a:lnTo>
                      <a:pt x="2" y="21"/>
                    </a:lnTo>
                    <a:lnTo>
                      <a:pt x="1" y="22"/>
                    </a:lnTo>
                    <a:lnTo>
                      <a:pt x="0" y="25"/>
                    </a:lnTo>
                    <a:lnTo>
                      <a:pt x="3" y="26"/>
                    </a:lnTo>
                    <a:lnTo>
                      <a:pt x="8" y="28"/>
                    </a:lnTo>
                    <a:lnTo>
                      <a:pt x="15" y="32"/>
                    </a:lnTo>
                    <a:lnTo>
                      <a:pt x="24" y="38"/>
                    </a:lnTo>
                    <a:lnTo>
                      <a:pt x="32" y="46"/>
                    </a:lnTo>
                    <a:lnTo>
                      <a:pt x="39" y="58"/>
                    </a:lnTo>
                    <a:lnTo>
                      <a:pt x="44" y="73"/>
                    </a:lnTo>
                    <a:lnTo>
                      <a:pt x="43" y="75"/>
                    </a:lnTo>
                    <a:lnTo>
                      <a:pt x="38" y="73"/>
                    </a:lnTo>
                    <a:lnTo>
                      <a:pt x="30" y="70"/>
                    </a:lnTo>
                    <a:lnTo>
                      <a:pt x="22" y="66"/>
                    </a:lnTo>
                    <a:lnTo>
                      <a:pt x="14" y="64"/>
                    </a:lnTo>
                    <a:lnTo>
                      <a:pt x="8" y="63"/>
                    </a:lnTo>
                    <a:lnTo>
                      <a:pt x="5" y="66"/>
                    </a:lnTo>
                    <a:lnTo>
                      <a:pt x="8" y="69"/>
                    </a:lnTo>
                    <a:lnTo>
                      <a:pt x="15" y="71"/>
                    </a:lnTo>
                    <a:lnTo>
                      <a:pt x="24" y="76"/>
                    </a:lnTo>
                    <a:lnTo>
                      <a:pt x="34" y="81"/>
                    </a:lnTo>
                    <a:lnTo>
                      <a:pt x="44" y="86"/>
                    </a:lnTo>
                    <a:lnTo>
                      <a:pt x="48" y="90"/>
                    </a:lnTo>
                    <a:lnTo>
                      <a:pt x="53" y="97"/>
                    </a:lnTo>
                    <a:lnTo>
                      <a:pt x="58" y="104"/>
                    </a:lnTo>
                    <a:lnTo>
                      <a:pt x="63" y="114"/>
                    </a:lnTo>
                    <a:lnTo>
                      <a:pt x="66" y="122"/>
                    </a:lnTo>
                    <a:lnTo>
                      <a:pt x="69" y="129"/>
                    </a:lnTo>
                    <a:lnTo>
                      <a:pt x="69" y="134"/>
                    </a:lnTo>
                    <a:lnTo>
                      <a:pt x="66" y="135"/>
                    </a:lnTo>
                    <a:lnTo>
                      <a:pt x="63" y="134"/>
                    </a:lnTo>
                    <a:lnTo>
                      <a:pt x="57" y="131"/>
                    </a:lnTo>
                    <a:lnTo>
                      <a:pt x="51" y="128"/>
                    </a:lnTo>
                    <a:lnTo>
                      <a:pt x="45" y="126"/>
                    </a:lnTo>
                    <a:lnTo>
                      <a:pt x="40" y="124"/>
                    </a:lnTo>
                    <a:lnTo>
                      <a:pt x="38" y="124"/>
                    </a:lnTo>
                    <a:lnTo>
                      <a:pt x="40" y="128"/>
                    </a:lnTo>
                    <a:lnTo>
                      <a:pt x="52" y="131"/>
                    </a:lnTo>
                    <a:lnTo>
                      <a:pt x="62" y="139"/>
                    </a:lnTo>
                    <a:lnTo>
                      <a:pt x="70" y="146"/>
                    </a:lnTo>
                    <a:lnTo>
                      <a:pt x="73" y="152"/>
                    </a:lnTo>
                    <a:lnTo>
                      <a:pt x="77" y="159"/>
                    </a:lnTo>
                    <a:lnTo>
                      <a:pt x="78" y="166"/>
                    </a:lnTo>
                    <a:lnTo>
                      <a:pt x="78" y="172"/>
                    </a:lnTo>
                    <a:lnTo>
                      <a:pt x="77" y="174"/>
                    </a:lnTo>
                    <a:lnTo>
                      <a:pt x="73" y="174"/>
                    </a:lnTo>
                    <a:lnTo>
                      <a:pt x="67" y="172"/>
                    </a:lnTo>
                    <a:lnTo>
                      <a:pt x="63" y="168"/>
                    </a:lnTo>
                    <a:lnTo>
                      <a:pt x="57" y="166"/>
                    </a:lnTo>
                    <a:lnTo>
                      <a:pt x="54" y="165"/>
                    </a:lnTo>
                    <a:lnTo>
                      <a:pt x="53" y="167"/>
                    </a:lnTo>
                    <a:lnTo>
                      <a:pt x="58" y="168"/>
                    </a:lnTo>
                    <a:lnTo>
                      <a:pt x="64" y="172"/>
                    </a:lnTo>
                    <a:lnTo>
                      <a:pt x="72" y="175"/>
                    </a:lnTo>
                    <a:lnTo>
                      <a:pt x="78" y="181"/>
                    </a:lnTo>
                    <a:lnTo>
                      <a:pt x="82" y="188"/>
                    </a:lnTo>
                    <a:lnTo>
                      <a:pt x="88" y="228"/>
                    </a:lnTo>
                    <a:lnTo>
                      <a:pt x="91" y="265"/>
                    </a:lnTo>
                    <a:lnTo>
                      <a:pt x="92" y="305"/>
                    </a:lnTo>
                    <a:lnTo>
                      <a:pt x="92" y="341"/>
                    </a:lnTo>
                    <a:lnTo>
                      <a:pt x="91" y="376"/>
                    </a:lnTo>
                    <a:lnTo>
                      <a:pt x="89" y="408"/>
                    </a:lnTo>
                    <a:lnTo>
                      <a:pt x="86" y="435"/>
                    </a:lnTo>
                    <a:lnTo>
                      <a:pt x="83" y="457"/>
                    </a:lnTo>
                    <a:lnTo>
                      <a:pt x="82" y="475"/>
                    </a:lnTo>
                    <a:lnTo>
                      <a:pt x="80" y="486"/>
                    </a:lnTo>
                    <a:lnTo>
                      <a:pt x="86" y="49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4" name="Freeform 473"/>
              <p:cNvSpPr>
                <a:spLocks/>
              </p:cNvSpPr>
              <p:nvPr/>
            </p:nvSpPr>
            <p:spPr bwMode="auto">
              <a:xfrm>
                <a:off x="7043808" y="2166931"/>
                <a:ext cx="160990" cy="244115"/>
              </a:xfrm>
              <a:custGeom>
                <a:avLst/>
                <a:gdLst>
                  <a:gd name="T0" fmla="*/ 142 w 153"/>
                  <a:gd name="T1" fmla="*/ 200 h 232"/>
                  <a:gd name="T2" fmla="*/ 128 w 153"/>
                  <a:gd name="T3" fmla="*/ 148 h 232"/>
                  <a:gd name="T4" fmla="*/ 126 w 153"/>
                  <a:gd name="T5" fmla="*/ 118 h 232"/>
                  <a:gd name="T6" fmla="*/ 124 w 153"/>
                  <a:gd name="T7" fmla="*/ 106 h 232"/>
                  <a:gd name="T8" fmla="*/ 120 w 153"/>
                  <a:gd name="T9" fmla="*/ 112 h 232"/>
                  <a:gd name="T10" fmla="*/ 114 w 153"/>
                  <a:gd name="T11" fmla="*/ 119 h 232"/>
                  <a:gd name="T12" fmla="*/ 108 w 153"/>
                  <a:gd name="T13" fmla="*/ 115 h 232"/>
                  <a:gd name="T14" fmla="*/ 97 w 153"/>
                  <a:gd name="T15" fmla="*/ 92 h 232"/>
                  <a:gd name="T16" fmla="*/ 100 w 153"/>
                  <a:gd name="T17" fmla="*/ 82 h 232"/>
                  <a:gd name="T18" fmla="*/ 108 w 153"/>
                  <a:gd name="T19" fmla="*/ 70 h 232"/>
                  <a:gd name="T20" fmla="*/ 100 w 153"/>
                  <a:gd name="T21" fmla="*/ 72 h 232"/>
                  <a:gd name="T22" fmla="*/ 87 w 153"/>
                  <a:gd name="T23" fmla="*/ 77 h 232"/>
                  <a:gd name="T24" fmla="*/ 79 w 153"/>
                  <a:gd name="T25" fmla="*/ 59 h 232"/>
                  <a:gd name="T26" fmla="*/ 87 w 153"/>
                  <a:gd name="T27" fmla="*/ 32 h 232"/>
                  <a:gd name="T28" fmla="*/ 78 w 153"/>
                  <a:gd name="T29" fmla="*/ 35 h 232"/>
                  <a:gd name="T30" fmla="*/ 71 w 153"/>
                  <a:gd name="T31" fmla="*/ 60 h 232"/>
                  <a:gd name="T32" fmla="*/ 66 w 153"/>
                  <a:gd name="T33" fmla="*/ 58 h 232"/>
                  <a:gd name="T34" fmla="*/ 59 w 153"/>
                  <a:gd name="T35" fmla="*/ 49 h 232"/>
                  <a:gd name="T36" fmla="*/ 52 w 153"/>
                  <a:gd name="T37" fmla="*/ 33 h 232"/>
                  <a:gd name="T38" fmla="*/ 58 w 153"/>
                  <a:gd name="T39" fmla="*/ 12 h 232"/>
                  <a:gd name="T40" fmla="*/ 53 w 153"/>
                  <a:gd name="T41" fmla="*/ 9 h 232"/>
                  <a:gd name="T42" fmla="*/ 49 w 153"/>
                  <a:gd name="T43" fmla="*/ 14 h 232"/>
                  <a:gd name="T44" fmla="*/ 45 w 153"/>
                  <a:gd name="T45" fmla="*/ 21 h 232"/>
                  <a:gd name="T46" fmla="*/ 42 w 153"/>
                  <a:gd name="T47" fmla="*/ 21 h 232"/>
                  <a:gd name="T48" fmla="*/ 14 w 153"/>
                  <a:gd name="T49" fmla="*/ 3 h 232"/>
                  <a:gd name="T50" fmla="*/ 26 w 153"/>
                  <a:gd name="T51" fmla="*/ 17 h 232"/>
                  <a:gd name="T52" fmla="*/ 36 w 153"/>
                  <a:gd name="T53" fmla="*/ 27 h 232"/>
                  <a:gd name="T54" fmla="*/ 14 w 153"/>
                  <a:gd name="T55" fmla="*/ 22 h 232"/>
                  <a:gd name="T56" fmla="*/ 0 w 153"/>
                  <a:gd name="T57" fmla="*/ 21 h 232"/>
                  <a:gd name="T58" fmla="*/ 13 w 153"/>
                  <a:gd name="T59" fmla="*/ 26 h 232"/>
                  <a:gd name="T60" fmla="*/ 44 w 153"/>
                  <a:gd name="T61" fmla="*/ 41 h 232"/>
                  <a:gd name="T62" fmla="*/ 46 w 153"/>
                  <a:gd name="T63" fmla="*/ 55 h 232"/>
                  <a:gd name="T64" fmla="*/ 20 w 153"/>
                  <a:gd name="T65" fmla="*/ 52 h 232"/>
                  <a:gd name="T66" fmla="*/ 17 w 153"/>
                  <a:gd name="T67" fmla="*/ 57 h 232"/>
                  <a:gd name="T68" fmla="*/ 56 w 153"/>
                  <a:gd name="T69" fmla="*/ 65 h 232"/>
                  <a:gd name="T70" fmla="*/ 75 w 153"/>
                  <a:gd name="T71" fmla="*/ 79 h 232"/>
                  <a:gd name="T72" fmla="*/ 88 w 153"/>
                  <a:gd name="T73" fmla="*/ 98 h 232"/>
                  <a:gd name="T74" fmla="*/ 76 w 153"/>
                  <a:gd name="T75" fmla="*/ 98 h 232"/>
                  <a:gd name="T76" fmla="*/ 57 w 153"/>
                  <a:gd name="T77" fmla="*/ 96 h 232"/>
                  <a:gd name="T78" fmla="*/ 70 w 153"/>
                  <a:gd name="T79" fmla="*/ 100 h 232"/>
                  <a:gd name="T80" fmla="*/ 95 w 153"/>
                  <a:gd name="T81" fmla="*/ 115 h 232"/>
                  <a:gd name="T82" fmla="*/ 103 w 153"/>
                  <a:gd name="T83" fmla="*/ 129 h 232"/>
                  <a:gd name="T84" fmla="*/ 87 w 153"/>
                  <a:gd name="T85" fmla="*/ 127 h 232"/>
                  <a:gd name="T86" fmla="*/ 78 w 153"/>
                  <a:gd name="T87" fmla="*/ 128 h 232"/>
                  <a:gd name="T88" fmla="*/ 102 w 153"/>
                  <a:gd name="T89" fmla="*/ 135 h 232"/>
                  <a:gd name="T90" fmla="*/ 120 w 153"/>
                  <a:gd name="T91" fmla="*/ 151 h 232"/>
                  <a:gd name="T92" fmla="*/ 139 w 153"/>
                  <a:gd name="T93" fmla="*/ 185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3" h="232">
                    <a:moveTo>
                      <a:pt x="153" y="232"/>
                    </a:moveTo>
                    <a:lnTo>
                      <a:pt x="147" y="218"/>
                    </a:lnTo>
                    <a:lnTo>
                      <a:pt x="142" y="200"/>
                    </a:lnTo>
                    <a:lnTo>
                      <a:pt x="138" y="181"/>
                    </a:lnTo>
                    <a:lnTo>
                      <a:pt x="133" y="163"/>
                    </a:lnTo>
                    <a:lnTo>
                      <a:pt x="128" y="148"/>
                    </a:lnTo>
                    <a:lnTo>
                      <a:pt x="124" y="136"/>
                    </a:lnTo>
                    <a:lnTo>
                      <a:pt x="123" y="127"/>
                    </a:lnTo>
                    <a:lnTo>
                      <a:pt x="126" y="118"/>
                    </a:lnTo>
                    <a:lnTo>
                      <a:pt x="128" y="108"/>
                    </a:lnTo>
                    <a:lnTo>
                      <a:pt x="127" y="106"/>
                    </a:lnTo>
                    <a:lnTo>
                      <a:pt x="124" y="106"/>
                    </a:lnTo>
                    <a:lnTo>
                      <a:pt x="122" y="108"/>
                    </a:lnTo>
                    <a:lnTo>
                      <a:pt x="121" y="110"/>
                    </a:lnTo>
                    <a:lnTo>
                      <a:pt x="120" y="112"/>
                    </a:lnTo>
                    <a:lnTo>
                      <a:pt x="117" y="115"/>
                    </a:lnTo>
                    <a:lnTo>
                      <a:pt x="116" y="117"/>
                    </a:lnTo>
                    <a:lnTo>
                      <a:pt x="114" y="119"/>
                    </a:lnTo>
                    <a:lnTo>
                      <a:pt x="113" y="119"/>
                    </a:lnTo>
                    <a:lnTo>
                      <a:pt x="110" y="119"/>
                    </a:lnTo>
                    <a:lnTo>
                      <a:pt x="108" y="115"/>
                    </a:lnTo>
                    <a:lnTo>
                      <a:pt x="104" y="109"/>
                    </a:lnTo>
                    <a:lnTo>
                      <a:pt x="100" y="100"/>
                    </a:lnTo>
                    <a:lnTo>
                      <a:pt x="97" y="92"/>
                    </a:lnTo>
                    <a:lnTo>
                      <a:pt x="97" y="89"/>
                    </a:lnTo>
                    <a:lnTo>
                      <a:pt x="97" y="86"/>
                    </a:lnTo>
                    <a:lnTo>
                      <a:pt x="100" y="82"/>
                    </a:lnTo>
                    <a:lnTo>
                      <a:pt x="103" y="78"/>
                    </a:lnTo>
                    <a:lnTo>
                      <a:pt x="107" y="73"/>
                    </a:lnTo>
                    <a:lnTo>
                      <a:pt x="108" y="70"/>
                    </a:lnTo>
                    <a:lnTo>
                      <a:pt x="107" y="67"/>
                    </a:lnTo>
                    <a:lnTo>
                      <a:pt x="104" y="68"/>
                    </a:lnTo>
                    <a:lnTo>
                      <a:pt x="100" y="72"/>
                    </a:lnTo>
                    <a:lnTo>
                      <a:pt x="95" y="77"/>
                    </a:lnTo>
                    <a:lnTo>
                      <a:pt x="90" y="79"/>
                    </a:lnTo>
                    <a:lnTo>
                      <a:pt x="87" y="77"/>
                    </a:lnTo>
                    <a:lnTo>
                      <a:pt x="83" y="71"/>
                    </a:lnTo>
                    <a:lnTo>
                      <a:pt x="79" y="66"/>
                    </a:lnTo>
                    <a:lnTo>
                      <a:pt x="79" y="59"/>
                    </a:lnTo>
                    <a:lnTo>
                      <a:pt x="82" y="49"/>
                    </a:lnTo>
                    <a:lnTo>
                      <a:pt x="84" y="40"/>
                    </a:lnTo>
                    <a:lnTo>
                      <a:pt x="87" y="32"/>
                    </a:lnTo>
                    <a:lnTo>
                      <a:pt x="87" y="27"/>
                    </a:lnTo>
                    <a:lnTo>
                      <a:pt x="83" y="28"/>
                    </a:lnTo>
                    <a:lnTo>
                      <a:pt x="78" y="35"/>
                    </a:lnTo>
                    <a:lnTo>
                      <a:pt x="76" y="45"/>
                    </a:lnTo>
                    <a:lnTo>
                      <a:pt x="72" y="54"/>
                    </a:lnTo>
                    <a:lnTo>
                      <a:pt x="71" y="60"/>
                    </a:lnTo>
                    <a:lnTo>
                      <a:pt x="70" y="60"/>
                    </a:lnTo>
                    <a:lnTo>
                      <a:pt x="69" y="59"/>
                    </a:lnTo>
                    <a:lnTo>
                      <a:pt x="66" y="58"/>
                    </a:lnTo>
                    <a:lnTo>
                      <a:pt x="64" y="55"/>
                    </a:lnTo>
                    <a:lnTo>
                      <a:pt x="62" y="52"/>
                    </a:lnTo>
                    <a:lnTo>
                      <a:pt x="59" y="49"/>
                    </a:lnTo>
                    <a:lnTo>
                      <a:pt x="57" y="46"/>
                    </a:lnTo>
                    <a:lnTo>
                      <a:pt x="55" y="42"/>
                    </a:lnTo>
                    <a:lnTo>
                      <a:pt x="52" y="33"/>
                    </a:lnTo>
                    <a:lnTo>
                      <a:pt x="52" y="25"/>
                    </a:lnTo>
                    <a:lnTo>
                      <a:pt x="55" y="17"/>
                    </a:lnTo>
                    <a:lnTo>
                      <a:pt x="58" y="12"/>
                    </a:lnTo>
                    <a:lnTo>
                      <a:pt x="59" y="8"/>
                    </a:lnTo>
                    <a:lnTo>
                      <a:pt x="56" y="8"/>
                    </a:lnTo>
                    <a:lnTo>
                      <a:pt x="53" y="9"/>
                    </a:lnTo>
                    <a:lnTo>
                      <a:pt x="51" y="10"/>
                    </a:lnTo>
                    <a:lnTo>
                      <a:pt x="50" y="12"/>
                    </a:lnTo>
                    <a:lnTo>
                      <a:pt x="49" y="14"/>
                    </a:lnTo>
                    <a:lnTo>
                      <a:pt x="47" y="16"/>
                    </a:lnTo>
                    <a:lnTo>
                      <a:pt x="46" y="19"/>
                    </a:lnTo>
                    <a:lnTo>
                      <a:pt x="45" y="21"/>
                    </a:lnTo>
                    <a:lnTo>
                      <a:pt x="44" y="22"/>
                    </a:lnTo>
                    <a:lnTo>
                      <a:pt x="43" y="22"/>
                    </a:lnTo>
                    <a:lnTo>
                      <a:pt x="42" y="21"/>
                    </a:lnTo>
                    <a:lnTo>
                      <a:pt x="28" y="10"/>
                    </a:lnTo>
                    <a:lnTo>
                      <a:pt x="17" y="0"/>
                    </a:lnTo>
                    <a:lnTo>
                      <a:pt x="14" y="3"/>
                    </a:lnTo>
                    <a:lnTo>
                      <a:pt x="15" y="7"/>
                    </a:lnTo>
                    <a:lnTo>
                      <a:pt x="20" y="12"/>
                    </a:lnTo>
                    <a:lnTo>
                      <a:pt x="26" y="17"/>
                    </a:lnTo>
                    <a:lnTo>
                      <a:pt x="31" y="22"/>
                    </a:lnTo>
                    <a:lnTo>
                      <a:pt x="34" y="26"/>
                    </a:lnTo>
                    <a:lnTo>
                      <a:pt x="36" y="27"/>
                    </a:lnTo>
                    <a:lnTo>
                      <a:pt x="30" y="26"/>
                    </a:lnTo>
                    <a:lnTo>
                      <a:pt x="23" y="25"/>
                    </a:lnTo>
                    <a:lnTo>
                      <a:pt x="14" y="22"/>
                    </a:lnTo>
                    <a:lnTo>
                      <a:pt x="7" y="20"/>
                    </a:lnTo>
                    <a:lnTo>
                      <a:pt x="1" y="20"/>
                    </a:lnTo>
                    <a:lnTo>
                      <a:pt x="0" y="21"/>
                    </a:lnTo>
                    <a:lnTo>
                      <a:pt x="0" y="23"/>
                    </a:lnTo>
                    <a:lnTo>
                      <a:pt x="5" y="25"/>
                    </a:lnTo>
                    <a:lnTo>
                      <a:pt x="13" y="26"/>
                    </a:lnTo>
                    <a:lnTo>
                      <a:pt x="23" y="28"/>
                    </a:lnTo>
                    <a:lnTo>
                      <a:pt x="33" y="33"/>
                    </a:lnTo>
                    <a:lnTo>
                      <a:pt x="44" y="41"/>
                    </a:lnTo>
                    <a:lnTo>
                      <a:pt x="53" y="54"/>
                    </a:lnTo>
                    <a:lnTo>
                      <a:pt x="52" y="55"/>
                    </a:lnTo>
                    <a:lnTo>
                      <a:pt x="46" y="55"/>
                    </a:lnTo>
                    <a:lnTo>
                      <a:pt x="38" y="54"/>
                    </a:lnTo>
                    <a:lnTo>
                      <a:pt x="30" y="52"/>
                    </a:lnTo>
                    <a:lnTo>
                      <a:pt x="20" y="52"/>
                    </a:lnTo>
                    <a:lnTo>
                      <a:pt x="14" y="52"/>
                    </a:lnTo>
                    <a:lnTo>
                      <a:pt x="12" y="55"/>
                    </a:lnTo>
                    <a:lnTo>
                      <a:pt x="17" y="57"/>
                    </a:lnTo>
                    <a:lnTo>
                      <a:pt x="27" y="58"/>
                    </a:lnTo>
                    <a:lnTo>
                      <a:pt x="42" y="61"/>
                    </a:lnTo>
                    <a:lnTo>
                      <a:pt x="56" y="65"/>
                    </a:lnTo>
                    <a:lnTo>
                      <a:pt x="60" y="67"/>
                    </a:lnTo>
                    <a:lnTo>
                      <a:pt x="68" y="73"/>
                    </a:lnTo>
                    <a:lnTo>
                      <a:pt x="75" y="79"/>
                    </a:lnTo>
                    <a:lnTo>
                      <a:pt x="82" y="86"/>
                    </a:lnTo>
                    <a:lnTo>
                      <a:pt x="87" y="93"/>
                    </a:lnTo>
                    <a:lnTo>
                      <a:pt x="88" y="98"/>
                    </a:lnTo>
                    <a:lnTo>
                      <a:pt x="85" y="99"/>
                    </a:lnTo>
                    <a:lnTo>
                      <a:pt x="82" y="99"/>
                    </a:lnTo>
                    <a:lnTo>
                      <a:pt x="76" y="98"/>
                    </a:lnTo>
                    <a:lnTo>
                      <a:pt x="69" y="97"/>
                    </a:lnTo>
                    <a:lnTo>
                      <a:pt x="62" y="96"/>
                    </a:lnTo>
                    <a:lnTo>
                      <a:pt x="57" y="96"/>
                    </a:lnTo>
                    <a:lnTo>
                      <a:pt x="56" y="96"/>
                    </a:lnTo>
                    <a:lnTo>
                      <a:pt x="57" y="98"/>
                    </a:lnTo>
                    <a:lnTo>
                      <a:pt x="70" y="100"/>
                    </a:lnTo>
                    <a:lnTo>
                      <a:pt x="81" y="104"/>
                    </a:lnTo>
                    <a:lnTo>
                      <a:pt x="89" y="110"/>
                    </a:lnTo>
                    <a:lnTo>
                      <a:pt x="95" y="115"/>
                    </a:lnTo>
                    <a:lnTo>
                      <a:pt x="101" y="121"/>
                    </a:lnTo>
                    <a:lnTo>
                      <a:pt x="104" y="125"/>
                    </a:lnTo>
                    <a:lnTo>
                      <a:pt x="103" y="129"/>
                    </a:lnTo>
                    <a:lnTo>
                      <a:pt x="100" y="129"/>
                    </a:lnTo>
                    <a:lnTo>
                      <a:pt x="94" y="128"/>
                    </a:lnTo>
                    <a:lnTo>
                      <a:pt x="87" y="127"/>
                    </a:lnTo>
                    <a:lnTo>
                      <a:pt x="82" y="125"/>
                    </a:lnTo>
                    <a:lnTo>
                      <a:pt x="78" y="125"/>
                    </a:lnTo>
                    <a:lnTo>
                      <a:pt x="78" y="128"/>
                    </a:lnTo>
                    <a:lnTo>
                      <a:pt x="83" y="129"/>
                    </a:lnTo>
                    <a:lnTo>
                      <a:pt x="91" y="131"/>
                    </a:lnTo>
                    <a:lnTo>
                      <a:pt x="102" y="135"/>
                    </a:lnTo>
                    <a:lnTo>
                      <a:pt x="110" y="140"/>
                    </a:lnTo>
                    <a:lnTo>
                      <a:pt x="114" y="143"/>
                    </a:lnTo>
                    <a:lnTo>
                      <a:pt x="120" y="151"/>
                    </a:lnTo>
                    <a:lnTo>
                      <a:pt x="127" y="161"/>
                    </a:lnTo>
                    <a:lnTo>
                      <a:pt x="133" y="173"/>
                    </a:lnTo>
                    <a:lnTo>
                      <a:pt x="139" y="185"/>
                    </a:lnTo>
                    <a:lnTo>
                      <a:pt x="141" y="195"/>
                    </a:lnTo>
                    <a:lnTo>
                      <a:pt x="153" y="2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5" name="Freeform 474"/>
              <p:cNvSpPr>
                <a:spLocks/>
              </p:cNvSpPr>
              <p:nvPr/>
            </p:nvSpPr>
            <p:spPr bwMode="auto">
              <a:xfrm>
                <a:off x="7261617" y="2105902"/>
                <a:ext cx="86282" cy="82073"/>
              </a:xfrm>
              <a:custGeom>
                <a:avLst/>
                <a:gdLst>
                  <a:gd name="T0" fmla="*/ 4 w 82"/>
                  <a:gd name="T1" fmla="*/ 67 h 78"/>
                  <a:gd name="T2" fmla="*/ 12 w 82"/>
                  <a:gd name="T3" fmla="*/ 73 h 78"/>
                  <a:gd name="T4" fmla="*/ 23 w 82"/>
                  <a:gd name="T5" fmla="*/ 78 h 78"/>
                  <a:gd name="T6" fmla="*/ 35 w 82"/>
                  <a:gd name="T7" fmla="*/ 78 h 78"/>
                  <a:gd name="T8" fmla="*/ 48 w 82"/>
                  <a:gd name="T9" fmla="*/ 74 h 78"/>
                  <a:gd name="T10" fmla="*/ 60 w 82"/>
                  <a:gd name="T11" fmla="*/ 68 h 78"/>
                  <a:gd name="T12" fmla="*/ 70 w 82"/>
                  <a:gd name="T13" fmla="*/ 58 h 78"/>
                  <a:gd name="T14" fmla="*/ 78 w 82"/>
                  <a:gd name="T15" fmla="*/ 46 h 78"/>
                  <a:gd name="T16" fmla="*/ 82 w 82"/>
                  <a:gd name="T17" fmla="*/ 33 h 78"/>
                  <a:gd name="T18" fmla="*/ 82 w 82"/>
                  <a:gd name="T19" fmla="*/ 22 h 78"/>
                  <a:gd name="T20" fmla="*/ 80 w 82"/>
                  <a:gd name="T21" fmla="*/ 13 h 78"/>
                  <a:gd name="T22" fmla="*/ 73 w 82"/>
                  <a:gd name="T23" fmla="*/ 4 h 78"/>
                  <a:gd name="T24" fmla="*/ 61 w 82"/>
                  <a:gd name="T25" fmla="*/ 0 h 78"/>
                  <a:gd name="T26" fmla="*/ 48 w 82"/>
                  <a:gd name="T27" fmla="*/ 1 h 78"/>
                  <a:gd name="T28" fmla="*/ 35 w 82"/>
                  <a:gd name="T29" fmla="*/ 4 h 78"/>
                  <a:gd name="T30" fmla="*/ 22 w 82"/>
                  <a:gd name="T31" fmla="*/ 11 h 78"/>
                  <a:gd name="T32" fmla="*/ 12 w 82"/>
                  <a:gd name="T33" fmla="*/ 22 h 78"/>
                  <a:gd name="T34" fmla="*/ 5 w 82"/>
                  <a:gd name="T35" fmla="*/ 34 h 78"/>
                  <a:gd name="T36" fmla="*/ 0 w 82"/>
                  <a:gd name="T37" fmla="*/ 46 h 78"/>
                  <a:gd name="T38" fmla="*/ 0 w 82"/>
                  <a:gd name="T39" fmla="*/ 58 h 78"/>
                  <a:gd name="T40" fmla="*/ 4 w 82"/>
                  <a:gd name="T41" fmla="*/ 6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2" h="78">
                    <a:moveTo>
                      <a:pt x="4" y="67"/>
                    </a:moveTo>
                    <a:lnTo>
                      <a:pt x="12" y="73"/>
                    </a:lnTo>
                    <a:lnTo>
                      <a:pt x="23" y="78"/>
                    </a:lnTo>
                    <a:lnTo>
                      <a:pt x="35" y="78"/>
                    </a:lnTo>
                    <a:lnTo>
                      <a:pt x="48" y="74"/>
                    </a:lnTo>
                    <a:lnTo>
                      <a:pt x="60" y="68"/>
                    </a:lnTo>
                    <a:lnTo>
                      <a:pt x="70" y="58"/>
                    </a:lnTo>
                    <a:lnTo>
                      <a:pt x="78" y="46"/>
                    </a:lnTo>
                    <a:lnTo>
                      <a:pt x="82" y="33"/>
                    </a:lnTo>
                    <a:lnTo>
                      <a:pt x="82" y="22"/>
                    </a:lnTo>
                    <a:lnTo>
                      <a:pt x="80" y="13"/>
                    </a:lnTo>
                    <a:lnTo>
                      <a:pt x="73" y="4"/>
                    </a:lnTo>
                    <a:lnTo>
                      <a:pt x="61" y="0"/>
                    </a:lnTo>
                    <a:lnTo>
                      <a:pt x="48" y="1"/>
                    </a:lnTo>
                    <a:lnTo>
                      <a:pt x="35" y="4"/>
                    </a:lnTo>
                    <a:lnTo>
                      <a:pt x="22" y="11"/>
                    </a:lnTo>
                    <a:lnTo>
                      <a:pt x="12" y="22"/>
                    </a:lnTo>
                    <a:lnTo>
                      <a:pt x="5" y="34"/>
                    </a:lnTo>
                    <a:lnTo>
                      <a:pt x="0" y="46"/>
                    </a:lnTo>
                    <a:lnTo>
                      <a:pt x="0" y="58"/>
                    </a:lnTo>
                    <a:lnTo>
                      <a:pt x="4" y="67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6" name="Freeform 475"/>
              <p:cNvSpPr>
                <a:spLocks/>
              </p:cNvSpPr>
              <p:nvPr/>
            </p:nvSpPr>
            <p:spPr bwMode="auto">
              <a:xfrm>
                <a:off x="7257408" y="2114320"/>
                <a:ext cx="68395" cy="78917"/>
              </a:xfrm>
              <a:custGeom>
                <a:avLst/>
                <a:gdLst>
                  <a:gd name="T0" fmla="*/ 8 w 65"/>
                  <a:gd name="T1" fmla="*/ 64 h 75"/>
                  <a:gd name="T2" fmla="*/ 1 w 65"/>
                  <a:gd name="T3" fmla="*/ 51 h 75"/>
                  <a:gd name="T4" fmla="*/ 0 w 65"/>
                  <a:gd name="T5" fmla="*/ 37 h 75"/>
                  <a:gd name="T6" fmla="*/ 4 w 65"/>
                  <a:gd name="T7" fmla="*/ 22 h 75"/>
                  <a:gd name="T8" fmla="*/ 13 w 65"/>
                  <a:gd name="T9" fmla="*/ 9 h 75"/>
                  <a:gd name="T10" fmla="*/ 26 w 65"/>
                  <a:gd name="T11" fmla="*/ 0 h 75"/>
                  <a:gd name="T12" fmla="*/ 33 w 65"/>
                  <a:gd name="T13" fmla="*/ 19 h 75"/>
                  <a:gd name="T14" fmla="*/ 41 w 65"/>
                  <a:gd name="T15" fmla="*/ 34 h 75"/>
                  <a:gd name="T16" fmla="*/ 52 w 65"/>
                  <a:gd name="T17" fmla="*/ 47 h 75"/>
                  <a:gd name="T18" fmla="*/ 65 w 65"/>
                  <a:gd name="T19" fmla="*/ 62 h 75"/>
                  <a:gd name="T20" fmla="*/ 63 w 65"/>
                  <a:gd name="T21" fmla="*/ 63 h 75"/>
                  <a:gd name="T22" fmla="*/ 57 w 65"/>
                  <a:gd name="T23" fmla="*/ 66 h 75"/>
                  <a:gd name="T24" fmla="*/ 48 w 65"/>
                  <a:gd name="T25" fmla="*/ 70 h 75"/>
                  <a:gd name="T26" fmla="*/ 39 w 65"/>
                  <a:gd name="T27" fmla="*/ 73 h 75"/>
                  <a:gd name="T28" fmla="*/ 28 w 65"/>
                  <a:gd name="T29" fmla="*/ 75 h 75"/>
                  <a:gd name="T30" fmla="*/ 18 w 65"/>
                  <a:gd name="T31" fmla="*/ 72 h 75"/>
                  <a:gd name="T32" fmla="*/ 8 w 65"/>
                  <a:gd name="T33" fmla="*/ 64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5" h="75">
                    <a:moveTo>
                      <a:pt x="8" y="64"/>
                    </a:moveTo>
                    <a:lnTo>
                      <a:pt x="1" y="51"/>
                    </a:lnTo>
                    <a:lnTo>
                      <a:pt x="0" y="37"/>
                    </a:lnTo>
                    <a:lnTo>
                      <a:pt x="4" y="22"/>
                    </a:lnTo>
                    <a:lnTo>
                      <a:pt x="13" y="9"/>
                    </a:lnTo>
                    <a:lnTo>
                      <a:pt x="26" y="0"/>
                    </a:lnTo>
                    <a:lnTo>
                      <a:pt x="33" y="19"/>
                    </a:lnTo>
                    <a:lnTo>
                      <a:pt x="41" y="34"/>
                    </a:lnTo>
                    <a:lnTo>
                      <a:pt x="52" y="47"/>
                    </a:lnTo>
                    <a:lnTo>
                      <a:pt x="65" y="62"/>
                    </a:lnTo>
                    <a:lnTo>
                      <a:pt x="63" y="63"/>
                    </a:lnTo>
                    <a:lnTo>
                      <a:pt x="57" y="66"/>
                    </a:lnTo>
                    <a:lnTo>
                      <a:pt x="48" y="70"/>
                    </a:lnTo>
                    <a:lnTo>
                      <a:pt x="39" y="73"/>
                    </a:lnTo>
                    <a:lnTo>
                      <a:pt x="28" y="75"/>
                    </a:lnTo>
                    <a:lnTo>
                      <a:pt x="18" y="72"/>
                    </a:lnTo>
                    <a:lnTo>
                      <a:pt x="8" y="64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7" name="Freeform 476"/>
              <p:cNvSpPr>
                <a:spLocks/>
              </p:cNvSpPr>
              <p:nvPr/>
            </p:nvSpPr>
            <p:spPr bwMode="auto">
              <a:xfrm>
                <a:off x="7257408" y="2114320"/>
                <a:ext cx="68395" cy="78917"/>
              </a:xfrm>
              <a:custGeom>
                <a:avLst/>
                <a:gdLst>
                  <a:gd name="T0" fmla="*/ 8 w 65"/>
                  <a:gd name="T1" fmla="*/ 64 h 75"/>
                  <a:gd name="T2" fmla="*/ 1 w 65"/>
                  <a:gd name="T3" fmla="*/ 51 h 75"/>
                  <a:gd name="T4" fmla="*/ 0 w 65"/>
                  <a:gd name="T5" fmla="*/ 37 h 75"/>
                  <a:gd name="T6" fmla="*/ 4 w 65"/>
                  <a:gd name="T7" fmla="*/ 22 h 75"/>
                  <a:gd name="T8" fmla="*/ 13 w 65"/>
                  <a:gd name="T9" fmla="*/ 9 h 75"/>
                  <a:gd name="T10" fmla="*/ 26 w 65"/>
                  <a:gd name="T11" fmla="*/ 0 h 75"/>
                  <a:gd name="T12" fmla="*/ 33 w 65"/>
                  <a:gd name="T13" fmla="*/ 19 h 75"/>
                  <a:gd name="T14" fmla="*/ 41 w 65"/>
                  <a:gd name="T15" fmla="*/ 34 h 75"/>
                  <a:gd name="T16" fmla="*/ 52 w 65"/>
                  <a:gd name="T17" fmla="*/ 47 h 75"/>
                  <a:gd name="T18" fmla="*/ 65 w 65"/>
                  <a:gd name="T19" fmla="*/ 62 h 75"/>
                  <a:gd name="T20" fmla="*/ 63 w 65"/>
                  <a:gd name="T21" fmla="*/ 63 h 75"/>
                  <a:gd name="T22" fmla="*/ 57 w 65"/>
                  <a:gd name="T23" fmla="*/ 66 h 75"/>
                  <a:gd name="T24" fmla="*/ 48 w 65"/>
                  <a:gd name="T25" fmla="*/ 70 h 75"/>
                  <a:gd name="T26" fmla="*/ 39 w 65"/>
                  <a:gd name="T27" fmla="*/ 73 h 75"/>
                  <a:gd name="T28" fmla="*/ 28 w 65"/>
                  <a:gd name="T29" fmla="*/ 75 h 75"/>
                  <a:gd name="T30" fmla="*/ 18 w 65"/>
                  <a:gd name="T31" fmla="*/ 72 h 75"/>
                  <a:gd name="T32" fmla="*/ 8 w 65"/>
                  <a:gd name="T33" fmla="*/ 64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5" h="75">
                    <a:moveTo>
                      <a:pt x="8" y="64"/>
                    </a:moveTo>
                    <a:lnTo>
                      <a:pt x="1" y="51"/>
                    </a:lnTo>
                    <a:lnTo>
                      <a:pt x="0" y="37"/>
                    </a:lnTo>
                    <a:lnTo>
                      <a:pt x="4" y="22"/>
                    </a:lnTo>
                    <a:lnTo>
                      <a:pt x="13" y="9"/>
                    </a:lnTo>
                    <a:lnTo>
                      <a:pt x="26" y="0"/>
                    </a:lnTo>
                    <a:lnTo>
                      <a:pt x="33" y="19"/>
                    </a:lnTo>
                    <a:lnTo>
                      <a:pt x="41" y="34"/>
                    </a:lnTo>
                    <a:lnTo>
                      <a:pt x="52" y="47"/>
                    </a:lnTo>
                    <a:lnTo>
                      <a:pt x="65" y="62"/>
                    </a:lnTo>
                    <a:lnTo>
                      <a:pt x="63" y="63"/>
                    </a:lnTo>
                    <a:lnTo>
                      <a:pt x="57" y="66"/>
                    </a:lnTo>
                    <a:lnTo>
                      <a:pt x="48" y="70"/>
                    </a:lnTo>
                    <a:lnTo>
                      <a:pt x="39" y="73"/>
                    </a:lnTo>
                    <a:lnTo>
                      <a:pt x="28" y="75"/>
                    </a:lnTo>
                    <a:lnTo>
                      <a:pt x="18" y="72"/>
                    </a:lnTo>
                    <a:lnTo>
                      <a:pt x="8" y="64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8" name="Freeform 477"/>
              <p:cNvSpPr>
                <a:spLocks/>
              </p:cNvSpPr>
              <p:nvPr/>
            </p:nvSpPr>
            <p:spPr bwMode="auto">
              <a:xfrm>
                <a:off x="7224790" y="2175349"/>
                <a:ext cx="42089" cy="41037"/>
              </a:xfrm>
              <a:custGeom>
                <a:avLst/>
                <a:gdLst>
                  <a:gd name="T0" fmla="*/ 40 w 40"/>
                  <a:gd name="T1" fmla="*/ 0 h 39"/>
                  <a:gd name="T2" fmla="*/ 27 w 40"/>
                  <a:gd name="T3" fmla="*/ 6 h 39"/>
                  <a:gd name="T4" fmla="*/ 19 w 40"/>
                  <a:gd name="T5" fmla="*/ 14 h 39"/>
                  <a:gd name="T6" fmla="*/ 13 w 40"/>
                  <a:gd name="T7" fmla="*/ 21 h 39"/>
                  <a:gd name="T8" fmla="*/ 7 w 40"/>
                  <a:gd name="T9" fmla="*/ 30 h 39"/>
                  <a:gd name="T10" fmla="*/ 0 w 40"/>
                  <a:gd name="T11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9">
                    <a:moveTo>
                      <a:pt x="40" y="0"/>
                    </a:moveTo>
                    <a:lnTo>
                      <a:pt x="27" y="6"/>
                    </a:lnTo>
                    <a:lnTo>
                      <a:pt x="19" y="14"/>
                    </a:lnTo>
                    <a:lnTo>
                      <a:pt x="13" y="21"/>
                    </a:lnTo>
                    <a:lnTo>
                      <a:pt x="7" y="30"/>
                    </a:lnTo>
                    <a:lnTo>
                      <a:pt x="0" y="39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9" name="Freeform 478"/>
              <p:cNvSpPr>
                <a:spLocks/>
              </p:cNvSpPr>
              <p:nvPr/>
            </p:nvSpPr>
            <p:spPr bwMode="auto">
              <a:xfrm>
                <a:off x="4930947" y="1824959"/>
                <a:ext cx="204131" cy="600819"/>
              </a:xfrm>
              <a:custGeom>
                <a:avLst/>
                <a:gdLst>
                  <a:gd name="T0" fmla="*/ 156 w 194"/>
                  <a:gd name="T1" fmla="*/ 212 h 571"/>
                  <a:gd name="T2" fmla="*/ 162 w 194"/>
                  <a:gd name="T3" fmla="*/ 218 h 571"/>
                  <a:gd name="T4" fmla="*/ 166 w 194"/>
                  <a:gd name="T5" fmla="*/ 228 h 571"/>
                  <a:gd name="T6" fmla="*/ 162 w 194"/>
                  <a:gd name="T7" fmla="*/ 245 h 571"/>
                  <a:gd name="T8" fmla="*/ 147 w 194"/>
                  <a:gd name="T9" fmla="*/ 268 h 571"/>
                  <a:gd name="T10" fmla="*/ 114 w 194"/>
                  <a:gd name="T11" fmla="*/ 299 h 571"/>
                  <a:gd name="T12" fmla="*/ 85 w 194"/>
                  <a:gd name="T13" fmla="*/ 325 h 571"/>
                  <a:gd name="T14" fmla="*/ 79 w 194"/>
                  <a:gd name="T15" fmla="*/ 356 h 571"/>
                  <a:gd name="T16" fmla="*/ 76 w 194"/>
                  <a:gd name="T17" fmla="*/ 396 h 571"/>
                  <a:gd name="T18" fmla="*/ 78 w 194"/>
                  <a:gd name="T19" fmla="*/ 428 h 571"/>
                  <a:gd name="T20" fmla="*/ 110 w 194"/>
                  <a:gd name="T21" fmla="*/ 539 h 571"/>
                  <a:gd name="T22" fmla="*/ 116 w 194"/>
                  <a:gd name="T23" fmla="*/ 558 h 571"/>
                  <a:gd name="T24" fmla="*/ 116 w 194"/>
                  <a:gd name="T25" fmla="*/ 567 h 571"/>
                  <a:gd name="T26" fmla="*/ 112 w 194"/>
                  <a:gd name="T27" fmla="*/ 569 h 571"/>
                  <a:gd name="T28" fmla="*/ 109 w 194"/>
                  <a:gd name="T29" fmla="*/ 570 h 571"/>
                  <a:gd name="T30" fmla="*/ 92 w 194"/>
                  <a:gd name="T31" fmla="*/ 562 h 571"/>
                  <a:gd name="T32" fmla="*/ 70 w 194"/>
                  <a:gd name="T33" fmla="*/ 523 h 571"/>
                  <a:gd name="T34" fmla="*/ 55 w 194"/>
                  <a:gd name="T35" fmla="*/ 469 h 571"/>
                  <a:gd name="T36" fmla="*/ 53 w 194"/>
                  <a:gd name="T37" fmla="*/ 414 h 571"/>
                  <a:gd name="T38" fmla="*/ 58 w 194"/>
                  <a:gd name="T39" fmla="*/ 380 h 571"/>
                  <a:gd name="T40" fmla="*/ 61 w 194"/>
                  <a:gd name="T41" fmla="*/ 344 h 571"/>
                  <a:gd name="T42" fmla="*/ 60 w 194"/>
                  <a:gd name="T43" fmla="*/ 319 h 571"/>
                  <a:gd name="T44" fmla="*/ 51 w 194"/>
                  <a:gd name="T45" fmla="*/ 294 h 571"/>
                  <a:gd name="T46" fmla="*/ 22 w 194"/>
                  <a:gd name="T47" fmla="*/ 252 h 571"/>
                  <a:gd name="T48" fmla="*/ 6 w 194"/>
                  <a:gd name="T49" fmla="*/ 222 h 571"/>
                  <a:gd name="T50" fmla="*/ 0 w 194"/>
                  <a:gd name="T51" fmla="*/ 181 h 571"/>
                  <a:gd name="T52" fmla="*/ 6 w 194"/>
                  <a:gd name="T53" fmla="*/ 163 h 571"/>
                  <a:gd name="T54" fmla="*/ 22 w 194"/>
                  <a:gd name="T55" fmla="*/ 155 h 571"/>
                  <a:gd name="T56" fmla="*/ 25 w 194"/>
                  <a:gd name="T57" fmla="*/ 141 h 571"/>
                  <a:gd name="T58" fmla="*/ 18 w 194"/>
                  <a:gd name="T59" fmla="*/ 111 h 571"/>
                  <a:gd name="T60" fmla="*/ 23 w 194"/>
                  <a:gd name="T61" fmla="*/ 90 h 571"/>
                  <a:gd name="T62" fmla="*/ 40 w 194"/>
                  <a:gd name="T63" fmla="*/ 77 h 571"/>
                  <a:gd name="T64" fmla="*/ 58 w 194"/>
                  <a:gd name="T65" fmla="*/ 76 h 571"/>
                  <a:gd name="T66" fmla="*/ 70 w 194"/>
                  <a:gd name="T67" fmla="*/ 77 h 571"/>
                  <a:gd name="T68" fmla="*/ 71 w 194"/>
                  <a:gd name="T69" fmla="*/ 46 h 571"/>
                  <a:gd name="T70" fmla="*/ 80 w 194"/>
                  <a:gd name="T71" fmla="*/ 28 h 571"/>
                  <a:gd name="T72" fmla="*/ 95 w 194"/>
                  <a:gd name="T73" fmla="*/ 22 h 571"/>
                  <a:gd name="T74" fmla="*/ 109 w 194"/>
                  <a:gd name="T75" fmla="*/ 22 h 571"/>
                  <a:gd name="T76" fmla="*/ 118 w 194"/>
                  <a:gd name="T77" fmla="*/ 15 h 571"/>
                  <a:gd name="T78" fmla="*/ 130 w 194"/>
                  <a:gd name="T79" fmla="*/ 2 h 571"/>
                  <a:gd name="T80" fmla="*/ 150 w 194"/>
                  <a:gd name="T81" fmla="*/ 2 h 571"/>
                  <a:gd name="T82" fmla="*/ 161 w 194"/>
                  <a:gd name="T83" fmla="*/ 16 h 571"/>
                  <a:gd name="T84" fmla="*/ 160 w 194"/>
                  <a:gd name="T85" fmla="*/ 41 h 571"/>
                  <a:gd name="T86" fmla="*/ 179 w 194"/>
                  <a:gd name="T87" fmla="*/ 48 h 571"/>
                  <a:gd name="T88" fmla="*/ 185 w 194"/>
                  <a:gd name="T89" fmla="*/ 64 h 571"/>
                  <a:gd name="T90" fmla="*/ 178 w 194"/>
                  <a:gd name="T91" fmla="*/ 90 h 571"/>
                  <a:gd name="T92" fmla="*/ 169 w 194"/>
                  <a:gd name="T93" fmla="*/ 102 h 571"/>
                  <a:gd name="T94" fmla="*/ 185 w 194"/>
                  <a:gd name="T95" fmla="*/ 107 h 571"/>
                  <a:gd name="T96" fmla="*/ 194 w 194"/>
                  <a:gd name="T97" fmla="*/ 121 h 571"/>
                  <a:gd name="T98" fmla="*/ 192 w 194"/>
                  <a:gd name="T99" fmla="*/ 139 h 571"/>
                  <a:gd name="T100" fmla="*/ 185 w 194"/>
                  <a:gd name="T101" fmla="*/ 146 h 571"/>
                  <a:gd name="T102" fmla="*/ 174 w 194"/>
                  <a:gd name="T103" fmla="*/ 153 h 571"/>
                  <a:gd name="T104" fmla="*/ 168 w 194"/>
                  <a:gd name="T105" fmla="*/ 158 h 571"/>
                  <a:gd name="T106" fmla="*/ 176 w 194"/>
                  <a:gd name="T107" fmla="*/ 167 h 571"/>
                  <a:gd name="T108" fmla="*/ 179 w 194"/>
                  <a:gd name="T109" fmla="*/ 185 h 571"/>
                  <a:gd name="T110" fmla="*/ 166 w 194"/>
                  <a:gd name="T111" fmla="*/ 203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94" h="571">
                    <a:moveTo>
                      <a:pt x="154" y="210"/>
                    </a:moveTo>
                    <a:lnTo>
                      <a:pt x="156" y="212"/>
                    </a:lnTo>
                    <a:lnTo>
                      <a:pt x="160" y="214"/>
                    </a:lnTo>
                    <a:lnTo>
                      <a:pt x="162" y="218"/>
                    </a:lnTo>
                    <a:lnTo>
                      <a:pt x="165" y="223"/>
                    </a:lnTo>
                    <a:lnTo>
                      <a:pt x="166" y="228"/>
                    </a:lnTo>
                    <a:lnTo>
                      <a:pt x="166" y="236"/>
                    </a:lnTo>
                    <a:lnTo>
                      <a:pt x="162" y="245"/>
                    </a:lnTo>
                    <a:lnTo>
                      <a:pt x="156" y="256"/>
                    </a:lnTo>
                    <a:lnTo>
                      <a:pt x="147" y="268"/>
                    </a:lnTo>
                    <a:lnTo>
                      <a:pt x="133" y="283"/>
                    </a:lnTo>
                    <a:lnTo>
                      <a:pt x="114" y="299"/>
                    </a:lnTo>
                    <a:lnTo>
                      <a:pt x="90" y="318"/>
                    </a:lnTo>
                    <a:lnTo>
                      <a:pt x="85" y="325"/>
                    </a:lnTo>
                    <a:lnTo>
                      <a:pt x="82" y="338"/>
                    </a:lnTo>
                    <a:lnTo>
                      <a:pt x="79" y="356"/>
                    </a:lnTo>
                    <a:lnTo>
                      <a:pt x="77" y="376"/>
                    </a:lnTo>
                    <a:lnTo>
                      <a:pt x="76" y="396"/>
                    </a:lnTo>
                    <a:lnTo>
                      <a:pt x="77" y="414"/>
                    </a:lnTo>
                    <a:lnTo>
                      <a:pt x="78" y="428"/>
                    </a:lnTo>
                    <a:lnTo>
                      <a:pt x="103" y="524"/>
                    </a:lnTo>
                    <a:lnTo>
                      <a:pt x="110" y="539"/>
                    </a:lnTo>
                    <a:lnTo>
                      <a:pt x="114" y="550"/>
                    </a:lnTo>
                    <a:lnTo>
                      <a:pt x="116" y="558"/>
                    </a:lnTo>
                    <a:lnTo>
                      <a:pt x="116" y="563"/>
                    </a:lnTo>
                    <a:lnTo>
                      <a:pt x="116" y="567"/>
                    </a:lnTo>
                    <a:lnTo>
                      <a:pt x="115" y="568"/>
                    </a:lnTo>
                    <a:lnTo>
                      <a:pt x="112" y="569"/>
                    </a:lnTo>
                    <a:lnTo>
                      <a:pt x="111" y="570"/>
                    </a:lnTo>
                    <a:lnTo>
                      <a:pt x="109" y="570"/>
                    </a:lnTo>
                    <a:lnTo>
                      <a:pt x="105" y="571"/>
                    </a:lnTo>
                    <a:lnTo>
                      <a:pt x="92" y="562"/>
                    </a:lnTo>
                    <a:lnTo>
                      <a:pt x="80" y="544"/>
                    </a:lnTo>
                    <a:lnTo>
                      <a:pt x="70" y="523"/>
                    </a:lnTo>
                    <a:lnTo>
                      <a:pt x="61" y="497"/>
                    </a:lnTo>
                    <a:lnTo>
                      <a:pt x="55" y="469"/>
                    </a:lnTo>
                    <a:lnTo>
                      <a:pt x="53" y="441"/>
                    </a:lnTo>
                    <a:lnTo>
                      <a:pt x="53" y="414"/>
                    </a:lnTo>
                    <a:lnTo>
                      <a:pt x="55" y="399"/>
                    </a:lnTo>
                    <a:lnTo>
                      <a:pt x="58" y="380"/>
                    </a:lnTo>
                    <a:lnTo>
                      <a:pt x="60" y="359"/>
                    </a:lnTo>
                    <a:lnTo>
                      <a:pt x="61" y="344"/>
                    </a:lnTo>
                    <a:lnTo>
                      <a:pt x="61" y="331"/>
                    </a:lnTo>
                    <a:lnTo>
                      <a:pt x="60" y="319"/>
                    </a:lnTo>
                    <a:lnTo>
                      <a:pt x="59" y="309"/>
                    </a:lnTo>
                    <a:lnTo>
                      <a:pt x="51" y="294"/>
                    </a:lnTo>
                    <a:lnTo>
                      <a:pt x="42" y="280"/>
                    </a:lnTo>
                    <a:lnTo>
                      <a:pt x="22" y="252"/>
                    </a:lnTo>
                    <a:lnTo>
                      <a:pt x="14" y="238"/>
                    </a:lnTo>
                    <a:lnTo>
                      <a:pt x="6" y="222"/>
                    </a:lnTo>
                    <a:lnTo>
                      <a:pt x="1" y="204"/>
                    </a:lnTo>
                    <a:lnTo>
                      <a:pt x="0" y="181"/>
                    </a:lnTo>
                    <a:lnTo>
                      <a:pt x="1" y="172"/>
                    </a:lnTo>
                    <a:lnTo>
                      <a:pt x="6" y="163"/>
                    </a:lnTo>
                    <a:lnTo>
                      <a:pt x="14" y="158"/>
                    </a:lnTo>
                    <a:lnTo>
                      <a:pt x="22" y="155"/>
                    </a:lnTo>
                    <a:lnTo>
                      <a:pt x="33" y="153"/>
                    </a:lnTo>
                    <a:lnTo>
                      <a:pt x="25" y="141"/>
                    </a:lnTo>
                    <a:lnTo>
                      <a:pt x="20" y="127"/>
                    </a:lnTo>
                    <a:lnTo>
                      <a:pt x="18" y="111"/>
                    </a:lnTo>
                    <a:lnTo>
                      <a:pt x="20" y="99"/>
                    </a:lnTo>
                    <a:lnTo>
                      <a:pt x="23" y="90"/>
                    </a:lnTo>
                    <a:lnTo>
                      <a:pt x="31" y="82"/>
                    </a:lnTo>
                    <a:lnTo>
                      <a:pt x="40" y="77"/>
                    </a:lnTo>
                    <a:lnTo>
                      <a:pt x="51" y="75"/>
                    </a:lnTo>
                    <a:lnTo>
                      <a:pt x="58" y="76"/>
                    </a:lnTo>
                    <a:lnTo>
                      <a:pt x="64" y="76"/>
                    </a:lnTo>
                    <a:lnTo>
                      <a:pt x="70" y="77"/>
                    </a:lnTo>
                    <a:lnTo>
                      <a:pt x="69" y="59"/>
                    </a:lnTo>
                    <a:lnTo>
                      <a:pt x="71" y="46"/>
                    </a:lnTo>
                    <a:lnTo>
                      <a:pt x="76" y="35"/>
                    </a:lnTo>
                    <a:lnTo>
                      <a:pt x="80" y="28"/>
                    </a:lnTo>
                    <a:lnTo>
                      <a:pt x="87" y="25"/>
                    </a:lnTo>
                    <a:lnTo>
                      <a:pt x="95" y="22"/>
                    </a:lnTo>
                    <a:lnTo>
                      <a:pt x="103" y="22"/>
                    </a:lnTo>
                    <a:lnTo>
                      <a:pt x="109" y="22"/>
                    </a:lnTo>
                    <a:lnTo>
                      <a:pt x="115" y="24"/>
                    </a:lnTo>
                    <a:lnTo>
                      <a:pt x="118" y="15"/>
                    </a:lnTo>
                    <a:lnTo>
                      <a:pt x="123" y="7"/>
                    </a:lnTo>
                    <a:lnTo>
                      <a:pt x="130" y="2"/>
                    </a:lnTo>
                    <a:lnTo>
                      <a:pt x="140" y="0"/>
                    </a:lnTo>
                    <a:lnTo>
                      <a:pt x="150" y="2"/>
                    </a:lnTo>
                    <a:lnTo>
                      <a:pt x="157" y="8"/>
                    </a:lnTo>
                    <a:lnTo>
                      <a:pt x="161" y="16"/>
                    </a:lnTo>
                    <a:lnTo>
                      <a:pt x="162" y="28"/>
                    </a:lnTo>
                    <a:lnTo>
                      <a:pt x="160" y="41"/>
                    </a:lnTo>
                    <a:lnTo>
                      <a:pt x="172" y="44"/>
                    </a:lnTo>
                    <a:lnTo>
                      <a:pt x="179" y="48"/>
                    </a:lnTo>
                    <a:lnTo>
                      <a:pt x="184" y="56"/>
                    </a:lnTo>
                    <a:lnTo>
                      <a:pt x="185" y="64"/>
                    </a:lnTo>
                    <a:lnTo>
                      <a:pt x="182" y="78"/>
                    </a:lnTo>
                    <a:lnTo>
                      <a:pt x="178" y="90"/>
                    </a:lnTo>
                    <a:lnTo>
                      <a:pt x="174" y="96"/>
                    </a:lnTo>
                    <a:lnTo>
                      <a:pt x="169" y="102"/>
                    </a:lnTo>
                    <a:lnTo>
                      <a:pt x="178" y="103"/>
                    </a:lnTo>
                    <a:lnTo>
                      <a:pt x="185" y="107"/>
                    </a:lnTo>
                    <a:lnTo>
                      <a:pt x="191" y="113"/>
                    </a:lnTo>
                    <a:lnTo>
                      <a:pt x="194" y="121"/>
                    </a:lnTo>
                    <a:lnTo>
                      <a:pt x="193" y="134"/>
                    </a:lnTo>
                    <a:lnTo>
                      <a:pt x="192" y="139"/>
                    </a:lnTo>
                    <a:lnTo>
                      <a:pt x="188" y="142"/>
                    </a:lnTo>
                    <a:lnTo>
                      <a:pt x="185" y="146"/>
                    </a:lnTo>
                    <a:lnTo>
                      <a:pt x="180" y="149"/>
                    </a:lnTo>
                    <a:lnTo>
                      <a:pt x="174" y="153"/>
                    </a:lnTo>
                    <a:lnTo>
                      <a:pt x="169" y="156"/>
                    </a:lnTo>
                    <a:lnTo>
                      <a:pt x="168" y="158"/>
                    </a:lnTo>
                    <a:lnTo>
                      <a:pt x="167" y="159"/>
                    </a:lnTo>
                    <a:lnTo>
                      <a:pt x="176" y="167"/>
                    </a:lnTo>
                    <a:lnTo>
                      <a:pt x="180" y="175"/>
                    </a:lnTo>
                    <a:lnTo>
                      <a:pt x="179" y="185"/>
                    </a:lnTo>
                    <a:lnTo>
                      <a:pt x="174" y="194"/>
                    </a:lnTo>
                    <a:lnTo>
                      <a:pt x="166" y="203"/>
                    </a:lnTo>
                    <a:lnTo>
                      <a:pt x="154" y="21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0" name="Freeform 479"/>
              <p:cNvSpPr>
                <a:spLocks/>
              </p:cNvSpPr>
              <p:nvPr/>
            </p:nvSpPr>
            <p:spPr bwMode="auto">
              <a:xfrm>
                <a:off x="4991975" y="1877570"/>
                <a:ext cx="98909" cy="547155"/>
              </a:xfrm>
              <a:custGeom>
                <a:avLst/>
                <a:gdLst>
                  <a:gd name="T0" fmla="*/ 24 w 94"/>
                  <a:gd name="T1" fmla="*/ 457 h 520"/>
                  <a:gd name="T2" fmla="*/ 5 w 94"/>
                  <a:gd name="T3" fmla="*/ 384 h 520"/>
                  <a:gd name="T4" fmla="*/ 11 w 94"/>
                  <a:gd name="T5" fmla="*/ 317 h 520"/>
                  <a:gd name="T6" fmla="*/ 19 w 94"/>
                  <a:gd name="T7" fmla="*/ 231 h 520"/>
                  <a:gd name="T8" fmla="*/ 9 w 94"/>
                  <a:gd name="T9" fmla="*/ 163 h 520"/>
                  <a:gd name="T10" fmla="*/ 8 w 94"/>
                  <a:gd name="T11" fmla="*/ 149 h 520"/>
                  <a:gd name="T12" fmla="*/ 20 w 94"/>
                  <a:gd name="T13" fmla="*/ 166 h 520"/>
                  <a:gd name="T14" fmla="*/ 27 w 94"/>
                  <a:gd name="T15" fmla="*/ 159 h 520"/>
                  <a:gd name="T16" fmla="*/ 31 w 94"/>
                  <a:gd name="T17" fmla="*/ 109 h 520"/>
                  <a:gd name="T18" fmla="*/ 31 w 94"/>
                  <a:gd name="T19" fmla="*/ 71 h 520"/>
                  <a:gd name="T20" fmla="*/ 38 w 94"/>
                  <a:gd name="T21" fmla="*/ 90 h 520"/>
                  <a:gd name="T22" fmla="*/ 43 w 94"/>
                  <a:gd name="T23" fmla="*/ 85 h 520"/>
                  <a:gd name="T24" fmla="*/ 46 w 94"/>
                  <a:gd name="T25" fmla="*/ 58 h 520"/>
                  <a:gd name="T26" fmla="*/ 46 w 94"/>
                  <a:gd name="T27" fmla="*/ 28 h 520"/>
                  <a:gd name="T28" fmla="*/ 53 w 94"/>
                  <a:gd name="T29" fmla="*/ 38 h 520"/>
                  <a:gd name="T30" fmla="*/ 54 w 94"/>
                  <a:gd name="T31" fmla="*/ 53 h 520"/>
                  <a:gd name="T32" fmla="*/ 66 w 94"/>
                  <a:gd name="T33" fmla="*/ 25 h 520"/>
                  <a:gd name="T34" fmla="*/ 78 w 94"/>
                  <a:gd name="T35" fmla="*/ 0 h 520"/>
                  <a:gd name="T36" fmla="*/ 76 w 94"/>
                  <a:gd name="T37" fmla="*/ 16 h 520"/>
                  <a:gd name="T38" fmla="*/ 69 w 94"/>
                  <a:gd name="T39" fmla="*/ 36 h 520"/>
                  <a:gd name="T40" fmla="*/ 80 w 94"/>
                  <a:gd name="T41" fmla="*/ 31 h 520"/>
                  <a:gd name="T42" fmla="*/ 94 w 94"/>
                  <a:gd name="T43" fmla="*/ 27 h 520"/>
                  <a:gd name="T44" fmla="*/ 67 w 94"/>
                  <a:gd name="T45" fmla="*/ 57 h 520"/>
                  <a:gd name="T46" fmla="*/ 58 w 94"/>
                  <a:gd name="T47" fmla="*/ 77 h 520"/>
                  <a:gd name="T48" fmla="*/ 72 w 94"/>
                  <a:gd name="T49" fmla="*/ 70 h 520"/>
                  <a:gd name="T50" fmla="*/ 84 w 94"/>
                  <a:gd name="T51" fmla="*/ 65 h 520"/>
                  <a:gd name="T52" fmla="*/ 66 w 94"/>
                  <a:gd name="T53" fmla="*/ 84 h 520"/>
                  <a:gd name="T54" fmla="*/ 48 w 94"/>
                  <a:gd name="T55" fmla="*/ 105 h 520"/>
                  <a:gd name="T56" fmla="*/ 43 w 94"/>
                  <a:gd name="T57" fmla="*/ 125 h 520"/>
                  <a:gd name="T58" fmla="*/ 54 w 94"/>
                  <a:gd name="T59" fmla="*/ 128 h 520"/>
                  <a:gd name="T60" fmla="*/ 69 w 94"/>
                  <a:gd name="T61" fmla="*/ 121 h 520"/>
                  <a:gd name="T62" fmla="*/ 57 w 94"/>
                  <a:gd name="T63" fmla="*/ 130 h 520"/>
                  <a:gd name="T64" fmla="*/ 35 w 94"/>
                  <a:gd name="T65" fmla="*/ 155 h 520"/>
                  <a:gd name="T66" fmla="*/ 33 w 94"/>
                  <a:gd name="T67" fmla="*/ 181 h 520"/>
                  <a:gd name="T68" fmla="*/ 47 w 94"/>
                  <a:gd name="T69" fmla="*/ 181 h 520"/>
                  <a:gd name="T70" fmla="*/ 64 w 94"/>
                  <a:gd name="T71" fmla="*/ 174 h 520"/>
                  <a:gd name="T72" fmla="*/ 54 w 94"/>
                  <a:gd name="T73" fmla="*/ 179 h 520"/>
                  <a:gd name="T74" fmla="*/ 28 w 94"/>
                  <a:gd name="T75" fmla="*/ 195 h 520"/>
                  <a:gd name="T76" fmla="*/ 22 w 94"/>
                  <a:gd name="T77" fmla="*/ 231 h 520"/>
                  <a:gd name="T78" fmla="*/ 14 w 94"/>
                  <a:gd name="T79" fmla="*/ 310 h 520"/>
                  <a:gd name="T80" fmla="*/ 14 w 94"/>
                  <a:gd name="T81" fmla="*/ 397 h 520"/>
                  <a:gd name="T82" fmla="*/ 33 w 94"/>
                  <a:gd name="T83" fmla="*/ 473 h 520"/>
                  <a:gd name="T84" fmla="*/ 52 w 94"/>
                  <a:gd name="T85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4" h="520">
                    <a:moveTo>
                      <a:pt x="52" y="520"/>
                    </a:moveTo>
                    <a:lnTo>
                      <a:pt x="37" y="487"/>
                    </a:lnTo>
                    <a:lnTo>
                      <a:pt x="24" y="457"/>
                    </a:lnTo>
                    <a:lnTo>
                      <a:pt x="14" y="431"/>
                    </a:lnTo>
                    <a:lnTo>
                      <a:pt x="8" y="406"/>
                    </a:lnTo>
                    <a:lnTo>
                      <a:pt x="5" y="384"/>
                    </a:lnTo>
                    <a:lnTo>
                      <a:pt x="3" y="364"/>
                    </a:lnTo>
                    <a:lnTo>
                      <a:pt x="7" y="341"/>
                    </a:lnTo>
                    <a:lnTo>
                      <a:pt x="11" y="317"/>
                    </a:lnTo>
                    <a:lnTo>
                      <a:pt x="14" y="292"/>
                    </a:lnTo>
                    <a:lnTo>
                      <a:pt x="18" y="264"/>
                    </a:lnTo>
                    <a:lnTo>
                      <a:pt x="19" y="231"/>
                    </a:lnTo>
                    <a:lnTo>
                      <a:pt x="20" y="191"/>
                    </a:lnTo>
                    <a:lnTo>
                      <a:pt x="16" y="178"/>
                    </a:lnTo>
                    <a:lnTo>
                      <a:pt x="9" y="163"/>
                    </a:lnTo>
                    <a:lnTo>
                      <a:pt x="0" y="148"/>
                    </a:lnTo>
                    <a:lnTo>
                      <a:pt x="3" y="147"/>
                    </a:lnTo>
                    <a:lnTo>
                      <a:pt x="8" y="149"/>
                    </a:lnTo>
                    <a:lnTo>
                      <a:pt x="13" y="155"/>
                    </a:lnTo>
                    <a:lnTo>
                      <a:pt x="16" y="161"/>
                    </a:lnTo>
                    <a:lnTo>
                      <a:pt x="20" y="166"/>
                    </a:lnTo>
                    <a:lnTo>
                      <a:pt x="24" y="168"/>
                    </a:lnTo>
                    <a:lnTo>
                      <a:pt x="26" y="167"/>
                    </a:lnTo>
                    <a:lnTo>
                      <a:pt x="27" y="159"/>
                    </a:lnTo>
                    <a:lnTo>
                      <a:pt x="28" y="145"/>
                    </a:lnTo>
                    <a:lnTo>
                      <a:pt x="31" y="128"/>
                    </a:lnTo>
                    <a:lnTo>
                      <a:pt x="31" y="109"/>
                    </a:lnTo>
                    <a:lnTo>
                      <a:pt x="29" y="91"/>
                    </a:lnTo>
                    <a:lnTo>
                      <a:pt x="27" y="71"/>
                    </a:lnTo>
                    <a:lnTo>
                      <a:pt x="31" y="71"/>
                    </a:lnTo>
                    <a:lnTo>
                      <a:pt x="33" y="76"/>
                    </a:lnTo>
                    <a:lnTo>
                      <a:pt x="35" y="83"/>
                    </a:lnTo>
                    <a:lnTo>
                      <a:pt x="38" y="90"/>
                    </a:lnTo>
                    <a:lnTo>
                      <a:pt x="40" y="95"/>
                    </a:lnTo>
                    <a:lnTo>
                      <a:pt x="41" y="92"/>
                    </a:lnTo>
                    <a:lnTo>
                      <a:pt x="43" y="85"/>
                    </a:lnTo>
                    <a:lnTo>
                      <a:pt x="45" y="76"/>
                    </a:lnTo>
                    <a:lnTo>
                      <a:pt x="46" y="66"/>
                    </a:lnTo>
                    <a:lnTo>
                      <a:pt x="46" y="58"/>
                    </a:lnTo>
                    <a:lnTo>
                      <a:pt x="47" y="46"/>
                    </a:lnTo>
                    <a:lnTo>
                      <a:pt x="46" y="38"/>
                    </a:lnTo>
                    <a:lnTo>
                      <a:pt x="46" y="28"/>
                    </a:lnTo>
                    <a:lnTo>
                      <a:pt x="50" y="28"/>
                    </a:lnTo>
                    <a:lnTo>
                      <a:pt x="52" y="32"/>
                    </a:lnTo>
                    <a:lnTo>
                      <a:pt x="53" y="38"/>
                    </a:lnTo>
                    <a:lnTo>
                      <a:pt x="53" y="45"/>
                    </a:lnTo>
                    <a:lnTo>
                      <a:pt x="54" y="51"/>
                    </a:lnTo>
                    <a:lnTo>
                      <a:pt x="54" y="53"/>
                    </a:lnTo>
                    <a:lnTo>
                      <a:pt x="56" y="52"/>
                    </a:lnTo>
                    <a:lnTo>
                      <a:pt x="60" y="40"/>
                    </a:lnTo>
                    <a:lnTo>
                      <a:pt x="66" y="25"/>
                    </a:lnTo>
                    <a:lnTo>
                      <a:pt x="71" y="10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79" y="3"/>
                    </a:lnTo>
                    <a:lnTo>
                      <a:pt x="78" y="9"/>
                    </a:lnTo>
                    <a:lnTo>
                      <a:pt x="76" y="16"/>
                    </a:lnTo>
                    <a:lnTo>
                      <a:pt x="73" y="25"/>
                    </a:lnTo>
                    <a:lnTo>
                      <a:pt x="70" y="32"/>
                    </a:lnTo>
                    <a:lnTo>
                      <a:pt x="69" y="36"/>
                    </a:lnTo>
                    <a:lnTo>
                      <a:pt x="69" y="38"/>
                    </a:lnTo>
                    <a:lnTo>
                      <a:pt x="73" y="34"/>
                    </a:lnTo>
                    <a:lnTo>
                      <a:pt x="80" y="31"/>
                    </a:lnTo>
                    <a:lnTo>
                      <a:pt x="86" y="26"/>
                    </a:lnTo>
                    <a:lnTo>
                      <a:pt x="91" y="25"/>
                    </a:lnTo>
                    <a:lnTo>
                      <a:pt x="94" y="27"/>
                    </a:lnTo>
                    <a:lnTo>
                      <a:pt x="84" y="36"/>
                    </a:lnTo>
                    <a:lnTo>
                      <a:pt x="76" y="46"/>
                    </a:lnTo>
                    <a:lnTo>
                      <a:pt x="67" y="57"/>
                    </a:lnTo>
                    <a:lnTo>
                      <a:pt x="61" y="66"/>
                    </a:lnTo>
                    <a:lnTo>
                      <a:pt x="58" y="73"/>
                    </a:lnTo>
                    <a:lnTo>
                      <a:pt x="58" y="77"/>
                    </a:lnTo>
                    <a:lnTo>
                      <a:pt x="61" y="78"/>
                    </a:lnTo>
                    <a:lnTo>
                      <a:pt x="66" y="74"/>
                    </a:lnTo>
                    <a:lnTo>
                      <a:pt x="72" y="70"/>
                    </a:lnTo>
                    <a:lnTo>
                      <a:pt x="78" y="65"/>
                    </a:lnTo>
                    <a:lnTo>
                      <a:pt x="82" y="63"/>
                    </a:lnTo>
                    <a:lnTo>
                      <a:pt x="84" y="65"/>
                    </a:lnTo>
                    <a:lnTo>
                      <a:pt x="78" y="72"/>
                    </a:lnTo>
                    <a:lnTo>
                      <a:pt x="73" y="78"/>
                    </a:lnTo>
                    <a:lnTo>
                      <a:pt x="66" y="84"/>
                    </a:lnTo>
                    <a:lnTo>
                      <a:pt x="57" y="93"/>
                    </a:lnTo>
                    <a:lnTo>
                      <a:pt x="53" y="99"/>
                    </a:lnTo>
                    <a:lnTo>
                      <a:pt x="48" y="105"/>
                    </a:lnTo>
                    <a:lnTo>
                      <a:pt x="45" y="112"/>
                    </a:lnTo>
                    <a:lnTo>
                      <a:pt x="43" y="119"/>
                    </a:lnTo>
                    <a:lnTo>
                      <a:pt x="43" y="125"/>
                    </a:lnTo>
                    <a:lnTo>
                      <a:pt x="46" y="129"/>
                    </a:lnTo>
                    <a:lnTo>
                      <a:pt x="50" y="130"/>
                    </a:lnTo>
                    <a:lnTo>
                      <a:pt x="54" y="128"/>
                    </a:lnTo>
                    <a:lnTo>
                      <a:pt x="60" y="125"/>
                    </a:lnTo>
                    <a:lnTo>
                      <a:pt x="65" y="123"/>
                    </a:lnTo>
                    <a:lnTo>
                      <a:pt x="69" y="121"/>
                    </a:lnTo>
                    <a:lnTo>
                      <a:pt x="71" y="122"/>
                    </a:lnTo>
                    <a:lnTo>
                      <a:pt x="70" y="127"/>
                    </a:lnTo>
                    <a:lnTo>
                      <a:pt x="57" y="130"/>
                    </a:lnTo>
                    <a:lnTo>
                      <a:pt x="46" y="138"/>
                    </a:lnTo>
                    <a:lnTo>
                      <a:pt x="39" y="148"/>
                    </a:lnTo>
                    <a:lnTo>
                      <a:pt x="35" y="155"/>
                    </a:lnTo>
                    <a:lnTo>
                      <a:pt x="33" y="163"/>
                    </a:lnTo>
                    <a:lnTo>
                      <a:pt x="33" y="173"/>
                    </a:lnTo>
                    <a:lnTo>
                      <a:pt x="33" y="181"/>
                    </a:lnTo>
                    <a:lnTo>
                      <a:pt x="35" y="185"/>
                    </a:lnTo>
                    <a:lnTo>
                      <a:pt x="40" y="183"/>
                    </a:lnTo>
                    <a:lnTo>
                      <a:pt x="47" y="181"/>
                    </a:lnTo>
                    <a:lnTo>
                      <a:pt x="54" y="178"/>
                    </a:lnTo>
                    <a:lnTo>
                      <a:pt x="60" y="175"/>
                    </a:lnTo>
                    <a:lnTo>
                      <a:pt x="64" y="174"/>
                    </a:lnTo>
                    <a:lnTo>
                      <a:pt x="66" y="175"/>
                    </a:lnTo>
                    <a:lnTo>
                      <a:pt x="63" y="176"/>
                    </a:lnTo>
                    <a:lnTo>
                      <a:pt x="54" y="179"/>
                    </a:lnTo>
                    <a:lnTo>
                      <a:pt x="44" y="182"/>
                    </a:lnTo>
                    <a:lnTo>
                      <a:pt x="34" y="188"/>
                    </a:lnTo>
                    <a:lnTo>
                      <a:pt x="28" y="195"/>
                    </a:lnTo>
                    <a:lnTo>
                      <a:pt x="27" y="201"/>
                    </a:lnTo>
                    <a:lnTo>
                      <a:pt x="25" y="213"/>
                    </a:lnTo>
                    <a:lnTo>
                      <a:pt x="22" y="231"/>
                    </a:lnTo>
                    <a:lnTo>
                      <a:pt x="20" y="255"/>
                    </a:lnTo>
                    <a:lnTo>
                      <a:pt x="18" y="281"/>
                    </a:lnTo>
                    <a:lnTo>
                      <a:pt x="14" y="310"/>
                    </a:lnTo>
                    <a:lnTo>
                      <a:pt x="12" y="342"/>
                    </a:lnTo>
                    <a:lnTo>
                      <a:pt x="9" y="374"/>
                    </a:lnTo>
                    <a:lnTo>
                      <a:pt x="14" y="397"/>
                    </a:lnTo>
                    <a:lnTo>
                      <a:pt x="19" y="422"/>
                    </a:lnTo>
                    <a:lnTo>
                      <a:pt x="26" y="447"/>
                    </a:lnTo>
                    <a:lnTo>
                      <a:pt x="33" y="473"/>
                    </a:lnTo>
                    <a:lnTo>
                      <a:pt x="44" y="496"/>
                    </a:lnTo>
                    <a:lnTo>
                      <a:pt x="56" y="519"/>
                    </a:lnTo>
                    <a:lnTo>
                      <a:pt x="52" y="52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1" name="Freeform 480"/>
              <p:cNvSpPr>
                <a:spLocks/>
              </p:cNvSpPr>
              <p:nvPr/>
            </p:nvSpPr>
            <p:spPr bwMode="auto">
              <a:xfrm>
                <a:off x="4920424" y="2129051"/>
                <a:ext cx="125215" cy="297779"/>
              </a:xfrm>
              <a:custGeom>
                <a:avLst/>
                <a:gdLst>
                  <a:gd name="T0" fmla="*/ 68 w 119"/>
                  <a:gd name="T1" fmla="*/ 13 h 283"/>
                  <a:gd name="T2" fmla="*/ 70 w 119"/>
                  <a:gd name="T3" fmla="*/ 44 h 283"/>
                  <a:gd name="T4" fmla="*/ 67 w 119"/>
                  <a:gd name="T5" fmla="*/ 65 h 283"/>
                  <a:gd name="T6" fmla="*/ 60 w 119"/>
                  <a:gd name="T7" fmla="*/ 61 h 283"/>
                  <a:gd name="T8" fmla="*/ 50 w 119"/>
                  <a:gd name="T9" fmla="*/ 32 h 283"/>
                  <a:gd name="T10" fmla="*/ 38 w 119"/>
                  <a:gd name="T11" fmla="*/ 10 h 283"/>
                  <a:gd name="T12" fmla="*/ 29 w 119"/>
                  <a:gd name="T13" fmla="*/ 5 h 283"/>
                  <a:gd name="T14" fmla="*/ 31 w 119"/>
                  <a:gd name="T15" fmla="*/ 8 h 283"/>
                  <a:gd name="T16" fmla="*/ 35 w 119"/>
                  <a:gd name="T17" fmla="*/ 13 h 283"/>
                  <a:gd name="T18" fmla="*/ 45 w 119"/>
                  <a:gd name="T19" fmla="*/ 33 h 283"/>
                  <a:gd name="T20" fmla="*/ 50 w 119"/>
                  <a:gd name="T21" fmla="*/ 48 h 283"/>
                  <a:gd name="T22" fmla="*/ 50 w 119"/>
                  <a:gd name="T23" fmla="*/ 52 h 283"/>
                  <a:gd name="T24" fmla="*/ 35 w 119"/>
                  <a:gd name="T25" fmla="*/ 37 h 283"/>
                  <a:gd name="T26" fmla="*/ 3 w 119"/>
                  <a:gd name="T27" fmla="*/ 13 h 283"/>
                  <a:gd name="T28" fmla="*/ 1 w 119"/>
                  <a:gd name="T29" fmla="*/ 17 h 283"/>
                  <a:gd name="T30" fmla="*/ 5 w 119"/>
                  <a:gd name="T31" fmla="*/ 21 h 283"/>
                  <a:gd name="T32" fmla="*/ 12 w 119"/>
                  <a:gd name="T33" fmla="*/ 25 h 283"/>
                  <a:gd name="T34" fmla="*/ 25 w 119"/>
                  <a:gd name="T35" fmla="*/ 36 h 283"/>
                  <a:gd name="T36" fmla="*/ 42 w 119"/>
                  <a:gd name="T37" fmla="*/ 56 h 283"/>
                  <a:gd name="T38" fmla="*/ 17 w 119"/>
                  <a:gd name="T39" fmla="*/ 48 h 283"/>
                  <a:gd name="T40" fmla="*/ 16 w 119"/>
                  <a:gd name="T41" fmla="*/ 46 h 283"/>
                  <a:gd name="T42" fmla="*/ 15 w 119"/>
                  <a:gd name="T43" fmla="*/ 46 h 283"/>
                  <a:gd name="T44" fmla="*/ 13 w 119"/>
                  <a:gd name="T45" fmla="*/ 46 h 283"/>
                  <a:gd name="T46" fmla="*/ 16 w 119"/>
                  <a:gd name="T47" fmla="*/ 51 h 283"/>
                  <a:gd name="T48" fmla="*/ 35 w 119"/>
                  <a:gd name="T49" fmla="*/ 59 h 283"/>
                  <a:gd name="T50" fmla="*/ 55 w 119"/>
                  <a:gd name="T51" fmla="*/ 71 h 283"/>
                  <a:gd name="T52" fmla="*/ 62 w 119"/>
                  <a:gd name="T53" fmla="*/ 85 h 283"/>
                  <a:gd name="T54" fmla="*/ 63 w 119"/>
                  <a:gd name="T55" fmla="*/ 118 h 283"/>
                  <a:gd name="T56" fmla="*/ 64 w 119"/>
                  <a:gd name="T57" fmla="*/ 146 h 283"/>
                  <a:gd name="T58" fmla="*/ 71 w 119"/>
                  <a:gd name="T59" fmla="*/ 186 h 283"/>
                  <a:gd name="T60" fmla="*/ 83 w 119"/>
                  <a:gd name="T61" fmla="*/ 232 h 283"/>
                  <a:gd name="T62" fmla="*/ 99 w 119"/>
                  <a:gd name="T63" fmla="*/ 270 h 283"/>
                  <a:gd name="T64" fmla="*/ 109 w 119"/>
                  <a:gd name="T65" fmla="*/ 282 h 283"/>
                  <a:gd name="T66" fmla="*/ 114 w 119"/>
                  <a:gd name="T67" fmla="*/ 282 h 283"/>
                  <a:gd name="T68" fmla="*/ 118 w 119"/>
                  <a:gd name="T69" fmla="*/ 282 h 283"/>
                  <a:gd name="T70" fmla="*/ 119 w 119"/>
                  <a:gd name="T71" fmla="*/ 282 h 283"/>
                  <a:gd name="T72" fmla="*/ 115 w 119"/>
                  <a:gd name="T73" fmla="*/ 273 h 283"/>
                  <a:gd name="T74" fmla="*/ 102 w 119"/>
                  <a:gd name="T75" fmla="*/ 247 h 283"/>
                  <a:gd name="T76" fmla="*/ 93 w 119"/>
                  <a:gd name="T77" fmla="*/ 224 h 283"/>
                  <a:gd name="T78" fmla="*/ 80 w 119"/>
                  <a:gd name="T79" fmla="*/ 193 h 283"/>
                  <a:gd name="T80" fmla="*/ 69 w 119"/>
                  <a:gd name="T81" fmla="*/ 164 h 283"/>
                  <a:gd name="T82" fmla="*/ 67 w 119"/>
                  <a:gd name="T83" fmla="*/ 126 h 283"/>
                  <a:gd name="T84" fmla="*/ 73 w 119"/>
                  <a:gd name="T85" fmla="*/ 91 h 283"/>
                  <a:gd name="T86" fmla="*/ 76 w 119"/>
                  <a:gd name="T87" fmla="*/ 53 h 283"/>
                  <a:gd name="T88" fmla="*/ 76 w 119"/>
                  <a:gd name="T89" fmla="*/ 35 h 283"/>
                  <a:gd name="T90" fmla="*/ 76 w 119"/>
                  <a:gd name="T91" fmla="*/ 17 h 283"/>
                  <a:gd name="T92" fmla="*/ 70 w 119"/>
                  <a:gd name="T93" fmla="*/ 4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19" h="283">
                    <a:moveTo>
                      <a:pt x="63" y="0"/>
                    </a:moveTo>
                    <a:lnTo>
                      <a:pt x="68" y="13"/>
                    </a:lnTo>
                    <a:lnTo>
                      <a:pt x="70" y="29"/>
                    </a:lnTo>
                    <a:lnTo>
                      <a:pt x="70" y="44"/>
                    </a:lnTo>
                    <a:lnTo>
                      <a:pt x="69" y="53"/>
                    </a:lnTo>
                    <a:lnTo>
                      <a:pt x="67" y="65"/>
                    </a:lnTo>
                    <a:lnTo>
                      <a:pt x="65" y="75"/>
                    </a:lnTo>
                    <a:lnTo>
                      <a:pt x="60" y="61"/>
                    </a:lnTo>
                    <a:lnTo>
                      <a:pt x="55" y="46"/>
                    </a:lnTo>
                    <a:lnTo>
                      <a:pt x="50" y="32"/>
                    </a:lnTo>
                    <a:lnTo>
                      <a:pt x="44" y="20"/>
                    </a:lnTo>
                    <a:lnTo>
                      <a:pt x="38" y="10"/>
                    </a:lnTo>
                    <a:lnTo>
                      <a:pt x="29" y="3"/>
                    </a:lnTo>
                    <a:lnTo>
                      <a:pt x="29" y="5"/>
                    </a:lnTo>
                    <a:lnTo>
                      <a:pt x="30" y="7"/>
                    </a:lnTo>
                    <a:lnTo>
                      <a:pt x="31" y="8"/>
                    </a:lnTo>
                    <a:lnTo>
                      <a:pt x="33" y="11"/>
                    </a:lnTo>
                    <a:lnTo>
                      <a:pt x="35" y="13"/>
                    </a:lnTo>
                    <a:lnTo>
                      <a:pt x="41" y="24"/>
                    </a:lnTo>
                    <a:lnTo>
                      <a:pt x="45" y="33"/>
                    </a:lnTo>
                    <a:lnTo>
                      <a:pt x="50" y="45"/>
                    </a:lnTo>
                    <a:lnTo>
                      <a:pt x="50" y="48"/>
                    </a:lnTo>
                    <a:lnTo>
                      <a:pt x="50" y="50"/>
                    </a:lnTo>
                    <a:lnTo>
                      <a:pt x="50" y="52"/>
                    </a:lnTo>
                    <a:lnTo>
                      <a:pt x="50" y="55"/>
                    </a:lnTo>
                    <a:lnTo>
                      <a:pt x="35" y="37"/>
                    </a:lnTo>
                    <a:lnTo>
                      <a:pt x="19" y="23"/>
                    </a:lnTo>
                    <a:lnTo>
                      <a:pt x="3" y="13"/>
                    </a:lnTo>
                    <a:lnTo>
                      <a:pt x="0" y="16"/>
                    </a:lnTo>
                    <a:lnTo>
                      <a:pt x="1" y="17"/>
                    </a:lnTo>
                    <a:lnTo>
                      <a:pt x="3" y="19"/>
                    </a:lnTo>
                    <a:lnTo>
                      <a:pt x="5" y="21"/>
                    </a:lnTo>
                    <a:lnTo>
                      <a:pt x="9" y="23"/>
                    </a:lnTo>
                    <a:lnTo>
                      <a:pt x="12" y="25"/>
                    </a:lnTo>
                    <a:lnTo>
                      <a:pt x="15" y="27"/>
                    </a:lnTo>
                    <a:lnTo>
                      <a:pt x="25" y="36"/>
                    </a:lnTo>
                    <a:lnTo>
                      <a:pt x="33" y="44"/>
                    </a:lnTo>
                    <a:lnTo>
                      <a:pt x="42" y="56"/>
                    </a:lnTo>
                    <a:lnTo>
                      <a:pt x="18" y="48"/>
                    </a:lnTo>
                    <a:lnTo>
                      <a:pt x="17" y="48"/>
                    </a:lnTo>
                    <a:lnTo>
                      <a:pt x="17" y="48"/>
                    </a:lnTo>
                    <a:lnTo>
                      <a:pt x="16" y="46"/>
                    </a:lnTo>
                    <a:lnTo>
                      <a:pt x="15" y="46"/>
                    </a:lnTo>
                    <a:lnTo>
                      <a:pt x="15" y="46"/>
                    </a:lnTo>
                    <a:lnTo>
                      <a:pt x="13" y="46"/>
                    </a:lnTo>
                    <a:lnTo>
                      <a:pt x="13" y="46"/>
                    </a:lnTo>
                    <a:lnTo>
                      <a:pt x="15" y="49"/>
                    </a:lnTo>
                    <a:lnTo>
                      <a:pt x="16" y="51"/>
                    </a:lnTo>
                    <a:lnTo>
                      <a:pt x="25" y="56"/>
                    </a:lnTo>
                    <a:lnTo>
                      <a:pt x="35" y="59"/>
                    </a:lnTo>
                    <a:lnTo>
                      <a:pt x="48" y="67"/>
                    </a:lnTo>
                    <a:lnTo>
                      <a:pt x="55" y="71"/>
                    </a:lnTo>
                    <a:lnTo>
                      <a:pt x="60" y="77"/>
                    </a:lnTo>
                    <a:lnTo>
                      <a:pt x="62" y="85"/>
                    </a:lnTo>
                    <a:lnTo>
                      <a:pt x="62" y="102"/>
                    </a:lnTo>
                    <a:lnTo>
                      <a:pt x="63" y="118"/>
                    </a:lnTo>
                    <a:lnTo>
                      <a:pt x="63" y="134"/>
                    </a:lnTo>
                    <a:lnTo>
                      <a:pt x="64" y="146"/>
                    </a:lnTo>
                    <a:lnTo>
                      <a:pt x="67" y="165"/>
                    </a:lnTo>
                    <a:lnTo>
                      <a:pt x="71" y="186"/>
                    </a:lnTo>
                    <a:lnTo>
                      <a:pt x="76" y="209"/>
                    </a:lnTo>
                    <a:lnTo>
                      <a:pt x="83" y="232"/>
                    </a:lnTo>
                    <a:lnTo>
                      <a:pt x="90" y="253"/>
                    </a:lnTo>
                    <a:lnTo>
                      <a:pt x="99" y="270"/>
                    </a:lnTo>
                    <a:lnTo>
                      <a:pt x="108" y="282"/>
                    </a:lnTo>
                    <a:lnTo>
                      <a:pt x="109" y="282"/>
                    </a:lnTo>
                    <a:lnTo>
                      <a:pt x="112" y="282"/>
                    </a:lnTo>
                    <a:lnTo>
                      <a:pt x="114" y="282"/>
                    </a:lnTo>
                    <a:lnTo>
                      <a:pt x="115" y="282"/>
                    </a:lnTo>
                    <a:lnTo>
                      <a:pt x="118" y="282"/>
                    </a:lnTo>
                    <a:lnTo>
                      <a:pt x="119" y="283"/>
                    </a:lnTo>
                    <a:lnTo>
                      <a:pt x="119" y="282"/>
                    </a:lnTo>
                    <a:lnTo>
                      <a:pt x="119" y="281"/>
                    </a:lnTo>
                    <a:lnTo>
                      <a:pt x="115" y="273"/>
                    </a:lnTo>
                    <a:lnTo>
                      <a:pt x="109" y="261"/>
                    </a:lnTo>
                    <a:lnTo>
                      <a:pt x="102" y="247"/>
                    </a:lnTo>
                    <a:lnTo>
                      <a:pt x="97" y="235"/>
                    </a:lnTo>
                    <a:lnTo>
                      <a:pt x="93" y="224"/>
                    </a:lnTo>
                    <a:lnTo>
                      <a:pt x="87" y="208"/>
                    </a:lnTo>
                    <a:lnTo>
                      <a:pt x="80" y="193"/>
                    </a:lnTo>
                    <a:lnTo>
                      <a:pt x="74" y="179"/>
                    </a:lnTo>
                    <a:lnTo>
                      <a:pt x="69" y="164"/>
                    </a:lnTo>
                    <a:lnTo>
                      <a:pt x="67" y="145"/>
                    </a:lnTo>
                    <a:lnTo>
                      <a:pt x="67" y="126"/>
                    </a:lnTo>
                    <a:lnTo>
                      <a:pt x="69" y="108"/>
                    </a:lnTo>
                    <a:lnTo>
                      <a:pt x="73" y="91"/>
                    </a:lnTo>
                    <a:lnTo>
                      <a:pt x="75" y="74"/>
                    </a:lnTo>
                    <a:lnTo>
                      <a:pt x="76" y="53"/>
                    </a:lnTo>
                    <a:lnTo>
                      <a:pt x="76" y="45"/>
                    </a:lnTo>
                    <a:lnTo>
                      <a:pt x="76" y="35"/>
                    </a:lnTo>
                    <a:lnTo>
                      <a:pt x="76" y="26"/>
                    </a:lnTo>
                    <a:lnTo>
                      <a:pt x="76" y="17"/>
                    </a:lnTo>
                    <a:lnTo>
                      <a:pt x="74" y="10"/>
                    </a:lnTo>
                    <a:lnTo>
                      <a:pt x="70" y="4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2" name="Freeform 481"/>
              <p:cNvSpPr>
                <a:spLocks/>
              </p:cNvSpPr>
              <p:nvPr/>
            </p:nvSpPr>
            <p:spPr bwMode="auto">
              <a:xfrm>
                <a:off x="4725763" y="2154305"/>
                <a:ext cx="301988" cy="269369"/>
              </a:xfrm>
              <a:custGeom>
                <a:avLst/>
                <a:gdLst>
                  <a:gd name="T0" fmla="*/ 175 w 287"/>
                  <a:gd name="T1" fmla="*/ 78 h 256"/>
                  <a:gd name="T2" fmla="*/ 189 w 287"/>
                  <a:gd name="T3" fmla="*/ 82 h 256"/>
                  <a:gd name="T4" fmla="*/ 196 w 287"/>
                  <a:gd name="T5" fmla="*/ 92 h 256"/>
                  <a:gd name="T6" fmla="*/ 198 w 287"/>
                  <a:gd name="T7" fmla="*/ 105 h 256"/>
                  <a:gd name="T8" fmla="*/ 218 w 287"/>
                  <a:gd name="T9" fmla="*/ 99 h 256"/>
                  <a:gd name="T10" fmla="*/ 228 w 287"/>
                  <a:gd name="T11" fmla="*/ 102 h 256"/>
                  <a:gd name="T12" fmla="*/ 234 w 287"/>
                  <a:gd name="T13" fmla="*/ 107 h 256"/>
                  <a:gd name="T14" fmla="*/ 237 w 287"/>
                  <a:gd name="T15" fmla="*/ 114 h 256"/>
                  <a:gd name="T16" fmla="*/ 239 w 287"/>
                  <a:gd name="T17" fmla="*/ 126 h 256"/>
                  <a:gd name="T18" fmla="*/ 241 w 287"/>
                  <a:gd name="T19" fmla="*/ 141 h 256"/>
                  <a:gd name="T20" fmla="*/ 249 w 287"/>
                  <a:gd name="T21" fmla="*/ 167 h 256"/>
                  <a:gd name="T22" fmla="*/ 262 w 287"/>
                  <a:gd name="T23" fmla="*/ 203 h 256"/>
                  <a:gd name="T24" fmla="*/ 287 w 287"/>
                  <a:gd name="T25" fmla="*/ 256 h 256"/>
                  <a:gd name="T26" fmla="*/ 275 w 287"/>
                  <a:gd name="T27" fmla="*/ 252 h 256"/>
                  <a:gd name="T28" fmla="*/ 265 w 287"/>
                  <a:gd name="T29" fmla="*/ 246 h 256"/>
                  <a:gd name="T30" fmla="*/ 256 w 287"/>
                  <a:gd name="T31" fmla="*/ 243 h 256"/>
                  <a:gd name="T32" fmla="*/ 192 w 287"/>
                  <a:gd name="T33" fmla="*/ 242 h 256"/>
                  <a:gd name="T34" fmla="*/ 163 w 287"/>
                  <a:gd name="T35" fmla="*/ 236 h 256"/>
                  <a:gd name="T36" fmla="*/ 141 w 287"/>
                  <a:gd name="T37" fmla="*/ 220 h 256"/>
                  <a:gd name="T38" fmla="*/ 135 w 287"/>
                  <a:gd name="T39" fmla="*/ 195 h 256"/>
                  <a:gd name="T40" fmla="*/ 121 w 287"/>
                  <a:gd name="T41" fmla="*/ 198 h 256"/>
                  <a:gd name="T42" fmla="*/ 100 w 287"/>
                  <a:gd name="T43" fmla="*/ 197 h 256"/>
                  <a:gd name="T44" fmla="*/ 82 w 287"/>
                  <a:gd name="T45" fmla="*/ 188 h 256"/>
                  <a:gd name="T46" fmla="*/ 73 w 287"/>
                  <a:gd name="T47" fmla="*/ 169 h 256"/>
                  <a:gd name="T48" fmla="*/ 48 w 287"/>
                  <a:gd name="T49" fmla="*/ 167 h 256"/>
                  <a:gd name="T50" fmla="*/ 31 w 287"/>
                  <a:gd name="T51" fmla="*/ 158 h 256"/>
                  <a:gd name="T52" fmla="*/ 23 w 287"/>
                  <a:gd name="T53" fmla="*/ 137 h 256"/>
                  <a:gd name="T54" fmla="*/ 29 w 287"/>
                  <a:gd name="T55" fmla="*/ 121 h 256"/>
                  <a:gd name="T56" fmla="*/ 20 w 287"/>
                  <a:gd name="T57" fmla="*/ 107 h 256"/>
                  <a:gd name="T58" fmla="*/ 9 w 287"/>
                  <a:gd name="T59" fmla="*/ 84 h 256"/>
                  <a:gd name="T60" fmla="*/ 22 w 287"/>
                  <a:gd name="T61" fmla="*/ 66 h 256"/>
                  <a:gd name="T62" fmla="*/ 4 w 287"/>
                  <a:gd name="T63" fmla="*/ 43 h 256"/>
                  <a:gd name="T64" fmla="*/ 0 w 287"/>
                  <a:gd name="T65" fmla="*/ 20 h 256"/>
                  <a:gd name="T66" fmla="*/ 11 w 287"/>
                  <a:gd name="T67" fmla="*/ 5 h 256"/>
                  <a:gd name="T68" fmla="*/ 32 w 287"/>
                  <a:gd name="T69" fmla="*/ 0 h 256"/>
                  <a:gd name="T70" fmla="*/ 48 w 287"/>
                  <a:gd name="T71" fmla="*/ 6 h 256"/>
                  <a:gd name="T72" fmla="*/ 58 w 287"/>
                  <a:gd name="T73" fmla="*/ 14 h 256"/>
                  <a:gd name="T74" fmla="*/ 71 w 287"/>
                  <a:gd name="T75" fmla="*/ 2 h 256"/>
                  <a:gd name="T76" fmla="*/ 92 w 287"/>
                  <a:gd name="T77" fmla="*/ 2 h 256"/>
                  <a:gd name="T78" fmla="*/ 106 w 287"/>
                  <a:gd name="T79" fmla="*/ 16 h 256"/>
                  <a:gd name="T80" fmla="*/ 113 w 287"/>
                  <a:gd name="T81" fmla="*/ 29 h 256"/>
                  <a:gd name="T82" fmla="*/ 118 w 287"/>
                  <a:gd name="T83" fmla="*/ 38 h 256"/>
                  <a:gd name="T84" fmla="*/ 126 w 287"/>
                  <a:gd name="T85" fmla="*/ 31 h 256"/>
                  <a:gd name="T86" fmla="*/ 135 w 287"/>
                  <a:gd name="T87" fmla="*/ 26 h 256"/>
                  <a:gd name="T88" fmla="*/ 151 w 287"/>
                  <a:gd name="T89" fmla="*/ 29 h 256"/>
                  <a:gd name="T90" fmla="*/ 160 w 287"/>
                  <a:gd name="T91" fmla="*/ 46 h 256"/>
                  <a:gd name="T92" fmla="*/ 163 w 287"/>
                  <a:gd name="T93" fmla="*/ 70 h 256"/>
                  <a:gd name="T94" fmla="*/ 165 w 287"/>
                  <a:gd name="T95" fmla="*/ 8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87" h="256">
                    <a:moveTo>
                      <a:pt x="165" y="82"/>
                    </a:moveTo>
                    <a:lnTo>
                      <a:pt x="175" y="78"/>
                    </a:lnTo>
                    <a:lnTo>
                      <a:pt x="183" y="78"/>
                    </a:lnTo>
                    <a:lnTo>
                      <a:pt x="189" y="82"/>
                    </a:lnTo>
                    <a:lnTo>
                      <a:pt x="194" y="88"/>
                    </a:lnTo>
                    <a:lnTo>
                      <a:pt x="196" y="92"/>
                    </a:lnTo>
                    <a:lnTo>
                      <a:pt x="198" y="99"/>
                    </a:lnTo>
                    <a:lnTo>
                      <a:pt x="198" y="105"/>
                    </a:lnTo>
                    <a:lnTo>
                      <a:pt x="209" y="102"/>
                    </a:lnTo>
                    <a:lnTo>
                      <a:pt x="218" y="99"/>
                    </a:lnTo>
                    <a:lnTo>
                      <a:pt x="224" y="101"/>
                    </a:lnTo>
                    <a:lnTo>
                      <a:pt x="228" y="102"/>
                    </a:lnTo>
                    <a:lnTo>
                      <a:pt x="232" y="104"/>
                    </a:lnTo>
                    <a:lnTo>
                      <a:pt x="234" y="107"/>
                    </a:lnTo>
                    <a:lnTo>
                      <a:pt x="235" y="110"/>
                    </a:lnTo>
                    <a:lnTo>
                      <a:pt x="237" y="114"/>
                    </a:lnTo>
                    <a:lnTo>
                      <a:pt x="237" y="118"/>
                    </a:lnTo>
                    <a:lnTo>
                      <a:pt x="239" y="126"/>
                    </a:lnTo>
                    <a:lnTo>
                      <a:pt x="240" y="133"/>
                    </a:lnTo>
                    <a:lnTo>
                      <a:pt x="241" y="141"/>
                    </a:lnTo>
                    <a:lnTo>
                      <a:pt x="243" y="147"/>
                    </a:lnTo>
                    <a:lnTo>
                      <a:pt x="249" y="167"/>
                    </a:lnTo>
                    <a:lnTo>
                      <a:pt x="255" y="185"/>
                    </a:lnTo>
                    <a:lnTo>
                      <a:pt x="262" y="203"/>
                    </a:lnTo>
                    <a:lnTo>
                      <a:pt x="271" y="223"/>
                    </a:lnTo>
                    <a:lnTo>
                      <a:pt x="287" y="256"/>
                    </a:lnTo>
                    <a:lnTo>
                      <a:pt x="279" y="254"/>
                    </a:lnTo>
                    <a:lnTo>
                      <a:pt x="275" y="252"/>
                    </a:lnTo>
                    <a:lnTo>
                      <a:pt x="272" y="251"/>
                    </a:lnTo>
                    <a:lnTo>
                      <a:pt x="265" y="246"/>
                    </a:lnTo>
                    <a:lnTo>
                      <a:pt x="260" y="244"/>
                    </a:lnTo>
                    <a:lnTo>
                      <a:pt x="256" y="243"/>
                    </a:lnTo>
                    <a:lnTo>
                      <a:pt x="253" y="242"/>
                    </a:lnTo>
                    <a:lnTo>
                      <a:pt x="192" y="242"/>
                    </a:lnTo>
                    <a:lnTo>
                      <a:pt x="177" y="239"/>
                    </a:lnTo>
                    <a:lnTo>
                      <a:pt x="163" y="236"/>
                    </a:lnTo>
                    <a:lnTo>
                      <a:pt x="151" y="229"/>
                    </a:lnTo>
                    <a:lnTo>
                      <a:pt x="141" y="220"/>
                    </a:lnTo>
                    <a:lnTo>
                      <a:pt x="135" y="208"/>
                    </a:lnTo>
                    <a:lnTo>
                      <a:pt x="135" y="195"/>
                    </a:lnTo>
                    <a:lnTo>
                      <a:pt x="132" y="197"/>
                    </a:lnTo>
                    <a:lnTo>
                      <a:pt x="121" y="198"/>
                    </a:lnTo>
                    <a:lnTo>
                      <a:pt x="109" y="198"/>
                    </a:lnTo>
                    <a:lnTo>
                      <a:pt x="100" y="197"/>
                    </a:lnTo>
                    <a:lnTo>
                      <a:pt x="90" y="194"/>
                    </a:lnTo>
                    <a:lnTo>
                      <a:pt x="82" y="188"/>
                    </a:lnTo>
                    <a:lnTo>
                      <a:pt x="76" y="180"/>
                    </a:lnTo>
                    <a:lnTo>
                      <a:pt x="73" y="169"/>
                    </a:lnTo>
                    <a:lnTo>
                      <a:pt x="62" y="169"/>
                    </a:lnTo>
                    <a:lnTo>
                      <a:pt x="48" y="167"/>
                    </a:lnTo>
                    <a:lnTo>
                      <a:pt x="39" y="163"/>
                    </a:lnTo>
                    <a:lnTo>
                      <a:pt x="31" y="158"/>
                    </a:lnTo>
                    <a:lnTo>
                      <a:pt x="25" y="149"/>
                    </a:lnTo>
                    <a:lnTo>
                      <a:pt x="23" y="137"/>
                    </a:lnTo>
                    <a:lnTo>
                      <a:pt x="25" y="128"/>
                    </a:lnTo>
                    <a:lnTo>
                      <a:pt x="29" y="121"/>
                    </a:lnTo>
                    <a:lnTo>
                      <a:pt x="35" y="115"/>
                    </a:lnTo>
                    <a:lnTo>
                      <a:pt x="20" y="107"/>
                    </a:lnTo>
                    <a:lnTo>
                      <a:pt x="11" y="95"/>
                    </a:lnTo>
                    <a:lnTo>
                      <a:pt x="9" y="84"/>
                    </a:lnTo>
                    <a:lnTo>
                      <a:pt x="12" y="75"/>
                    </a:lnTo>
                    <a:lnTo>
                      <a:pt x="22" y="66"/>
                    </a:lnTo>
                    <a:lnTo>
                      <a:pt x="11" y="54"/>
                    </a:lnTo>
                    <a:lnTo>
                      <a:pt x="4" y="43"/>
                    </a:lnTo>
                    <a:lnTo>
                      <a:pt x="0" y="31"/>
                    </a:lnTo>
                    <a:lnTo>
                      <a:pt x="0" y="20"/>
                    </a:lnTo>
                    <a:lnTo>
                      <a:pt x="4" y="11"/>
                    </a:lnTo>
                    <a:lnTo>
                      <a:pt x="11" y="5"/>
                    </a:lnTo>
                    <a:lnTo>
                      <a:pt x="22" y="0"/>
                    </a:lnTo>
                    <a:lnTo>
                      <a:pt x="32" y="0"/>
                    </a:lnTo>
                    <a:lnTo>
                      <a:pt x="42" y="2"/>
                    </a:lnTo>
                    <a:lnTo>
                      <a:pt x="48" y="6"/>
                    </a:lnTo>
                    <a:lnTo>
                      <a:pt x="52" y="9"/>
                    </a:lnTo>
                    <a:lnTo>
                      <a:pt x="58" y="14"/>
                    </a:lnTo>
                    <a:lnTo>
                      <a:pt x="64" y="7"/>
                    </a:lnTo>
                    <a:lnTo>
                      <a:pt x="71" y="2"/>
                    </a:lnTo>
                    <a:lnTo>
                      <a:pt x="81" y="0"/>
                    </a:lnTo>
                    <a:lnTo>
                      <a:pt x="92" y="2"/>
                    </a:lnTo>
                    <a:lnTo>
                      <a:pt x="100" y="8"/>
                    </a:lnTo>
                    <a:lnTo>
                      <a:pt x="106" y="16"/>
                    </a:lnTo>
                    <a:lnTo>
                      <a:pt x="109" y="22"/>
                    </a:lnTo>
                    <a:lnTo>
                      <a:pt x="113" y="29"/>
                    </a:lnTo>
                    <a:lnTo>
                      <a:pt x="115" y="34"/>
                    </a:lnTo>
                    <a:lnTo>
                      <a:pt x="118" y="38"/>
                    </a:lnTo>
                    <a:lnTo>
                      <a:pt x="121" y="34"/>
                    </a:lnTo>
                    <a:lnTo>
                      <a:pt x="126" y="31"/>
                    </a:lnTo>
                    <a:lnTo>
                      <a:pt x="130" y="28"/>
                    </a:lnTo>
                    <a:lnTo>
                      <a:pt x="135" y="26"/>
                    </a:lnTo>
                    <a:lnTo>
                      <a:pt x="145" y="26"/>
                    </a:lnTo>
                    <a:lnTo>
                      <a:pt x="151" y="29"/>
                    </a:lnTo>
                    <a:lnTo>
                      <a:pt x="157" y="35"/>
                    </a:lnTo>
                    <a:lnTo>
                      <a:pt x="160" y="46"/>
                    </a:lnTo>
                    <a:lnTo>
                      <a:pt x="162" y="58"/>
                    </a:lnTo>
                    <a:lnTo>
                      <a:pt x="163" y="70"/>
                    </a:lnTo>
                    <a:lnTo>
                      <a:pt x="164" y="79"/>
                    </a:lnTo>
                    <a:lnTo>
                      <a:pt x="165" y="80"/>
                    </a:lnTo>
                    <a:lnTo>
                      <a:pt x="165" y="8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3" name="Freeform 482"/>
              <p:cNvSpPr>
                <a:spLocks/>
              </p:cNvSpPr>
              <p:nvPr/>
            </p:nvSpPr>
            <p:spPr bwMode="auto">
              <a:xfrm>
                <a:off x="4780479" y="2184819"/>
                <a:ext cx="233593" cy="223071"/>
              </a:xfrm>
              <a:custGeom>
                <a:avLst/>
                <a:gdLst>
                  <a:gd name="T0" fmla="*/ 193 w 222"/>
                  <a:gd name="T1" fmla="*/ 193 h 212"/>
                  <a:gd name="T2" fmla="*/ 156 w 222"/>
                  <a:gd name="T3" fmla="*/ 171 h 212"/>
                  <a:gd name="T4" fmla="*/ 118 w 222"/>
                  <a:gd name="T5" fmla="*/ 164 h 212"/>
                  <a:gd name="T6" fmla="*/ 118 w 222"/>
                  <a:gd name="T7" fmla="*/ 159 h 212"/>
                  <a:gd name="T8" fmla="*/ 125 w 222"/>
                  <a:gd name="T9" fmla="*/ 157 h 212"/>
                  <a:gd name="T10" fmla="*/ 133 w 222"/>
                  <a:gd name="T11" fmla="*/ 155 h 212"/>
                  <a:gd name="T12" fmla="*/ 137 w 222"/>
                  <a:gd name="T13" fmla="*/ 152 h 212"/>
                  <a:gd name="T14" fmla="*/ 127 w 222"/>
                  <a:gd name="T15" fmla="*/ 143 h 212"/>
                  <a:gd name="T16" fmla="*/ 104 w 222"/>
                  <a:gd name="T17" fmla="*/ 126 h 212"/>
                  <a:gd name="T18" fmla="*/ 89 w 222"/>
                  <a:gd name="T19" fmla="*/ 125 h 212"/>
                  <a:gd name="T20" fmla="*/ 72 w 222"/>
                  <a:gd name="T21" fmla="*/ 129 h 212"/>
                  <a:gd name="T22" fmla="*/ 70 w 222"/>
                  <a:gd name="T23" fmla="*/ 124 h 212"/>
                  <a:gd name="T24" fmla="*/ 78 w 222"/>
                  <a:gd name="T25" fmla="*/ 121 h 212"/>
                  <a:gd name="T26" fmla="*/ 87 w 222"/>
                  <a:gd name="T27" fmla="*/ 117 h 212"/>
                  <a:gd name="T28" fmla="*/ 89 w 222"/>
                  <a:gd name="T29" fmla="*/ 111 h 212"/>
                  <a:gd name="T30" fmla="*/ 73 w 222"/>
                  <a:gd name="T31" fmla="*/ 98 h 212"/>
                  <a:gd name="T32" fmla="*/ 44 w 222"/>
                  <a:gd name="T33" fmla="*/ 93 h 212"/>
                  <a:gd name="T34" fmla="*/ 21 w 222"/>
                  <a:gd name="T35" fmla="*/ 89 h 212"/>
                  <a:gd name="T36" fmla="*/ 35 w 222"/>
                  <a:gd name="T37" fmla="*/ 85 h 212"/>
                  <a:gd name="T38" fmla="*/ 62 w 222"/>
                  <a:gd name="T39" fmla="*/ 87 h 212"/>
                  <a:gd name="T40" fmla="*/ 65 w 222"/>
                  <a:gd name="T41" fmla="*/ 81 h 212"/>
                  <a:gd name="T42" fmla="*/ 48 w 222"/>
                  <a:gd name="T43" fmla="*/ 63 h 212"/>
                  <a:gd name="T44" fmla="*/ 19 w 222"/>
                  <a:gd name="T45" fmla="*/ 54 h 212"/>
                  <a:gd name="T46" fmla="*/ 2 w 222"/>
                  <a:gd name="T47" fmla="*/ 54 h 212"/>
                  <a:gd name="T48" fmla="*/ 10 w 222"/>
                  <a:gd name="T49" fmla="*/ 46 h 212"/>
                  <a:gd name="T50" fmla="*/ 23 w 222"/>
                  <a:gd name="T51" fmla="*/ 44 h 212"/>
                  <a:gd name="T52" fmla="*/ 0 w 222"/>
                  <a:gd name="T53" fmla="*/ 9 h 212"/>
                  <a:gd name="T54" fmla="*/ 16 w 222"/>
                  <a:gd name="T55" fmla="*/ 16 h 212"/>
                  <a:gd name="T56" fmla="*/ 30 w 222"/>
                  <a:gd name="T57" fmla="*/ 37 h 212"/>
                  <a:gd name="T58" fmla="*/ 31 w 222"/>
                  <a:gd name="T59" fmla="*/ 24 h 212"/>
                  <a:gd name="T60" fmla="*/ 30 w 222"/>
                  <a:gd name="T61" fmla="*/ 0 h 212"/>
                  <a:gd name="T62" fmla="*/ 36 w 222"/>
                  <a:gd name="T63" fmla="*/ 6 h 212"/>
                  <a:gd name="T64" fmla="*/ 41 w 222"/>
                  <a:gd name="T65" fmla="*/ 38 h 212"/>
                  <a:gd name="T66" fmla="*/ 67 w 222"/>
                  <a:gd name="T67" fmla="*/ 66 h 212"/>
                  <a:gd name="T68" fmla="*/ 67 w 222"/>
                  <a:gd name="T69" fmla="*/ 47 h 212"/>
                  <a:gd name="T70" fmla="*/ 70 w 222"/>
                  <a:gd name="T71" fmla="*/ 27 h 212"/>
                  <a:gd name="T72" fmla="*/ 75 w 222"/>
                  <a:gd name="T73" fmla="*/ 37 h 212"/>
                  <a:gd name="T74" fmla="*/ 78 w 222"/>
                  <a:gd name="T75" fmla="*/ 73 h 212"/>
                  <a:gd name="T76" fmla="*/ 89 w 222"/>
                  <a:gd name="T77" fmla="*/ 95 h 212"/>
                  <a:gd name="T78" fmla="*/ 110 w 222"/>
                  <a:gd name="T79" fmla="*/ 117 h 212"/>
                  <a:gd name="T80" fmla="*/ 118 w 222"/>
                  <a:gd name="T81" fmla="*/ 113 h 212"/>
                  <a:gd name="T82" fmla="*/ 117 w 222"/>
                  <a:gd name="T83" fmla="*/ 92 h 212"/>
                  <a:gd name="T84" fmla="*/ 121 w 222"/>
                  <a:gd name="T85" fmla="*/ 88 h 212"/>
                  <a:gd name="T86" fmla="*/ 126 w 222"/>
                  <a:gd name="T87" fmla="*/ 126 h 212"/>
                  <a:gd name="T88" fmla="*/ 142 w 222"/>
                  <a:gd name="T89" fmla="*/ 144 h 212"/>
                  <a:gd name="T90" fmla="*/ 153 w 222"/>
                  <a:gd name="T91" fmla="*/ 143 h 212"/>
                  <a:gd name="T92" fmla="*/ 151 w 222"/>
                  <a:gd name="T93" fmla="*/ 124 h 212"/>
                  <a:gd name="T94" fmla="*/ 156 w 222"/>
                  <a:gd name="T95" fmla="*/ 124 h 212"/>
                  <a:gd name="T96" fmla="*/ 159 w 222"/>
                  <a:gd name="T97" fmla="*/ 150 h 212"/>
                  <a:gd name="T98" fmla="*/ 174 w 222"/>
                  <a:gd name="T99" fmla="*/ 169 h 212"/>
                  <a:gd name="T100" fmla="*/ 206 w 222"/>
                  <a:gd name="T101" fmla="*/ 193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22" h="212">
                    <a:moveTo>
                      <a:pt x="222" y="212"/>
                    </a:moveTo>
                    <a:lnTo>
                      <a:pt x="206" y="201"/>
                    </a:lnTo>
                    <a:lnTo>
                      <a:pt x="193" y="193"/>
                    </a:lnTo>
                    <a:lnTo>
                      <a:pt x="180" y="185"/>
                    </a:lnTo>
                    <a:lnTo>
                      <a:pt x="168" y="178"/>
                    </a:lnTo>
                    <a:lnTo>
                      <a:pt x="156" y="171"/>
                    </a:lnTo>
                    <a:lnTo>
                      <a:pt x="144" y="166"/>
                    </a:lnTo>
                    <a:lnTo>
                      <a:pt x="132" y="164"/>
                    </a:lnTo>
                    <a:lnTo>
                      <a:pt x="118" y="164"/>
                    </a:lnTo>
                    <a:lnTo>
                      <a:pt x="117" y="162"/>
                    </a:lnTo>
                    <a:lnTo>
                      <a:pt x="117" y="161"/>
                    </a:lnTo>
                    <a:lnTo>
                      <a:pt x="118" y="159"/>
                    </a:lnTo>
                    <a:lnTo>
                      <a:pt x="119" y="158"/>
                    </a:lnTo>
                    <a:lnTo>
                      <a:pt x="121" y="157"/>
                    </a:lnTo>
                    <a:lnTo>
                      <a:pt x="125" y="157"/>
                    </a:lnTo>
                    <a:lnTo>
                      <a:pt x="127" y="156"/>
                    </a:lnTo>
                    <a:lnTo>
                      <a:pt x="131" y="156"/>
                    </a:lnTo>
                    <a:lnTo>
                      <a:pt x="133" y="155"/>
                    </a:lnTo>
                    <a:lnTo>
                      <a:pt x="136" y="155"/>
                    </a:lnTo>
                    <a:lnTo>
                      <a:pt x="137" y="153"/>
                    </a:lnTo>
                    <a:lnTo>
                      <a:pt x="137" y="152"/>
                    </a:lnTo>
                    <a:lnTo>
                      <a:pt x="137" y="151"/>
                    </a:lnTo>
                    <a:lnTo>
                      <a:pt x="133" y="147"/>
                    </a:lnTo>
                    <a:lnTo>
                      <a:pt x="127" y="143"/>
                    </a:lnTo>
                    <a:lnTo>
                      <a:pt x="119" y="136"/>
                    </a:lnTo>
                    <a:lnTo>
                      <a:pt x="111" y="130"/>
                    </a:lnTo>
                    <a:lnTo>
                      <a:pt x="104" y="126"/>
                    </a:lnTo>
                    <a:lnTo>
                      <a:pt x="99" y="124"/>
                    </a:lnTo>
                    <a:lnTo>
                      <a:pt x="95" y="124"/>
                    </a:lnTo>
                    <a:lnTo>
                      <a:pt x="89" y="125"/>
                    </a:lnTo>
                    <a:lnTo>
                      <a:pt x="83" y="126"/>
                    </a:lnTo>
                    <a:lnTo>
                      <a:pt x="76" y="129"/>
                    </a:lnTo>
                    <a:lnTo>
                      <a:pt x="72" y="129"/>
                    </a:lnTo>
                    <a:lnTo>
                      <a:pt x="69" y="126"/>
                    </a:lnTo>
                    <a:lnTo>
                      <a:pt x="69" y="125"/>
                    </a:lnTo>
                    <a:lnTo>
                      <a:pt x="70" y="124"/>
                    </a:lnTo>
                    <a:lnTo>
                      <a:pt x="73" y="123"/>
                    </a:lnTo>
                    <a:lnTo>
                      <a:pt x="75" y="121"/>
                    </a:lnTo>
                    <a:lnTo>
                      <a:pt x="78" y="121"/>
                    </a:lnTo>
                    <a:lnTo>
                      <a:pt x="81" y="119"/>
                    </a:lnTo>
                    <a:lnTo>
                      <a:pt x="83" y="118"/>
                    </a:lnTo>
                    <a:lnTo>
                      <a:pt x="87" y="117"/>
                    </a:lnTo>
                    <a:lnTo>
                      <a:pt x="88" y="115"/>
                    </a:lnTo>
                    <a:lnTo>
                      <a:pt x="89" y="113"/>
                    </a:lnTo>
                    <a:lnTo>
                      <a:pt x="89" y="111"/>
                    </a:lnTo>
                    <a:lnTo>
                      <a:pt x="87" y="110"/>
                    </a:lnTo>
                    <a:lnTo>
                      <a:pt x="80" y="104"/>
                    </a:lnTo>
                    <a:lnTo>
                      <a:pt x="73" y="98"/>
                    </a:lnTo>
                    <a:lnTo>
                      <a:pt x="66" y="95"/>
                    </a:lnTo>
                    <a:lnTo>
                      <a:pt x="55" y="93"/>
                    </a:lnTo>
                    <a:lnTo>
                      <a:pt x="44" y="93"/>
                    </a:lnTo>
                    <a:lnTo>
                      <a:pt x="34" y="92"/>
                    </a:lnTo>
                    <a:lnTo>
                      <a:pt x="24" y="92"/>
                    </a:lnTo>
                    <a:lnTo>
                      <a:pt x="21" y="89"/>
                    </a:lnTo>
                    <a:lnTo>
                      <a:pt x="21" y="87"/>
                    </a:lnTo>
                    <a:lnTo>
                      <a:pt x="27" y="85"/>
                    </a:lnTo>
                    <a:lnTo>
                      <a:pt x="35" y="85"/>
                    </a:lnTo>
                    <a:lnTo>
                      <a:pt x="44" y="86"/>
                    </a:lnTo>
                    <a:lnTo>
                      <a:pt x="54" y="86"/>
                    </a:lnTo>
                    <a:lnTo>
                      <a:pt x="62" y="87"/>
                    </a:lnTo>
                    <a:lnTo>
                      <a:pt x="68" y="87"/>
                    </a:lnTo>
                    <a:lnTo>
                      <a:pt x="67" y="85"/>
                    </a:lnTo>
                    <a:lnTo>
                      <a:pt x="65" y="81"/>
                    </a:lnTo>
                    <a:lnTo>
                      <a:pt x="60" y="75"/>
                    </a:lnTo>
                    <a:lnTo>
                      <a:pt x="54" y="69"/>
                    </a:lnTo>
                    <a:lnTo>
                      <a:pt x="48" y="63"/>
                    </a:lnTo>
                    <a:lnTo>
                      <a:pt x="38" y="57"/>
                    </a:lnTo>
                    <a:lnTo>
                      <a:pt x="29" y="54"/>
                    </a:lnTo>
                    <a:lnTo>
                      <a:pt x="19" y="54"/>
                    </a:lnTo>
                    <a:lnTo>
                      <a:pt x="11" y="54"/>
                    </a:lnTo>
                    <a:lnTo>
                      <a:pt x="5" y="54"/>
                    </a:lnTo>
                    <a:lnTo>
                      <a:pt x="2" y="54"/>
                    </a:lnTo>
                    <a:lnTo>
                      <a:pt x="3" y="51"/>
                    </a:lnTo>
                    <a:lnTo>
                      <a:pt x="5" y="47"/>
                    </a:lnTo>
                    <a:lnTo>
                      <a:pt x="10" y="46"/>
                    </a:lnTo>
                    <a:lnTo>
                      <a:pt x="15" y="46"/>
                    </a:lnTo>
                    <a:lnTo>
                      <a:pt x="21" y="46"/>
                    </a:lnTo>
                    <a:lnTo>
                      <a:pt x="23" y="44"/>
                    </a:lnTo>
                    <a:lnTo>
                      <a:pt x="23" y="41"/>
                    </a:lnTo>
                    <a:lnTo>
                      <a:pt x="11" y="24"/>
                    </a:lnTo>
                    <a:lnTo>
                      <a:pt x="0" y="9"/>
                    </a:lnTo>
                    <a:lnTo>
                      <a:pt x="5" y="6"/>
                    </a:lnTo>
                    <a:lnTo>
                      <a:pt x="10" y="10"/>
                    </a:lnTo>
                    <a:lnTo>
                      <a:pt x="16" y="16"/>
                    </a:lnTo>
                    <a:lnTo>
                      <a:pt x="22" y="24"/>
                    </a:lnTo>
                    <a:lnTo>
                      <a:pt x="27" y="31"/>
                    </a:lnTo>
                    <a:lnTo>
                      <a:pt x="30" y="37"/>
                    </a:lnTo>
                    <a:lnTo>
                      <a:pt x="31" y="38"/>
                    </a:lnTo>
                    <a:lnTo>
                      <a:pt x="31" y="32"/>
                    </a:lnTo>
                    <a:lnTo>
                      <a:pt x="31" y="24"/>
                    </a:lnTo>
                    <a:lnTo>
                      <a:pt x="30" y="15"/>
                    </a:lnTo>
                    <a:lnTo>
                      <a:pt x="30" y="6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5" y="2"/>
                    </a:lnTo>
                    <a:lnTo>
                      <a:pt x="36" y="6"/>
                    </a:lnTo>
                    <a:lnTo>
                      <a:pt x="36" y="15"/>
                    </a:lnTo>
                    <a:lnTo>
                      <a:pt x="37" y="25"/>
                    </a:lnTo>
                    <a:lnTo>
                      <a:pt x="41" y="38"/>
                    </a:lnTo>
                    <a:lnTo>
                      <a:pt x="49" y="53"/>
                    </a:lnTo>
                    <a:lnTo>
                      <a:pt x="65" y="67"/>
                    </a:lnTo>
                    <a:lnTo>
                      <a:pt x="67" y="66"/>
                    </a:lnTo>
                    <a:lnTo>
                      <a:pt x="67" y="62"/>
                    </a:lnTo>
                    <a:lnTo>
                      <a:pt x="67" y="55"/>
                    </a:lnTo>
                    <a:lnTo>
                      <a:pt x="67" y="47"/>
                    </a:lnTo>
                    <a:lnTo>
                      <a:pt x="67" y="38"/>
                    </a:lnTo>
                    <a:lnTo>
                      <a:pt x="68" y="31"/>
                    </a:lnTo>
                    <a:lnTo>
                      <a:pt x="70" y="27"/>
                    </a:lnTo>
                    <a:lnTo>
                      <a:pt x="75" y="25"/>
                    </a:lnTo>
                    <a:lnTo>
                      <a:pt x="75" y="29"/>
                    </a:lnTo>
                    <a:lnTo>
                      <a:pt x="75" y="37"/>
                    </a:lnTo>
                    <a:lnTo>
                      <a:pt x="75" y="48"/>
                    </a:lnTo>
                    <a:lnTo>
                      <a:pt x="76" y="61"/>
                    </a:lnTo>
                    <a:lnTo>
                      <a:pt x="78" y="73"/>
                    </a:lnTo>
                    <a:lnTo>
                      <a:pt x="80" y="79"/>
                    </a:lnTo>
                    <a:lnTo>
                      <a:pt x="83" y="87"/>
                    </a:lnTo>
                    <a:lnTo>
                      <a:pt x="89" y="95"/>
                    </a:lnTo>
                    <a:lnTo>
                      <a:pt x="97" y="104"/>
                    </a:lnTo>
                    <a:lnTo>
                      <a:pt x="104" y="112"/>
                    </a:lnTo>
                    <a:lnTo>
                      <a:pt x="110" y="117"/>
                    </a:lnTo>
                    <a:lnTo>
                      <a:pt x="114" y="119"/>
                    </a:lnTo>
                    <a:lnTo>
                      <a:pt x="117" y="118"/>
                    </a:lnTo>
                    <a:lnTo>
                      <a:pt x="118" y="113"/>
                    </a:lnTo>
                    <a:lnTo>
                      <a:pt x="118" y="106"/>
                    </a:lnTo>
                    <a:lnTo>
                      <a:pt x="117" y="99"/>
                    </a:lnTo>
                    <a:lnTo>
                      <a:pt x="117" y="92"/>
                    </a:lnTo>
                    <a:lnTo>
                      <a:pt x="118" y="87"/>
                    </a:lnTo>
                    <a:lnTo>
                      <a:pt x="119" y="86"/>
                    </a:lnTo>
                    <a:lnTo>
                      <a:pt x="121" y="88"/>
                    </a:lnTo>
                    <a:lnTo>
                      <a:pt x="120" y="102"/>
                    </a:lnTo>
                    <a:lnTo>
                      <a:pt x="123" y="115"/>
                    </a:lnTo>
                    <a:lnTo>
                      <a:pt x="126" y="126"/>
                    </a:lnTo>
                    <a:lnTo>
                      <a:pt x="130" y="132"/>
                    </a:lnTo>
                    <a:lnTo>
                      <a:pt x="136" y="139"/>
                    </a:lnTo>
                    <a:lnTo>
                      <a:pt x="142" y="144"/>
                    </a:lnTo>
                    <a:lnTo>
                      <a:pt x="148" y="147"/>
                    </a:lnTo>
                    <a:lnTo>
                      <a:pt x="151" y="147"/>
                    </a:lnTo>
                    <a:lnTo>
                      <a:pt x="153" y="143"/>
                    </a:lnTo>
                    <a:lnTo>
                      <a:pt x="153" y="137"/>
                    </a:lnTo>
                    <a:lnTo>
                      <a:pt x="152" y="130"/>
                    </a:lnTo>
                    <a:lnTo>
                      <a:pt x="151" y="124"/>
                    </a:lnTo>
                    <a:lnTo>
                      <a:pt x="152" y="120"/>
                    </a:lnTo>
                    <a:lnTo>
                      <a:pt x="155" y="120"/>
                    </a:lnTo>
                    <a:lnTo>
                      <a:pt x="156" y="124"/>
                    </a:lnTo>
                    <a:lnTo>
                      <a:pt x="157" y="131"/>
                    </a:lnTo>
                    <a:lnTo>
                      <a:pt x="158" y="140"/>
                    </a:lnTo>
                    <a:lnTo>
                      <a:pt x="159" y="150"/>
                    </a:lnTo>
                    <a:lnTo>
                      <a:pt x="164" y="158"/>
                    </a:lnTo>
                    <a:lnTo>
                      <a:pt x="168" y="163"/>
                    </a:lnTo>
                    <a:lnTo>
                      <a:pt x="174" y="169"/>
                    </a:lnTo>
                    <a:lnTo>
                      <a:pt x="183" y="177"/>
                    </a:lnTo>
                    <a:lnTo>
                      <a:pt x="194" y="184"/>
                    </a:lnTo>
                    <a:lnTo>
                      <a:pt x="206" y="193"/>
                    </a:lnTo>
                    <a:lnTo>
                      <a:pt x="219" y="198"/>
                    </a:lnTo>
                    <a:lnTo>
                      <a:pt x="222" y="21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4" name="Freeform 483"/>
              <p:cNvSpPr>
                <a:spLocks/>
              </p:cNvSpPr>
              <p:nvPr/>
            </p:nvSpPr>
            <p:spPr bwMode="auto">
              <a:xfrm>
                <a:off x="5054056" y="2127999"/>
                <a:ext cx="203079" cy="317771"/>
              </a:xfrm>
              <a:custGeom>
                <a:avLst/>
                <a:gdLst>
                  <a:gd name="T0" fmla="*/ 128 w 193"/>
                  <a:gd name="T1" fmla="*/ 185 h 302"/>
                  <a:gd name="T2" fmla="*/ 132 w 193"/>
                  <a:gd name="T3" fmla="*/ 200 h 302"/>
                  <a:gd name="T4" fmla="*/ 121 w 193"/>
                  <a:gd name="T5" fmla="*/ 218 h 302"/>
                  <a:gd name="T6" fmla="*/ 93 w 193"/>
                  <a:gd name="T7" fmla="*/ 238 h 302"/>
                  <a:gd name="T8" fmla="*/ 82 w 193"/>
                  <a:gd name="T9" fmla="*/ 245 h 302"/>
                  <a:gd name="T10" fmla="*/ 72 w 193"/>
                  <a:gd name="T11" fmla="*/ 251 h 302"/>
                  <a:gd name="T12" fmla="*/ 64 w 193"/>
                  <a:gd name="T13" fmla="*/ 255 h 302"/>
                  <a:gd name="T14" fmla="*/ 55 w 193"/>
                  <a:gd name="T15" fmla="*/ 260 h 302"/>
                  <a:gd name="T16" fmla="*/ 42 w 193"/>
                  <a:gd name="T17" fmla="*/ 267 h 302"/>
                  <a:gd name="T18" fmla="*/ 7 w 193"/>
                  <a:gd name="T19" fmla="*/ 302 h 302"/>
                  <a:gd name="T20" fmla="*/ 8 w 193"/>
                  <a:gd name="T21" fmla="*/ 287 h 302"/>
                  <a:gd name="T22" fmla="*/ 11 w 193"/>
                  <a:gd name="T23" fmla="*/ 270 h 302"/>
                  <a:gd name="T24" fmla="*/ 12 w 193"/>
                  <a:gd name="T25" fmla="*/ 254 h 302"/>
                  <a:gd name="T26" fmla="*/ 7 w 193"/>
                  <a:gd name="T27" fmla="*/ 224 h 302"/>
                  <a:gd name="T28" fmla="*/ 0 w 193"/>
                  <a:gd name="T29" fmla="*/ 183 h 302"/>
                  <a:gd name="T30" fmla="*/ 7 w 193"/>
                  <a:gd name="T31" fmla="*/ 152 h 302"/>
                  <a:gd name="T32" fmla="*/ 19 w 193"/>
                  <a:gd name="T33" fmla="*/ 139 h 302"/>
                  <a:gd name="T34" fmla="*/ 39 w 193"/>
                  <a:gd name="T35" fmla="*/ 137 h 302"/>
                  <a:gd name="T36" fmla="*/ 37 w 193"/>
                  <a:gd name="T37" fmla="*/ 122 h 302"/>
                  <a:gd name="T38" fmla="*/ 40 w 193"/>
                  <a:gd name="T39" fmla="*/ 104 h 302"/>
                  <a:gd name="T40" fmla="*/ 58 w 193"/>
                  <a:gd name="T41" fmla="*/ 90 h 302"/>
                  <a:gd name="T42" fmla="*/ 56 w 193"/>
                  <a:gd name="T43" fmla="*/ 75 h 302"/>
                  <a:gd name="T44" fmla="*/ 59 w 193"/>
                  <a:gd name="T45" fmla="*/ 56 h 302"/>
                  <a:gd name="T46" fmla="*/ 75 w 193"/>
                  <a:gd name="T47" fmla="*/ 39 h 302"/>
                  <a:gd name="T48" fmla="*/ 96 w 193"/>
                  <a:gd name="T49" fmla="*/ 38 h 302"/>
                  <a:gd name="T50" fmla="*/ 110 w 193"/>
                  <a:gd name="T51" fmla="*/ 31 h 302"/>
                  <a:gd name="T52" fmla="*/ 127 w 193"/>
                  <a:gd name="T53" fmla="*/ 9 h 302"/>
                  <a:gd name="T54" fmla="*/ 151 w 193"/>
                  <a:gd name="T55" fmla="*/ 0 h 302"/>
                  <a:gd name="T56" fmla="*/ 173 w 193"/>
                  <a:gd name="T57" fmla="*/ 9 h 302"/>
                  <a:gd name="T58" fmla="*/ 179 w 193"/>
                  <a:gd name="T59" fmla="*/ 27 h 302"/>
                  <a:gd name="T60" fmla="*/ 177 w 193"/>
                  <a:gd name="T61" fmla="*/ 44 h 302"/>
                  <a:gd name="T62" fmla="*/ 184 w 193"/>
                  <a:gd name="T63" fmla="*/ 47 h 302"/>
                  <a:gd name="T64" fmla="*/ 190 w 193"/>
                  <a:gd name="T65" fmla="*/ 53 h 302"/>
                  <a:gd name="T66" fmla="*/ 193 w 193"/>
                  <a:gd name="T67" fmla="*/ 62 h 302"/>
                  <a:gd name="T68" fmla="*/ 190 w 193"/>
                  <a:gd name="T69" fmla="*/ 81 h 302"/>
                  <a:gd name="T70" fmla="*/ 182 w 193"/>
                  <a:gd name="T71" fmla="*/ 90 h 302"/>
                  <a:gd name="T72" fmla="*/ 173 w 193"/>
                  <a:gd name="T73" fmla="*/ 97 h 302"/>
                  <a:gd name="T74" fmla="*/ 177 w 193"/>
                  <a:gd name="T75" fmla="*/ 98 h 302"/>
                  <a:gd name="T76" fmla="*/ 182 w 193"/>
                  <a:gd name="T77" fmla="*/ 103 h 302"/>
                  <a:gd name="T78" fmla="*/ 183 w 193"/>
                  <a:gd name="T79" fmla="*/ 111 h 302"/>
                  <a:gd name="T80" fmla="*/ 177 w 193"/>
                  <a:gd name="T81" fmla="*/ 132 h 302"/>
                  <a:gd name="T82" fmla="*/ 163 w 193"/>
                  <a:gd name="T83" fmla="*/ 141 h 302"/>
                  <a:gd name="T84" fmla="*/ 149 w 193"/>
                  <a:gd name="T85" fmla="*/ 146 h 302"/>
                  <a:gd name="T86" fmla="*/ 140 w 193"/>
                  <a:gd name="T87" fmla="*/ 148 h 302"/>
                  <a:gd name="T88" fmla="*/ 144 w 193"/>
                  <a:gd name="T89" fmla="*/ 166 h 302"/>
                  <a:gd name="T90" fmla="*/ 135 w 193"/>
                  <a:gd name="T91" fmla="*/ 177 h 302"/>
                  <a:gd name="T92" fmla="*/ 126 w 193"/>
                  <a:gd name="T93" fmla="*/ 180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93" h="302">
                    <a:moveTo>
                      <a:pt x="126" y="180"/>
                    </a:moveTo>
                    <a:lnTo>
                      <a:pt x="128" y="185"/>
                    </a:lnTo>
                    <a:lnTo>
                      <a:pt x="131" y="190"/>
                    </a:lnTo>
                    <a:lnTo>
                      <a:pt x="132" y="200"/>
                    </a:lnTo>
                    <a:lnTo>
                      <a:pt x="128" y="210"/>
                    </a:lnTo>
                    <a:lnTo>
                      <a:pt x="121" y="218"/>
                    </a:lnTo>
                    <a:lnTo>
                      <a:pt x="113" y="226"/>
                    </a:lnTo>
                    <a:lnTo>
                      <a:pt x="93" y="238"/>
                    </a:lnTo>
                    <a:lnTo>
                      <a:pt x="87" y="242"/>
                    </a:lnTo>
                    <a:lnTo>
                      <a:pt x="82" y="245"/>
                    </a:lnTo>
                    <a:lnTo>
                      <a:pt x="77" y="248"/>
                    </a:lnTo>
                    <a:lnTo>
                      <a:pt x="72" y="251"/>
                    </a:lnTo>
                    <a:lnTo>
                      <a:pt x="68" y="254"/>
                    </a:lnTo>
                    <a:lnTo>
                      <a:pt x="64" y="255"/>
                    </a:lnTo>
                    <a:lnTo>
                      <a:pt x="58" y="257"/>
                    </a:lnTo>
                    <a:lnTo>
                      <a:pt x="55" y="260"/>
                    </a:lnTo>
                    <a:lnTo>
                      <a:pt x="49" y="262"/>
                    </a:lnTo>
                    <a:lnTo>
                      <a:pt x="42" y="267"/>
                    </a:lnTo>
                    <a:lnTo>
                      <a:pt x="33" y="274"/>
                    </a:lnTo>
                    <a:lnTo>
                      <a:pt x="7" y="302"/>
                    </a:lnTo>
                    <a:lnTo>
                      <a:pt x="7" y="292"/>
                    </a:lnTo>
                    <a:lnTo>
                      <a:pt x="8" y="287"/>
                    </a:lnTo>
                    <a:lnTo>
                      <a:pt x="10" y="279"/>
                    </a:lnTo>
                    <a:lnTo>
                      <a:pt x="11" y="270"/>
                    </a:lnTo>
                    <a:lnTo>
                      <a:pt x="12" y="261"/>
                    </a:lnTo>
                    <a:lnTo>
                      <a:pt x="12" y="254"/>
                    </a:lnTo>
                    <a:lnTo>
                      <a:pt x="12" y="250"/>
                    </a:lnTo>
                    <a:lnTo>
                      <a:pt x="7" y="224"/>
                    </a:lnTo>
                    <a:lnTo>
                      <a:pt x="2" y="199"/>
                    </a:lnTo>
                    <a:lnTo>
                      <a:pt x="0" y="183"/>
                    </a:lnTo>
                    <a:lnTo>
                      <a:pt x="2" y="167"/>
                    </a:lnTo>
                    <a:lnTo>
                      <a:pt x="7" y="152"/>
                    </a:lnTo>
                    <a:lnTo>
                      <a:pt x="12" y="145"/>
                    </a:lnTo>
                    <a:lnTo>
                      <a:pt x="19" y="139"/>
                    </a:lnTo>
                    <a:lnTo>
                      <a:pt x="29" y="136"/>
                    </a:lnTo>
                    <a:lnTo>
                      <a:pt x="39" y="137"/>
                    </a:lnTo>
                    <a:lnTo>
                      <a:pt x="38" y="130"/>
                    </a:lnTo>
                    <a:lnTo>
                      <a:pt x="37" y="122"/>
                    </a:lnTo>
                    <a:lnTo>
                      <a:pt x="38" y="113"/>
                    </a:lnTo>
                    <a:lnTo>
                      <a:pt x="40" y="104"/>
                    </a:lnTo>
                    <a:lnTo>
                      <a:pt x="48" y="96"/>
                    </a:lnTo>
                    <a:lnTo>
                      <a:pt x="58" y="90"/>
                    </a:lnTo>
                    <a:lnTo>
                      <a:pt x="57" y="83"/>
                    </a:lnTo>
                    <a:lnTo>
                      <a:pt x="56" y="75"/>
                    </a:lnTo>
                    <a:lnTo>
                      <a:pt x="56" y="65"/>
                    </a:lnTo>
                    <a:lnTo>
                      <a:pt x="59" y="56"/>
                    </a:lnTo>
                    <a:lnTo>
                      <a:pt x="64" y="46"/>
                    </a:lnTo>
                    <a:lnTo>
                      <a:pt x="75" y="39"/>
                    </a:lnTo>
                    <a:lnTo>
                      <a:pt x="84" y="37"/>
                    </a:lnTo>
                    <a:lnTo>
                      <a:pt x="96" y="38"/>
                    </a:lnTo>
                    <a:lnTo>
                      <a:pt x="106" y="43"/>
                    </a:lnTo>
                    <a:lnTo>
                      <a:pt x="110" y="31"/>
                    </a:lnTo>
                    <a:lnTo>
                      <a:pt x="117" y="19"/>
                    </a:lnTo>
                    <a:lnTo>
                      <a:pt x="127" y="9"/>
                    </a:lnTo>
                    <a:lnTo>
                      <a:pt x="139" y="2"/>
                    </a:lnTo>
                    <a:lnTo>
                      <a:pt x="151" y="0"/>
                    </a:lnTo>
                    <a:lnTo>
                      <a:pt x="164" y="2"/>
                    </a:lnTo>
                    <a:lnTo>
                      <a:pt x="173" y="9"/>
                    </a:lnTo>
                    <a:lnTo>
                      <a:pt x="178" y="19"/>
                    </a:lnTo>
                    <a:lnTo>
                      <a:pt x="179" y="27"/>
                    </a:lnTo>
                    <a:lnTo>
                      <a:pt x="179" y="37"/>
                    </a:lnTo>
                    <a:lnTo>
                      <a:pt x="177" y="44"/>
                    </a:lnTo>
                    <a:lnTo>
                      <a:pt x="180" y="46"/>
                    </a:lnTo>
                    <a:lnTo>
                      <a:pt x="184" y="47"/>
                    </a:lnTo>
                    <a:lnTo>
                      <a:pt x="187" y="50"/>
                    </a:lnTo>
                    <a:lnTo>
                      <a:pt x="190" y="53"/>
                    </a:lnTo>
                    <a:lnTo>
                      <a:pt x="192" y="57"/>
                    </a:lnTo>
                    <a:lnTo>
                      <a:pt x="193" y="62"/>
                    </a:lnTo>
                    <a:lnTo>
                      <a:pt x="193" y="73"/>
                    </a:lnTo>
                    <a:lnTo>
                      <a:pt x="190" y="81"/>
                    </a:lnTo>
                    <a:lnTo>
                      <a:pt x="185" y="86"/>
                    </a:lnTo>
                    <a:lnTo>
                      <a:pt x="182" y="90"/>
                    </a:lnTo>
                    <a:lnTo>
                      <a:pt x="177" y="94"/>
                    </a:lnTo>
                    <a:lnTo>
                      <a:pt x="173" y="97"/>
                    </a:lnTo>
                    <a:lnTo>
                      <a:pt x="174" y="97"/>
                    </a:lnTo>
                    <a:lnTo>
                      <a:pt x="177" y="98"/>
                    </a:lnTo>
                    <a:lnTo>
                      <a:pt x="179" y="101"/>
                    </a:lnTo>
                    <a:lnTo>
                      <a:pt x="182" y="103"/>
                    </a:lnTo>
                    <a:lnTo>
                      <a:pt x="183" y="107"/>
                    </a:lnTo>
                    <a:lnTo>
                      <a:pt x="183" y="111"/>
                    </a:lnTo>
                    <a:lnTo>
                      <a:pt x="182" y="123"/>
                    </a:lnTo>
                    <a:lnTo>
                      <a:pt x="177" y="132"/>
                    </a:lnTo>
                    <a:lnTo>
                      <a:pt x="171" y="137"/>
                    </a:lnTo>
                    <a:lnTo>
                      <a:pt x="163" y="141"/>
                    </a:lnTo>
                    <a:lnTo>
                      <a:pt x="155" y="143"/>
                    </a:lnTo>
                    <a:lnTo>
                      <a:pt x="149" y="146"/>
                    </a:lnTo>
                    <a:lnTo>
                      <a:pt x="144" y="147"/>
                    </a:lnTo>
                    <a:lnTo>
                      <a:pt x="140" y="148"/>
                    </a:lnTo>
                    <a:lnTo>
                      <a:pt x="145" y="158"/>
                    </a:lnTo>
                    <a:lnTo>
                      <a:pt x="144" y="166"/>
                    </a:lnTo>
                    <a:lnTo>
                      <a:pt x="139" y="173"/>
                    </a:lnTo>
                    <a:lnTo>
                      <a:pt x="135" y="177"/>
                    </a:lnTo>
                    <a:lnTo>
                      <a:pt x="131" y="179"/>
                    </a:lnTo>
                    <a:lnTo>
                      <a:pt x="126" y="18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5" name="Freeform 484"/>
              <p:cNvSpPr>
                <a:spLocks/>
              </p:cNvSpPr>
              <p:nvPr/>
            </p:nvSpPr>
            <p:spPr bwMode="auto">
              <a:xfrm>
                <a:off x="5078258" y="2174296"/>
                <a:ext cx="152572" cy="236750"/>
              </a:xfrm>
              <a:custGeom>
                <a:avLst/>
                <a:gdLst>
                  <a:gd name="T0" fmla="*/ 12 w 145"/>
                  <a:gd name="T1" fmla="*/ 195 h 225"/>
                  <a:gd name="T2" fmla="*/ 22 w 145"/>
                  <a:gd name="T3" fmla="*/ 161 h 225"/>
                  <a:gd name="T4" fmla="*/ 22 w 145"/>
                  <a:gd name="T5" fmla="*/ 128 h 225"/>
                  <a:gd name="T6" fmla="*/ 27 w 145"/>
                  <a:gd name="T7" fmla="*/ 127 h 225"/>
                  <a:gd name="T8" fmla="*/ 30 w 145"/>
                  <a:gd name="T9" fmla="*/ 135 h 225"/>
                  <a:gd name="T10" fmla="*/ 34 w 145"/>
                  <a:gd name="T11" fmla="*/ 142 h 225"/>
                  <a:gd name="T12" fmla="*/ 39 w 145"/>
                  <a:gd name="T13" fmla="*/ 137 h 225"/>
                  <a:gd name="T14" fmla="*/ 49 w 145"/>
                  <a:gd name="T15" fmla="*/ 116 h 225"/>
                  <a:gd name="T16" fmla="*/ 52 w 145"/>
                  <a:gd name="T17" fmla="*/ 101 h 225"/>
                  <a:gd name="T18" fmla="*/ 44 w 145"/>
                  <a:gd name="T19" fmla="*/ 83 h 225"/>
                  <a:gd name="T20" fmla="*/ 47 w 145"/>
                  <a:gd name="T21" fmla="*/ 80 h 225"/>
                  <a:gd name="T22" fmla="*/ 52 w 145"/>
                  <a:gd name="T23" fmla="*/ 88 h 225"/>
                  <a:gd name="T24" fmla="*/ 58 w 145"/>
                  <a:gd name="T25" fmla="*/ 93 h 225"/>
                  <a:gd name="T26" fmla="*/ 62 w 145"/>
                  <a:gd name="T27" fmla="*/ 91 h 225"/>
                  <a:gd name="T28" fmla="*/ 71 w 145"/>
                  <a:gd name="T29" fmla="*/ 71 h 225"/>
                  <a:gd name="T30" fmla="*/ 67 w 145"/>
                  <a:gd name="T31" fmla="*/ 42 h 225"/>
                  <a:gd name="T32" fmla="*/ 71 w 145"/>
                  <a:gd name="T33" fmla="*/ 32 h 225"/>
                  <a:gd name="T34" fmla="*/ 76 w 145"/>
                  <a:gd name="T35" fmla="*/ 57 h 225"/>
                  <a:gd name="T36" fmla="*/ 80 w 145"/>
                  <a:gd name="T37" fmla="*/ 70 h 225"/>
                  <a:gd name="T38" fmla="*/ 94 w 145"/>
                  <a:gd name="T39" fmla="*/ 51 h 225"/>
                  <a:gd name="T40" fmla="*/ 97 w 145"/>
                  <a:gd name="T41" fmla="*/ 20 h 225"/>
                  <a:gd name="T42" fmla="*/ 97 w 145"/>
                  <a:gd name="T43" fmla="*/ 9 h 225"/>
                  <a:gd name="T44" fmla="*/ 102 w 145"/>
                  <a:gd name="T45" fmla="*/ 13 h 225"/>
                  <a:gd name="T46" fmla="*/ 104 w 145"/>
                  <a:gd name="T47" fmla="*/ 21 h 225"/>
                  <a:gd name="T48" fmla="*/ 106 w 145"/>
                  <a:gd name="T49" fmla="*/ 26 h 225"/>
                  <a:gd name="T50" fmla="*/ 121 w 145"/>
                  <a:gd name="T51" fmla="*/ 12 h 225"/>
                  <a:gd name="T52" fmla="*/ 132 w 145"/>
                  <a:gd name="T53" fmla="*/ 8 h 225"/>
                  <a:gd name="T54" fmla="*/ 118 w 145"/>
                  <a:gd name="T55" fmla="*/ 26 h 225"/>
                  <a:gd name="T56" fmla="*/ 118 w 145"/>
                  <a:gd name="T57" fmla="*/ 31 h 225"/>
                  <a:gd name="T58" fmla="*/ 140 w 145"/>
                  <a:gd name="T59" fmla="*/ 25 h 225"/>
                  <a:gd name="T60" fmla="*/ 145 w 145"/>
                  <a:gd name="T61" fmla="*/ 28 h 225"/>
                  <a:gd name="T62" fmla="*/ 124 w 145"/>
                  <a:gd name="T63" fmla="*/ 34 h 225"/>
                  <a:gd name="T64" fmla="*/ 94 w 145"/>
                  <a:gd name="T65" fmla="*/ 65 h 225"/>
                  <a:gd name="T66" fmla="*/ 108 w 145"/>
                  <a:gd name="T67" fmla="*/ 64 h 225"/>
                  <a:gd name="T68" fmla="*/ 130 w 145"/>
                  <a:gd name="T69" fmla="*/ 63 h 225"/>
                  <a:gd name="T70" fmla="*/ 117 w 145"/>
                  <a:gd name="T71" fmla="*/ 70 h 225"/>
                  <a:gd name="T72" fmla="*/ 86 w 145"/>
                  <a:gd name="T73" fmla="*/ 80 h 225"/>
                  <a:gd name="T74" fmla="*/ 66 w 145"/>
                  <a:gd name="T75" fmla="*/ 103 h 225"/>
                  <a:gd name="T76" fmla="*/ 61 w 145"/>
                  <a:gd name="T77" fmla="*/ 118 h 225"/>
                  <a:gd name="T78" fmla="*/ 77 w 145"/>
                  <a:gd name="T79" fmla="*/ 115 h 225"/>
                  <a:gd name="T80" fmla="*/ 89 w 145"/>
                  <a:gd name="T81" fmla="*/ 115 h 225"/>
                  <a:gd name="T82" fmla="*/ 64 w 145"/>
                  <a:gd name="T83" fmla="*/ 123 h 225"/>
                  <a:gd name="T84" fmla="*/ 46 w 145"/>
                  <a:gd name="T85" fmla="*/ 139 h 225"/>
                  <a:gd name="T86" fmla="*/ 42 w 145"/>
                  <a:gd name="T87" fmla="*/ 153 h 225"/>
                  <a:gd name="T88" fmla="*/ 58 w 145"/>
                  <a:gd name="T89" fmla="*/ 150 h 225"/>
                  <a:gd name="T90" fmla="*/ 65 w 145"/>
                  <a:gd name="T91" fmla="*/ 152 h 225"/>
                  <a:gd name="T92" fmla="*/ 44 w 145"/>
                  <a:gd name="T93" fmla="*/ 160 h 225"/>
                  <a:gd name="T94" fmla="*/ 26 w 145"/>
                  <a:gd name="T95" fmla="*/ 180 h 225"/>
                  <a:gd name="T96" fmla="*/ 10 w 145"/>
                  <a:gd name="T97" fmla="*/ 219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45" h="225">
                    <a:moveTo>
                      <a:pt x="0" y="225"/>
                    </a:moveTo>
                    <a:lnTo>
                      <a:pt x="7" y="208"/>
                    </a:lnTo>
                    <a:lnTo>
                      <a:pt x="12" y="195"/>
                    </a:lnTo>
                    <a:lnTo>
                      <a:pt x="15" y="184"/>
                    </a:lnTo>
                    <a:lnTo>
                      <a:pt x="19" y="173"/>
                    </a:lnTo>
                    <a:lnTo>
                      <a:pt x="22" y="161"/>
                    </a:lnTo>
                    <a:lnTo>
                      <a:pt x="25" y="150"/>
                    </a:lnTo>
                    <a:lnTo>
                      <a:pt x="23" y="140"/>
                    </a:lnTo>
                    <a:lnTo>
                      <a:pt x="22" y="128"/>
                    </a:lnTo>
                    <a:lnTo>
                      <a:pt x="23" y="125"/>
                    </a:lnTo>
                    <a:lnTo>
                      <a:pt x="26" y="125"/>
                    </a:lnTo>
                    <a:lnTo>
                      <a:pt x="27" y="127"/>
                    </a:lnTo>
                    <a:lnTo>
                      <a:pt x="28" y="129"/>
                    </a:lnTo>
                    <a:lnTo>
                      <a:pt x="29" y="131"/>
                    </a:lnTo>
                    <a:lnTo>
                      <a:pt x="30" y="135"/>
                    </a:lnTo>
                    <a:lnTo>
                      <a:pt x="32" y="137"/>
                    </a:lnTo>
                    <a:lnTo>
                      <a:pt x="33" y="140"/>
                    </a:lnTo>
                    <a:lnTo>
                      <a:pt x="34" y="142"/>
                    </a:lnTo>
                    <a:lnTo>
                      <a:pt x="35" y="142"/>
                    </a:lnTo>
                    <a:lnTo>
                      <a:pt x="36" y="141"/>
                    </a:lnTo>
                    <a:lnTo>
                      <a:pt x="39" y="137"/>
                    </a:lnTo>
                    <a:lnTo>
                      <a:pt x="42" y="131"/>
                    </a:lnTo>
                    <a:lnTo>
                      <a:pt x="46" y="123"/>
                    </a:lnTo>
                    <a:lnTo>
                      <a:pt x="49" y="116"/>
                    </a:lnTo>
                    <a:lnTo>
                      <a:pt x="52" y="109"/>
                    </a:lnTo>
                    <a:lnTo>
                      <a:pt x="52" y="105"/>
                    </a:lnTo>
                    <a:lnTo>
                      <a:pt x="52" y="101"/>
                    </a:lnTo>
                    <a:lnTo>
                      <a:pt x="48" y="95"/>
                    </a:lnTo>
                    <a:lnTo>
                      <a:pt x="46" y="89"/>
                    </a:lnTo>
                    <a:lnTo>
                      <a:pt x="44" y="83"/>
                    </a:lnTo>
                    <a:lnTo>
                      <a:pt x="46" y="79"/>
                    </a:lnTo>
                    <a:lnTo>
                      <a:pt x="46" y="79"/>
                    </a:lnTo>
                    <a:lnTo>
                      <a:pt x="47" y="80"/>
                    </a:lnTo>
                    <a:lnTo>
                      <a:pt x="48" y="82"/>
                    </a:lnTo>
                    <a:lnTo>
                      <a:pt x="51" y="84"/>
                    </a:lnTo>
                    <a:lnTo>
                      <a:pt x="52" y="88"/>
                    </a:lnTo>
                    <a:lnTo>
                      <a:pt x="54" y="90"/>
                    </a:lnTo>
                    <a:lnTo>
                      <a:pt x="55" y="92"/>
                    </a:lnTo>
                    <a:lnTo>
                      <a:pt x="58" y="93"/>
                    </a:lnTo>
                    <a:lnTo>
                      <a:pt x="59" y="95"/>
                    </a:lnTo>
                    <a:lnTo>
                      <a:pt x="61" y="93"/>
                    </a:lnTo>
                    <a:lnTo>
                      <a:pt x="62" y="91"/>
                    </a:lnTo>
                    <a:lnTo>
                      <a:pt x="66" y="84"/>
                    </a:lnTo>
                    <a:lnTo>
                      <a:pt x="70" y="78"/>
                    </a:lnTo>
                    <a:lnTo>
                      <a:pt x="71" y="71"/>
                    </a:lnTo>
                    <a:lnTo>
                      <a:pt x="71" y="63"/>
                    </a:lnTo>
                    <a:lnTo>
                      <a:pt x="70" y="52"/>
                    </a:lnTo>
                    <a:lnTo>
                      <a:pt x="67" y="42"/>
                    </a:lnTo>
                    <a:lnTo>
                      <a:pt x="67" y="35"/>
                    </a:lnTo>
                    <a:lnTo>
                      <a:pt x="67" y="32"/>
                    </a:lnTo>
                    <a:lnTo>
                      <a:pt x="71" y="32"/>
                    </a:lnTo>
                    <a:lnTo>
                      <a:pt x="73" y="38"/>
                    </a:lnTo>
                    <a:lnTo>
                      <a:pt x="74" y="47"/>
                    </a:lnTo>
                    <a:lnTo>
                      <a:pt x="76" y="57"/>
                    </a:lnTo>
                    <a:lnTo>
                      <a:pt x="77" y="66"/>
                    </a:lnTo>
                    <a:lnTo>
                      <a:pt x="78" y="71"/>
                    </a:lnTo>
                    <a:lnTo>
                      <a:pt x="80" y="70"/>
                    </a:lnTo>
                    <a:lnTo>
                      <a:pt x="85" y="65"/>
                    </a:lnTo>
                    <a:lnTo>
                      <a:pt x="90" y="58"/>
                    </a:lnTo>
                    <a:lnTo>
                      <a:pt x="94" y="51"/>
                    </a:lnTo>
                    <a:lnTo>
                      <a:pt x="98" y="40"/>
                    </a:lnTo>
                    <a:lnTo>
                      <a:pt x="98" y="29"/>
                    </a:lnTo>
                    <a:lnTo>
                      <a:pt x="97" y="20"/>
                    </a:lnTo>
                    <a:lnTo>
                      <a:pt x="94" y="13"/>
                    </a:lnTo>
                    <a:lnTo>
                      <a:pt x="94" y="9"/>
                    </a:lnTo>
                    <a:lnTo>
                      <a:pt x="97" y="9"/>
                    </a:lnTo>
                    <a:lnTo>
                      <a:pt x="99" y="9"/>
                    </a:lnTo>
                    <a:lnTo>
                      <a:pt x="100" y="10"/>
                    </a:lnTo>
                    <a:lnTo>
                      <a:pt x="102" y="13"/>
                    </a:lnTo>
                    <a:lnTo>
                      <a:pt x="103" y="15"/>
                    </a:lnTo>
                    <a:lnTo>
                      <a:pt x="104" y="18"/>
                    </a:lnTo>
                    <a:lnTo>
                      <a:pt x="104" y="21"/>
                    </a:lnTo>
                    <a:lnTo>
                      <a:pt x="104" y="22"/>
                    </a:lnTo>
                    <a:lnTo>
                      <a:pt x="105" y="25"/>
                    </a:lnTo>
                    <a:lnTo>
                      <a:pt x="106" y="26"/>
                    </a:lnTo>
                    <a:lnTo>
                      <a:pt x="108" y="26"/>
                    </a:lnTo>
                    <a:lnTo>
                      <a:pt x="109" y="25"/>
                    </a:lnTo>
                    <a:lnTo>
                      <a:pt x="121" y="12"/>
                    </a:lnTo>
                    <a:lnTo>
                      <a:pt x="132" y="0"/>
                    </a:lnTo>
                    <a:lnTo>
                      <a:pt x="135" y="3"/>
                    </a:lnTo>
                    <a:lnTo>
                      <a:pt x="132" y="8"/>
                    </a:lnTo>
                    <a:lnTo>
                      <a:pt x="129" y="14"/>
                    </a:lnTo>
                    <a:lnTo>
                      <a:pt x="123" y="21"/>
                    </a:lnTo>
                    <a:lnTo>
                      <a:pt x="118" y="26"/>
                    </a:lnTo>
                    <a:lnTo>
                      <a:pt x="113" y="31"/>
                    </a:lnTo>
                    <a:lnTo>
                      <a:pt x="113" y="32"/>
                    </a:lnTo>
                    <a:lnTo>
                      <a:pt x="118" y="31"/>
                    </a:lnTo>
                    <a:lnTo>
                      <a:pt x="125" y="28"/>
                    </a:lnTo>
                    <a:lnTo>
                      <a:pt x="132" y="26"/>
                    </a:lnTo>
                    <a:lnTo>
                      <a:pt x="140" y="25"/>
                    </a:lnTo>
                    <a:lnTo>
                      <a:pt x="144" y="24"/>
                    </a:lnTo>
                    <a:lnTo>
                      <a:pt x="145" y="26"/>
                    </a:lnTo>
                    <a:lnTo>
                      <a:pt x="145" y="28"/>
                    </a:lnTo>
                    <a:lnTo>
                      <a:pt x="141" y="29"/>
                    </a:lnTo>
                    <a:lnTo>
                      <a:pt x="134" y="31"/>
                    </a:lnTo>
                    <a:lnTo>
                      <a:pt x="124" y="34"/>
                    </a:lnTo>
                    <a:lnTo>
                      <a:pt x="115" y="40"/>
                    </a:lnTo>
                    <a:lnTo>
                      <a:pt x="104" y="50"/>
                    </a:lnTo>
                    <a:lnTo>
                      <a:pt x="94" y="65"/>
                    </a:lnTo>
                    <a:lnTo>
                      <a:pt x="96" y="66"/>
                    </a:lnTo>
                    <a:lnTo>
                      <a:pt x="100" y="66"/>
                    </a:lnTo>
                    <a:lnTo>
                      <a:pt x="108" y="64"/>
                    </a:lnTo>
                    <a:lnTo>
                      <a:pt x="116" y="63"/>
                    </a:lnTo>
                    <a:lnTo>
                      <a:pt x="124" y="61"/>
                    </a:lnTo>
                    <a:lnTo>
                      <a:pt x="130" y="63"/>
                    </a:lnTo>
                    <a:lnTo>
                      <a:pt x="132" y="66"/>
                    </a:lnTo>
                    <a:lnTo>
                      <a:pt x="128" y="67"/>
                    </a:lnTo>
                    <a:lnTo>
                      <a:pt x="117" y="70"/>
                    </a:lnTo>
                    <a:lnTo>
                      <a:pt x="105" y="72"/>
                    </a:lnTo>
                    <a:lnTo>
                      <a:pt x="91" y="77"/>
                    </a:lnTo>
                    <a:lnTo>
                      <a:pt x="86" y="80"/>
                    </a:lnTo>
                    <a:lnTo>
                      <a:pt x="79" y="86"/>
                    </a:lnTo>
                    <a:lnTo>
                      <a:pt x="72" y="95"/>
                    </a:lnTo>
                    <a:lnTo>
                      <a:pt x="66" y="103"/>
                    </a:lnTo>
                    <a:lnTo>
                      <a:pt x="61" y="110"/>
                    </a:lnTo>
                    <a:lnTo>
                      <a:pt x="59" y="116"/>
                    </a:lnTo>
                    <a:lnTo>
                      <a:pt x="61" y="118"/>
                    </a:lnTo>
                    <a:lnTo>
                      <a:pt x="65" y="118"/>
                    </a:lnTo>
                    <a:lnTo>
                      <a:pt x="71" y="117"/>
                    </a:lnTo>
                    <a:lnTo>
                      <a:pt x="77" y="115"/>
                    </a:lnTo>
                    <a:lnTo>
                      <a:pt x="83" y="114"/>
                    </a:lnTo>
                    <a:lnTo>
                      <a:pt x="86" y="114"/>
                    </a:lnTo>
                    <a:lnTo>
                      <a:pt x="89" y="115"/>
                    </a:lnTo>
                    <a:lnTo>
                      <a:pt x="86" y="117"/>
                    </a:lnTo>
                    <a:lnTo>
                      <a:pt x="74" y="118"/>
                    </a:lnTo>
                    <a:lnTo>
                      <a:pt x="64" y="123"/>
                    </a:lnTo>
                    <a:lnTo>
                      <a:pt x="55" y="128"/>
                    </a:lnTo>
                    <a:lnTo>
                      <a:pt x="51" y="133"/>
                    </a:lnTo>
                    <a:lnTo>
                      <a:pt x="46" y="139"/>
                    </a:lnTo>
                    <a:lnTo>
                      <a:pt x="44" y="144"/>
                    </a:lnTo>
                    <a:lnTo>
                      <a:pt x="41" y="150"/>
                    </a:lnTo>
                    <a:lnTo>
                      <a:pt x="42" y="153"/>
                    </a:lnTo>
                    <a:lnTo>
                      <a:pt x="46" y="154"/>
                    </a:lnTo>
                    <a:lnTo>
                      <a:pt x="52" y="153"/>
                    </a:lnTo>
                    <a:lnTo>
                      <a:pt x="58" y="150"/>
                    </a:lnTo>
                    <a:lnTo>
                      <a:pt x="62" y="149"/>
                    </a:lnTo>
                    <a:lnTo>
                      <a:pt x="65" y="149"/>
                    </a:lnTo>
                    <a:lnTo>
                      <a:pt x="65" y="152"/>
                    </a:lnTo>
                    <a:lnTo>
                      <a:pt x="60" y="154"/>
                    </a:lnTo>
                    <a:lnTo>
                      <a:pt x="52" y="156"/>
                    </a:lnTo>
                    <a:lnTo>
                      <a:pt x="44" y="160"/>
                    </a:lnTo>
                    <a:lnTo>
                      <a:pt x="35" y="166"/>
                    </a:lnTo>
                    <a:lnTo>
                      <a:pt x="30" y="171"/>
                    </a:lnTo>
                    <a:lnTo>
                      <a:pt x="26" y="180"/>
                    </a:lnTo>
                    <a:lnTo>
                      <a:pt x="20" y="192"/>
                    </a:lnTo>
                    <a:lnTo>
                      <a:pt x="14" y="205"/>
                    </a:lnTo>
                    <a:lnTo>
                      <a:pt x="10" y="219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6" name="Freeform 485"/>
              <p:cNvSpPr>
                <a:spLocks/>
              </p:cNvSpPr>
              <p:nvPr/>
            </p:nvSpPr>
            <p:spPr bwMode="auto">
              <a:xfrm>
                <a:off x="4894119" y="2397367"/>
                <a:ext cx="428255" cy="957522"/>
              </a:xfrm>
              <a:custGeom>
                <a:avLst/>
                <a:gdLst>
                  <a:gd name="T0" fmla="*/ 160 w 407"/>
                  <a:gd name="T1" fmla="*/ 302 h 910"/>
                  <a:gd name="T2" fmla="*/ 168 w 407"/>
                  <a:gd name="T3" fmla="*/ 311 h 910"/>
                  <a:gd name="T4" fmla="*/ 133 w 407"/>
                  <a:gd name="T5" fmla="*/ 264 h 910"/>
                  <a:gd name="T6" fmla="*/ 41 w 407"/>
                  <a:gd name="T7" fmla="*/ 71 h 910"/>
                  <a:gd name="T8" fmla="*/ 55 w 407"/>
                  <a:gd name="T9" fmla="*/ 33 h 910"/>
                  <a:gd name="T10" fmla="*/ 133 w 407"/>
                  <a:gd name="T11" fmla="*/ 94 h 910"/>
                  <a:gd name="T12" fmla="*/ 288 w 407"/>
                  <a:gd name="T13" fmla="*/ 31 h 910"/>
                  <a:gd name="T14" fmla="*/ 392 w 407"/>
                  <a:gd name="T15" fmla="*/ 133 h 910"/>
                  <a:gd name="T16" fmla="*/ 362 w 407"/>
                  <a:gd name="T17" fmla="*/ 385 h 910"/>
                  <a:gd name="T18" fmla="*/ 389 w 407"/>
                  <a:gd name="T19" fmla="*/ 269 h 910"/>
                  <a:gd name="T20" fmla="*/ 375 w 407"/>
                  <a:gd name="T21" fmla="*/ 250 h 910"/>
                  <a:gd name="T22" fmla="*/ 356 w 407"/>
                  <a:gd name="T23" fmla="*/ 280 h 910"/>
                  <a:gd name="T24" fmla="*/ 370 w 407"/>
                  <a:gd name="T25" fmla="*/ 186 h 910"/>
                  <a:gd name="T26" fmla="*/ 350 w 407"/>
                  <a:gd name="T27" fmla="*/ 236 h 910"/>
                  <a:gd name="T28" fmla="*/ 344 w 407"/>
                  <a:gd name="T29" fmla="*/ 231 h 910"/>
                  <a:gd name="T30" fmla="*/ 355 w 407"/>
                  <a:gd name="T31" fmla="*/ 171 h 910"/>
                  <a:gd name="T32" fmla="*/ 332 w 407"/>
                  <a:gd name="T33" fmla="*/ 164 h 910"/>
                  <a:gd name="T34" fmla="*/ 307 w 407"/>
                  <a:gd name="T35" fmla="*/ 236 h 910"/>
                  <a:gd name="T36" fmla="*/ 306 w 407"/>
                  <a:gd name="T37" fmla="*/ 174 h 910"/>
                  <a:gd name="T38" fmla="*/ 311 w 407"/>
                  <a:gd name="T39" fmla="*/ 126 h 910"/>
                  <a:gd name="T40" fmla="*/ 298 w 407"/>
                  <a:gd name="T41" fmla="*/ 148 h 910"/>
                  <a:gd name="T42" fmla="*/ 118 w 407"/>
                  <a:gd name="T43" fmla="*/ 432 h 910"/>
                  <a:gd name="T44" fmla="*/ 34 w 407"/>
                  <a:gd name="T45" fmla="*/ 609 h 910"/>
                  <a:gd name="T46" fmla="*/ 28 w 407"/>
                  <a:gd name="T47" fmla="*/ 653 h 910"/>
                  <a:gd name="T48" fmla="*/ 32 w 407"/>
                  <a:gd name="T49" fmla="*/ 679 h 910"/>
                  <a:gd name="T50" fmla="*/ 37 w 407"/>
                  <a:gd name="T51" fmla="*/ 691 h 910"/>
                  <a:gd name="T52" fmla="*/ 57 w 407"/>
                  <a:gd name="T53" fmla="*/ 673 h 910"/>
                  <a:gd name="T54" fmla="*/ 68 w 407"/>
                  <a:gd name="T55" fmla="*/ 696 h 910"/>
                  <a:gd name="T56" fmla="*/ 54 w 407"/>
                  <a:gd name="T57" fmla="*/ 781 h 910"/>
                  <a:gd name="T58" fmla="*/ 136 w 407"/>
                  <a:gd name="T59" fmla="*/ 670 h 910"/>
                  <a:gd name="T60" fmla="*/ 209 w 407"/>
                  <a:gd name="T61" fmla="*/ 593 h 910"/>
                  <a:gd name="T62" fmla="*/ 183 w 407"/>
                  <a:gd name="T63" fmla="*/ 741 h 910"/>
                  <a:gd name="T64" fmla="*/ 170 w 407"/>
                  <a:gd name="T65" fmla="*/ 763 h 910"/>
                  <a:gd name="T66" fmla="*/ 150 w 407"/>
                  <a:gd name="T67" fmla="*/ 727 h 910"/>
                  <a:gd name="T68" fmla="*/ 140 w 407"/>
                  <a:gd name="T69" fmla="*/ 781 h 910"/>
                  <a:gd name="T70" fmla="*/ 140 w 407"/>
                  <a:gd name="T71" fmla="*/ 787 h 910"/>
                  <a:gd name="T72" fmla="*/ 139 w 407"/>
                  <a:gd name="T73" fmla="*/ 804 h 910"/>
                  <a:gd name="T74" fmla="*/ 136 w 407"/>
                  <a:gd name="T75" fmla="*/ 824 h 910"/>
                  <a:gd name="T76" fmla="*/ 113 w 407"/>
                  <a:gd name="T77" fmla="*/ 824 h 910"/>
                  <a:gd name="T78" fmla="*/ 115 w 407"/>
                  <a:gd name="T79" fmla="*/ 861 h 910"/>
                  <a:gd name="T80" fmla="*/ 112 w 407"/>
                  <a:gd name="T81" fmla="*/ 894 h 910"/>
                  <a:gd name="T82" fmla="*/ 7 w 407"/>
                  <a:gd name="T83" fmla="*/ 608 h 910"/>
                  <a:gd name="T84" fmla="*/ 200 w 407"/>
                  <a:gd name="T85" fmla="*/ 289 h 910"/>
                  <a:gd name="T86" fmla="*/ 267 w 407"/>
                  <a:gd name="T87" fmla="*/ 191 h 910"/>
                  <a:gd name="T88" fmla="*/ 283 w 407"/>
                  <a:gd name="T89" fmla="*/ 167 h 910"/>
                  <a:gd name="T90" fmla="*/ 255 w 407"/>
                  <a:gd name="T91" fmla="*/ 162 h 910"/>
                  <a:gd name="T92" fmla="*/ 222 w 407"/>
                  <a:gd name="T93" fmla="*/ 164 h 910"/>
                  <a:gd name="T94" fmla="*/ 292 w 407"/>
                  <a:gd name="T95" fmla="*/ 111 h 910"/>
                  <a:gd name="T96" fmla="*/ 217 w 407"/>
                  <a:gd name="T97" fmla="*/ 151 h 910"/>
                  <a:gd name="T98" fmla="*/ 285 w 407"/>
                  <a:gd name="T99" fmla="*/ 98 h 910"/>
                  <a:gd name="T100" fmla="*/ 190 w 407"/>
                  <a:gd name="T101" fmla="*/ 120 h 910"/>
                  <a:gd name="T102" fmla="*/ 268 w 407"/>
                  <a:gd name="T103" fmla="*/ 62 h 910"/>
                  <a:gd name="T104" fmla="*/ 137 w 407"/>
                  <a:gd name="T105" fmla="*/ 110 h 910"/>
                  <a:gd name="T106" fmla="*/ 80 w 407"/>
                  <a:gd name="T107" fmla="*/ 121 h 910"/>
                  <a:gd name="T108" fmla="*/ 114 w 407"/>
                  <a:gd name="T109" fmla="*/ 154 h 910"/>
                  <a:gd name="T110" fmla="*/ 121 w 407"/>
                  <a:gd name="T111" fmla="*/ 174 h 910"/>
                  <a:gd name="T112" fmla="*/ 118 w 407"/>
                  <a:gd name="T113" fmla="*/ 185 h 910"/>
                  <a:gd name="T114" fmla="*/ 112 w 407"/>
                  <a:gd name="T115" fmla="*/ 202 h 910"/>
                  <a:gd name="T116" fmla="*/ 128 w 407"/>
                  <a:gd name="T117" fmla="*/ 228 h 910"/>
                  <a:gd name="T118" fmla="*/ 133 w 407"/>
                  <a:gd name="T119" fmla="*/ 247 h 910"/>
                  <a:gd name="T120" fmla="*/ 163 w 407"/>
                  <a:gd name="T121" fmla="*/ 275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7" h="910">
                    <a:moveTo>
                      <a:pt x="181" y="276"/>
                    </a:moveTo>
                    <a:lnTo>
                      <a:pt x="178" y="277"/>
                    </a:lnTo>
                    <a:lnTo>
                      <a:pt x="173" y="282"/>
                    </a:lnTo>
                    <a:lnTo>
                      <a:pt x="168" y="287"/>
                    </a:lnTo>
                    <a:lnTo>
                      <a:pt x="162" y="292"/>
                    </a:lnTo>
                    <a:lnTo>
                      <a:pt x="159" y="296"/>
                    </a:lnTo>
                    <a:lnTo>
                      <a:pt x="157" y="298"/>
                    </a:lnTo>
                    <a:lnTo>
                      <a:pt x="157" y="300"/>
                    </a:lnTo>
                    <a:lnTo>
                      <a:pt x="157" y="301"/>
                    </a:lnTo>
                    <a:lnTo>
                      <a:pt x="158" y="301"/>
                    </a:lnTo>
                    <a:lnTo>
                      <a:pt x="160" y="302"/>
                    </a:lnTo>
                    <a:lnTo>
                      <a:pt x="162" y="302"/>
                    </a:lnTo>
                    <a:lnTo>
                      <a:pt x="164" y="302"/>
                    </a:lnTo>
                    <a:lnTo>
                      <a:pt x="166" y="302"/>
                    </a:lnTo>
                    <a:lnTo>
                      <a:pt x="168" y="303"/>
                    </a:lnTo>
                    <a:lnTo>
                      <a:pt x="169" y="305"/>
                    </a:lnTo>
                    <a:lnTo>
                      <a:pt x="169" y="306"/>
                    </a:lnTo>
                    <a:lnTo>
                      <a:pt x="169" y="307"/>
                    </a:lnTo>
                    <a:lnTo>
                      <a:pt x="166" y="311"/>
                    </a:lnTo>
                    <a:lnTo>
                      <a:pt x="166" y="311"/>
                    </a:lnTo>
                    <a:lnTo>
                      <a:pt x="166" y="311"/>
                    </a:lnTo>
                    <a:lnTo>
                      <a:pt x="168" y="311"/>
                    </a:lnTo>
                    <a:lnTo>
                      <a:pt x="168" y="311"/>
                    </a:lnTo>
                    <a:lnTo>
                      <a:pt x="168" y="312"/>
                    </a:lnTo>
                    <a:lnTo>
                      <a:pt x="168" y="312"/>
                    </a:lnTo>
                    <a:lnTo>
                      <a:pt x="166" y="313"/>
                    </a:lnTo>
                    <a:lnTo>
                      <a:pt x="164" y="314"/>
                    </a:lnTo>
                    <a:lnTo>
                      <a:pt x="160" y="315"/>
                    </a:lnTo>
                    <a:lnTo>
                      <a:pt x="156" y="318"/>
                    </a:lnTo>
                    <a:lnTo>
                      <a:pt x="153" y="311"/>
                    </a:lnTo>
                    <a:lnTo>
                      <a:pt x="149" y="299"/>
                    </a:lnTo>
                    <a:lnTo>
                      <a:pt x="141" y="282"/>
                    </a:lnTo>
                    <a:lnTo>
                      <a:pt x="133" y="264"/>
                    </a:lnTo>
                    <a:lnTo>
                      <a:pt x="121" y="243"/>
                    </a:lnTo>
                    <a:lnTo>
                      <a:pt x="111" y="221"/>
                    </a:lnTo>
                    <a:lnTo>
                      <a:pt x="98" y="197"/>
                    </a:lnTo>
                    <a:lnTo>
                      <a:pt x="86" y="174"/>
                    </a:lnTo>
                    <a:lnTo>
                      <a:pt x="74" y="151"/>
                    </a:lnTo>
                    <a:lnTo>
                      <a:pt x="63" y="129"/>
                    </a:lnTo>
                    <a:lnTo>
                      <a:pt x="55" y="110"/>
                    </a:lnTo>
                    <a:lnTo>
                      <a:pt x="48" y="94"/>
                    </a:lnTo>
                    <a:lnTo>
                      <a:pt x="43" y="82"/>
                    </a:lnTo>
                    <a:lnTo>
                      <a:pt x="41" y="74"/>
                    </a:lnTo>
                    <a:lnTo>
                      <a:pt x="41" y="71"/>
                    </a:lnTo>
                    <a:lnTo>
                      <a:pt x="38" y="69"/>
                    </a:lnTo>
                    <a:lnTo>
                      <a:pt x="38" y="63"/>
                    </a:lnTo>
                    <a:lnTo>
                      <a:pt x="38" y="56"/>
                    </a:lnTo>
                    <a:lnTo>
                      <a:pt x="43" y="47"/>
                    </a:lnTo>
                    <a:lnTo>
                      <a:pt x="50" y="36"/>
                    </a:lnTo>
                    <a:lnTo>
                      <a:pt x="51" y="34"/>
                    </a:lnTo>
                    <a:lnTo>
                      <a:pt x="53" y="32"/>
                    </a:lnTo>
                    <a:lnTo>
                      <a:pt x="54" y="32"/>
                    </a:lnTo>
                    <a:lnTo>
                      <a:pt x="54" y="32"/>
                    </a:lnTo>
                    <a:lnTo>
                      <a:pt x="54" y="32"/>
                    </a:lnTo>
                    <a:lnTo>
                      <a:pt x="55" y="33"/>
                    </a:lnTo>
                    <a:lnTo>
                      <a:pt x="57" y="34"/>
                    </a:lnTo>
                    <a:lnTo>
                      <a:pt x="61" y="36"/>
                    </a:lnTo>
                    <a:lnTo>
                      <a:pt x="60" y="38"/>
                    </a:lnTo>
                    <a:lnTo>
                      <a:pt x="60" y="44"/>
                    </a:lnTo>
                    <a:lnTo>
                      <a:pt x="60" y="52"/>
                    </a:lnTo>
                    <a:lnTo>
                      <a:pt x="62" y="63"/>
                    </a:lnTo>
                    <a:lnTo>
                      <a:pt x="70" y="76"/>
                    </a:lnTo>
                    <a:lnTo>
                      <a:pt x="82" y="85"/>
                    </a:lnTo>
                    <a:lnTo>
                      <a:pt x="96" y="91"/>
                    </a:lnTo>
                    <a:lnTo>
                      <a:pt x="114" y="94"/>
                    </a:lnTo>
                    <a:lnTo>
                      <a:pt x="133" y="94"/>
                    </a:lnTo>
                    <a:lnTo>
                      <a:pt x="154" y="91"/>
                    </a:lnTo>
                    <a:lnTo>
                      <a:pt x="176" y="88"/>
                    </a:lnTo>
                    <a:lnTo>
                      <a:pt x="196" y="82"/>
                    </a:lnTo>
                    <a:lnTo>
                      <a:pt x="216" y="76"/>
                    </a:lnTo>
                    <a:lnTo>
                      <a:pt x="235" y="69"/>
                    </a:lnTo>
                    <a:lnTo>
                      <a:pt x="252" y="62"/>
                    </a:lnTo>
                    <a:lnTo>
                      <a:pt x="266" y="53"/>
                    </a:lnTo>
                    <a:lnTo>
                      <a:pt x="275" y="47"/>
                    </a:lnTo>
                    <a:lnTo>
                      <a:pt x="281" y="42"/>
                    </a:lnTo>
                    <a:lnTo>
                      <a:pt x="283" y="37"/>
                    </a:lnTo>
                    <a:lnTo>
                      <a:pt x="288" y="31"/>
                    </a:lnTo>
                    <a:lnTo>
                      <a:pt x="290" y="24"/>
                    </a:lnTo>
                    <a:lnTo>
                      <a:pt x="287" y="15"/>
                    </a:lnTo>
                    <a:lnTo>
                      <a:pt x="284" y="10"/>
                    </a:lnTo>
                    <a:lnTo>
                      <a:pt x="279" y="4"/>
                    </a:lnTo>
                    <a:lnTo>
                      <a:pt x="275" y="0"/>
                    </a:lnTo>
                    <a:lnTo>
                      <a:pt x="300" y="23"/>
                    </a:lnTo>
                    <a:lnTo>
                      <a:pt x="323" y="44"/>
                    </a:lnTo>
                    <a:lnTo>
                      <a:pt x="344" y="65"/>
                    </a:lnTo>
                    <a:lnTo>
                      <a:pt x="363" y="87"/>
                    </a:lnTo>
                    <a:lnTo>
                      <a:pt x="379" y="109"/>
                    </a:lnTo>
                    <a:lnTo>
                      <a:pt x="392" y="133"/>
                    </a:lnTo>
                    <a:lnTo>
                      <a:pt x="401" y="158"/>
                    </a:lnTo>
                    <a:lnTo>
                      <a:pt x="406" y="186"/>
                    </a:lnTo>
                    <a:lnTo>
                      <a:pt x="407" y="216"/>
                    </a:lnTo>
                    <a:lnTo>
                      <a:pt x="405" y="250"/>
                    </a:lnTo>
                    <a:lnTo>
                      <a:pt x="400" y="270"/>
                    </a:lnTo>
                    <a:lnTo>
                      <a:pt x="394" y="293"/>
                    </a:lnTo>
                    <a:lnTo>
                      <a:pt x="388" y="314"/>
                    </a:lnTo>
                    <a:lnTo>
                      <a:pt x="381" y="336"/>
                    </a:lnTo>
                    <a:lnTo>
                      <a:pt x="374" y="356"/>
                    </a:lnTo>
                    <a:lnTo>
                      <a:pt x="368" y="372"/>
                    </a:lnTo>
                    <a:lnTo>
                      <a:pt x="362" y="385"/>
                    </a:lnTo>
                    <a:lnTo>
                      <a:pt x="358" y="394"/>
                    </a:lnTo>
                    <a:lnTo>
                      <a:pt x="357" y="397"/>
                    </a:lnTo>
                    <a:lnTo>
                      <a:pt x="357" y="392"/>
                    </a:lnTo>
                    <a:lnTo>
                      <a:pt x="362" y="379"/>
                    </a:lnTo>
                    <a:lnTo>
                      <a:pt x="367" y="365"/>
                    </a:lnTo>
                    <a:lnTo>
                      <a:pt x="370" y="351"/>
                    </a:lnTo>
                    <a:lnTo>
                      <a:pt x="373" y="340"/>
                    </a:lnTo>
                    <a:lnTo>
                      <a:pt x="374" y="334"/>
                    </a:lnTo>
                    <a:lnTo>
                      <a:pt x="381" y="307"/>
                    </a:lnTo>
                    <a:lnTo>
                      <a:pt x="386" y="286"/>
                    </a:lnTo>
                    <a:lnTo>
                      <a:pt x="389" y="269"/>
                    </a:lnTo>
                    <a:lnTo>
                      <a:pt x="390" y="258"/>
                    </a:lnTo>
                    <a:lnTo>
                      <a:pt x="390" y="253"/>
                    </a:lnTo>
                    <a:lnTo>
                      <a:pt x="390" y="249"/>
                    </a:lnTo>
                    <a:lnTo>
                      <a:pt x="389" y="248"/>
                    </a:lnTo>
                    <a:lnTo>
                      <a:pt x="387" y="248"/>
                    </a:lnTo>
                    <a:lnTo>
                      <a:pt x="384" y="250"/>
                    </a:lnTo>
                    <a:lnTo>
                      <a:pt x="382" y="253"/>
                    </a:lnTo>
                    <a:lnTo>
                      <a:pt x="380" y="255"/>
                    </a:lnTo>
                    <a:lnTo>
                      <a:pt x="377" y="255"/>
                    </a:lnTo>
                    <a:lnTo>
                      <a:pt x="376" y="254"/>
                    </a:lnTo>
                    <a:lnTo>
                      <a:pt x="375" y="250"/>
                    </a:lnTo>
                    <a:lnTo>
                      <a:pt x="375" y="243"/>
                    </a:lnTo>
                    <a:lnTo>
                      <a:pt x="376" y="231"/>
                    </a:lnTo>
                    <a:lnTo>
                      <a:pt x="379" y="216"/>
                    </a:lnTo>
                    <a:lnTo>
                      <a:pt x="379" y="213"/>
                    </a:lnTo>
                    <a:lnTo>
                      <a:pt x="377" y="218"/>
                    </a:lnTo>
                    <a:lnTo>
                      <a:pt x="374" y="225"/>
                    </a:lnTo>
                    <a:lnTo>
                      <a:pt x="370" y="235"/>
                    </a:lnTo>
                    <a:lnTo>
                      <a:pt x="367" y="247"/>
                    </a:lnTo>
                    <a:lnTo>
                      <a:pt x="362" y="258"/>
                    </a:lnTo>
                    <a:lnTo>
                      <a:pt x="358" y="270"/>
                    </a:lnTo>
                    <a:lnTo>
                      <a:pt x="356" y="280"/>
                    </a:lnTo>
                    <a:lnTo>
                      <a:pt x="354" y="286"/>
                    </a:lnTo>
                    <a:lnTo>
                      <a:pt x="352" y="287"/>
                    </a:lnTo>
                    <a:lnTo>
                      <a:pt x="352" y="285"/>
                    </a:lnTo>
                    <a:lnTo>
                      <a:pt x="356" y="271"/>
                    </a:lnTo>
                    <a:lnTo>
                      <a:pt x="358" y="256"/>
                    </a:lnTo>
                    <a:lnTo>
                      <a:pt x="362" y="239"/>
                    </a:lnTo>
                    <a:lnTo>
                      <a:pt x="364" y="224"/>
                    </a:lnTo>
                    <a:lnTo>
                      <a:pt x="367" y="210"/>
                    </a:lnTo>
                    <a:lnTo>
                      <a:pt x="369" y="198"/>
                    </a:lnTo>
                    <a:lnTo>
                      <a:pt x="370" y="190"/>
                    </a:lnTo>
                    <a:lnTo>
                      <a:pt x="370" y="186"/>
                    </a:lnTo>
                    <a:lnTo>
                      <a:pt x="369" y="189"/>
                    </a:lnTo>
                    <a:lnTo>
                      <a:pt x="368" y="196"/>
                    </a:lnTo>
                    <a:lnTo>
                      <a:pt x="364" y="205"/>
                    </a:lnTo>
                    <a:lnTo>
                      <a:pt x="360" y="216"/>
                    </a:lnTo>
                    <a:lnTo>
                      <a:pt x="356" y="228"/>
                    </a:lnTo>
                    <a:lnTo>
                      <a:pt x="351" y="239"/>
                    </a:lnTo>
                    <a:lnTo>
                      <a:pt x="348" y="249"/>
                    </a:lnTo>
                    <a:lnTo>
                      <a:pt x="345" y="256"/>
                    </a:lnTo>
                    <a:lnTo>
                      <a:pt x="344" y="260"/>
                    </a:lnTo>
                    <a:lnTo>
                      <a:pt x="344" y="258"/>
                    </a:lnTo>
                    <a:lnTo>
                      <a:pt x="350" y="236"/>
                    </a:lnTo>
                    <a:lnTo>
                      <a:pt x="355" y="215"/>
                    </a:lnTo>
                    <a:lnTo>
                      <a:pt x="358" y="197"/>
                    </a:lnTo>
                    <a:lnTo>
                      <a:pt x="361" y="184"/>
                    </a:lnTo>
                    <a:lnTo>
                      <a:pt x="363" y="174"/>
                    </a:lnTo>
                    <a:lnTo>
                      <a:pt x="363" y="172"/>
                    </a:lnTo>
                    <a:lnTo>
                      <a:pt x="362" y="174"/>
                    </a:lnTo>
                    <a:lnTo>
                      <a:pt x="360" y="183"/>
                    </a:lnTo>
                    <a:lnTo>
                      <a:pt x="356" y="194"/>
                    </a:lnTo>
                    <a:lnTo>
                      <a:pt x="352" y="207"/>
                    </a:lnTo>
                    <a:lnTo>
                      <a:pt x="348" y="221"/>
                    </a:lnTo>
                    <a:lnTo>
                      <a:pt x="344" y="231"/>
                    </a:lnTo>
                    <a:lnTo>
                      <a:pt x="342" y="239"/>
                    </a:lnTo>
                    <a:lnTo>
                      <a:pt x="338" y="247"/>
                    </a:lnTo>
                    <a:lnTo>
                      <a:pt x="337" y="248"/>
                    </a:lnTo>
                    <a:lnTo>
                      <a:pt x="337" y="245"/>
                    </a:lnTo>
                    <a:lnTo>
                      <a:pt x="338" y="239"/>
                    </a:lnTo>
                    <a:lnTo>
                      <a:pt x="341" y="232"/>
                    </a:lnTo>
                    <a:lnTo>
                      <a:pt x="344" y="224"/>
                    </a:lnTo>
                    <a:lnTo>
                      <a:pt x="347" y="217"/>
                    </a:lnTo>
                    <a:lnTo>
                      <a:pt x="351" y="198"/>
                    </a:lnTo>
                    <a:lnTo>
                      <a:pt x="354" y="183"/>
                    </a:lnTo>
                    <a:lnTo>
                      <a:pt x="355" y="171"/>
                    </a:lnTo>
                    <a:lnTo>
                      <a:pt x="355" y="162"/>
                    </a:lnTo>
                    <a:lnTo>
                      <a:pt x="355" y="160"/>
                    </a:lnTo>
                    <a:lnTo>
                      <a:pt x="342" y="200"/>
                    </a:lnTo>
                    <a:lnTo>
                      <a:pt x="336" y="206"/>
                    </a:lnTo>
                    <a:lnTo>
                      <a:pt x="351" y="151"/>
                    </a:lnTo>
                    <a:lnTo>
                      <a:pt x="317" y="245"/>
                    </a:lnTo>
                    <a:lnTo>
                      <a:pt x="324" y="218"/>
                    </a:lnTo>
                    <a:lnTo>
                      <a:pt x="337" y="138"/>
                    </a:lnTo>
                    <a:lnTo>
                      <a:pt x="336" y="141"/>
                    </a:lnTo>
                    <a:lnTo>
                      <a:pt x="335" y="151"/>
                    </a:lnTo>
                    <a:lnTo>
                      <a:pt x="332" y="164"/>
                    </a:lnTo>
                    <a:lnTo>
                      <a:pt x="329" y="180"/>
                    </a:lnTo>
                    <a:lnTo>
                      <a:pt x="324" y="199"/>
                    </a:lnTo>
                    <a:lnTo>
                      <a:pt x="318" y="217"/>
                    </a:lnTo>
                    <a:lnTo>
                      <a:pt x="312" y="235"/>
                    </a:lnTo>
                    <a:lnTo>
                      <a:pt x="310" y="238"/>
                    </a:lnTo>
                    <a:lnTo>
                      <a:pt x="309" y="242"/>
                    </a:lnTo>
                    <a:lnTo>
                      <a:pt x="307" y="243"/>
                    </a:lnTo>
                    <a:lnTo>
                      <a:pt x="307" y="244"/>
                    </a:lnTo>
                    <a:lnTo>
                      <a:pt x="306" y="244"/>
                    </a:lnTo>
                    <a:lnTo>
                      <a:pt x="306" y="243"/>
                    </a:lnTo>
                    <a:lnTo>
                      <a:pt x="307" y="236"/>
                    </a:lnTo>
                    <a:lnTo>
                      <a:pt x="310" y="226"/>
                    </a:lnTo>
                    <a:lnTo>
                      <a:pt x="313" y="216"/>
                    </a:lnTo>
                    <a:lnTo>
                      <a:pt x="319" y="194"/>
                    </a:lnTo>
                    <a:lnTo>
                      <a:pt x="323" y="174"/>
                    </a:lnTo>
                    <a:lnTo>
                      <a:pt x="324" y="155"/>
                    </a:lnTo>
                    <a:lnTo>
                      <a:pt x="324" y="138"/>
                    </a:lnTo>
                    <a:lnTo>
                      <a:pt x="324" y="124"/>
                    </a:lnTo>
                    <a:lnTo>
                      <a:pt x="323" y="115"/>
                    </a:lnTo>
                    <a:lnTo>
                      <a:pt x="323" y="111"/>
                    </a:lnTo>
                    <a:lnTo>
                      <a:pt x="316" y="141"/>
                    </a:lnTo>
                    <a:lnTo>
                      <a:pt x="306" y="174"/>
                    </a:lnTo>
                    <a:lnTo>
                      <a:pt x="296" y="207"/>
                    </a:lnTo>
                    <a:lnTo>
                      <a:pt x="283" y="239"/>
                    </a:lnTo>
                    <a:lnTo>
                      <a:pt x="281" y="239"/>
                    </a:lnTo>
                    <a:lnTo>
                      <a:pt x="281" y="236"/>
                    </a:lnTo>
                    <a:lnTo>
                      <a:pt x="284" y="228"/>
                    </a:lnTo>
                    <a:lnTo>
                      <a:pt x="287" y="216"/>
                    </a:lnTo>
                    <a:lnTo>
                      <a:pt x="292" y="200"/>
                    </a:lnTo>
                    <a:lnTo>
                      <a:pt x="298" y="184"/>
                    </a:lnTo>
                    <a:lnTo>
                      <a:pt x="303" y="165"/>
                    </a:lnTo>
                    <a:lnTo>
                      <a:pt x="307" y="145"/>
                    </a:lnTo>
                    <a:lnTo>
                      <a:pt x="311" y="126"/>
                    </a:lnTo>
                    <a:lnTo>
                      <a:pt x="313" y="108"/>
                    </a:lnTo>
                    <a:lnTo>
                      <a:pt x="313" y="92"/>
                    </a:lnTo>
                    <a:lnTo>
                      <a:pt x="312" y="81"/>
                    </a:lnTo>
                    <a:lnTo>
                      <a:pt x="311" y="83"/>
                    </a:lnTo>
                    <a:lnTo>
                      <a:pt x="310" y="90"/>
                    </a:lnTo>
                    <a:lnTo>
                      <a:pt x="307" y="102"/>
                    </a:lnTo>
                    <a:lnTo>
                      <a:pt x="305" y="114"/>
                    </a:lnTo>
                    <a:lnTo>
                      <a:pt x="303" y="127"/>
                    </a:lnTo>
                    <a:lnTo>
                      <a:pt x="300" y="138"/>
                    </a:lnTo>
                    <a:lnTo>
                      <a:pt x="299" y="146"/>
                    </a:lnTo>
                    <a:lnTo>
                      <a:pt x="298" y="148"/>
                    </a:lnTo>
                    <a:lnTo>
                      <a:pt x="288" y="187"/>
                    </a:lnTo>
                    <a:lnTo>
                      <a:pt x="277" y="221"/>
                    </a:lnTo>
                    <a:lnTo>
                      <a:pt x="261" y="250"/>
                    </a:lnTo>
                    <a:lnTo>
                      <a:pt x="246" y="276"/>
                    </a:lnTo>
                    <a:lnTo>
                      <a:pt x="228" y="300"/>
                    </a:lnTo>
                    <a:lnTo>
                      <a:pt x="209" y="321"/>
                    </a:lnTo>
                    <a:lnTo>
                      <a:pt x="190" y="343"/>
                    </a:lnTo>
                    <a:lnTo>
                      <a:pt x="171" y="363"/>
                    </a:lnTo>
                    <a:lnTo>
                      <a:pt x="152" y="384"/>
                    </a:lnTo>
                    <a:lnTo>
                      <a:pt x="134" y="407"/>
                    </a:lnTo>
                    <a:lnTo>
                      <a:pt x="118" y="432"/>
                    </a:lnTo>
                    <a:lnTo>
                      <a:pt x="104" y="459"/>
                    </a:lnTo>
                    <a:lnTo>
                      <a:pt x="79" y="488"/>
                    </a:lnTo>
                    <a:lnTo>
                      <a:pt x="61" y="517"/>
                    </a:lnTo>
                    <a:lnTo>
                      <a:pt x="47" y="543"/>
                    </a:lnTo>
                    <a:lnTo>
                      <a:pt x="38" y="565"/>
                    </a:lnTo>
                    <a:lnTo>
                      <a:pt x="32" y="584"/>
                    </a:lnTo>
                    <a:lnTo>
                      <a:pt x="29" y="600"/>
                    </a:lnTo>
                    <a:lnTo>
                      <a:pt x="28" y="611"/>
                    </a:lnTo>
                    <a:lnTo>
                      <a:pt x="28" y="615"/>
                    </a:lnTo>
                    <a:lnTo>
                      <a:pt x="30" y="613"/>
                    </a:lnTo>
                    <a:lnTo>
                      <a:pt x="34" y="609"/>
                    </a:lnTo>
                    <a:lnTo>
                      <a:pt x="37" y="607"/>
                    </a:lnTo>
                    <a:lnTo>
                      <a:pt x="41" y="605"/>
                    </a:lnTo>
                    <a:lnTo>
                      <a:pt x="44" y="603"/>
                    </a:lnTo>
                    <a:lnTo>
                      <a:pt x="45" y="605"/>
                    </a:lnTo>
                    <a:lnTo>
                      <a:pt x="47" y="607"/>
                    </a:lnTo>
                    <a:lnTo>
                      <a:pt x="44" y="613"/>
                    </a:lnTo>
                    <a:lnTo>
                      <a:pt x="41" y="622"/>
                    </a:lnTo>
                    <a:lnTo>
                      <a:pt x="34" y="635"/>
                    </a:lnTo>
                    <a:lnTo>
                      <a:pt x="23" y="653"/>
                    </a:lnTo>
                    <a:lnTo>
                      <a:pt x="23" y="654"/>
                    </a:lnTo>
                    <a:lnTo>
                      <a:pt x="28" y="653"/>
                    </a:lnTo>
                    <a:lnTo>
                      <a:pt x="35" y="651"/>
                    </a:lnTo>
                    <a:lnTo>
                      <a:pt x="42" y="647"/>
                    </a:lnTo>
                    <a:lnTo>
                      <a:pt x="48" y="645"/>
                    </a:lnTo>
                    <a:lnTo>
                      <a:pt x="51" y="645"/>
                    </a:lnTo>
                    <a:lnTo>
                      <a:pt x="51" y="646"/>
                    </a:lnTo>
                    <a:lnTo>
                      <a:pt x="47" y="654"/>
                    </a:lnTo>
                    <a:lnTo>
                      <a:pt x="41" y="664"/>
                    </a:lnTo>
                    <a:lnTo>
                      <a:pt x="36" y="672"/>
                    </a:lnTo>
                    <a:lnTo>
                      <a:pt x="32" y="678"/>
                    </a:lnTo>
                    <a:lnTo>
                      <a:pt x="30" y="682"/>
                    </a:lnTo>
                    <a:lnTo>
                      <a:pt x="32" y="679"/>
                    </a:lnTo>
                    <a:lnTo>
                      <a:pt x="36" y="676"/>
                    </a:lnTo>
                    <a:lnTo>
                      <a:pt x="42" y="671"/>
                    </a:lnTo>
                    <a:lnTo>
                      <a:pt x="48" y="665"/>
                    </a:lnTo>
                    <a:lnTo>
                      <a:pt x="54" y="662"/>
                    </a:lnTo>
                    <a:lnTo>
                      <a:pt x="56" y="658"/>
                    </a:lnTo>
                    <a:lnTo>
                      <a:pt x="57" y="659"/>
                    </a:lnTo>
                    <a:lnTo>
                      <a:pt x="48" y="671"/>
                    </a:lnTo>
                    <a:lnTo>
                      <a:pt x="41" y="682"/>
                    </a:lnTo>
                    <a:lnTo>
                      <a:pt x="37" y="690"/>
                    </a:lnTo>
                    <a:lnTo>
                      <a:pt x="36" y="694"/>
                    </a:lnTo>
                    <a:lnTo>
                      <a:pt x="37" y="691"/>
                    </a:lnTo>
                    <a:lnTo>
                      <a:pt x="42" y="686"/>
                    </a:lnTo>
                    <a:lnTo>
                      <a:pt x="48" y="679"/>
                    </a:lnTo>
                    <a:lnTo>
                      <a:pt x="54" y="675"/>
                    </a:lnTo>
                    <a:lnTo>
                      <a:pt x="57" y="671"/>
                    </a:lnTo>
                    <a:lnTo>
                      <a:pt x="60" y="669"/>
                    </a:lnTo>
                    <a:lnTo>
                      <a:pt x="62" y="669"/>
                    </a:lnTo>
                    <a:lnTo>
                      <a:pt x="62" y="669"/>
                    </a:lnTo>
                    <a:lnTo>
                      <a:pt x="62" y="670"/>
                    </a:lnTo>
                    <a:lnTo>
                      <a:pt x="61" y="671"/>
                    </a:lnTo>
                    <a:lnTo>
                      <a:pt x="60" y="672"/>
                    </a:lnTo>
                    <a:lnTo>
                      <a:pt x="57" y="673"/>
                    </a:lnTo>
                    <a:lnTo>
                      <a:pt x="56" y="676"/>
                    </a:lnTo>
                    <a:lnTo>
                      <a:pt x="54" y="678"/>
                    </a:lnTo>
                    <a:lnTo>
                      <a:pt x="53" y="679"/>
                    </a:lnTo>
                    <a:lnTo>
                      <a:pt x="44" y="691"/>
                    </a:lnTo>
                    <a:lnTo>
                      <a:pt x="42" y="701"/>
                    </a:lnTo>
                    <a:lnTo>
                      <a:pt x="42" y="704"/>
                    </a:lnTo>
                    <a:lnTo>
                      <a:pt x="55" y="691"/>
                    </a:lnTo>
                    <a:lnTo>
                      <a:pt x="60" y="691"/>
                    </a:lnTo>
                    <a:lnTo>
                      <a:pt x="44" y="710"/>
                    </a:lnTo>
                    <a:lnTo>
                      <a:pt x="67" y="691"/>
                    </a:lnTo>
                    <a:lnTo>
                      <a:pt x="68" y="696"/>
                    </a:lnTo>
                    <a:lnTo>
                      <a:pt x="55" y="726"/>
                    </a:lnTo>
                    <a:lnTo>
                      <a:pt x="56" y="724"/>
                    </a:lnTo>
                    <a:lnTo>
                      <a:pt x="58" y="718"/>
                    </a:lnTo>
                    <a:lnTo>
                      <a:pt x="63" y="710"/>
                    </a:lnTo>
                    <a:lnTo>
                      <a:pt x="69" y="702"/>
                    </a:lnTo>
                    <a:lnTo>
                      <a:pt x="72" y="711"/>
                    </a:lnTo>
                    <a:lnTo>
                      <a:pt x="67" y="724"/>
                    </a:lnTo>
                    <a:lnTo>
                      <a:pt x="62" y="739"/>
                    </a:lnTo>
                    <a:lnTo>
                      <a:pt x="58" y="754"/>
                    </a:lnTo>
                    <a:lnTo>
                      <a:pt x="56" y="768"/>
                    </a:lnTo>
                    <a:lnTo>
                      <a:pt x="54" y="781"/>
                    </a:lnTo>
                    <a:lnTo>
                      <a:pt x="53" y="790"/>
                    </a:lnTo>
                    <a:lnTo>
                      <a:pt x="53" y="792"/>
                    </a:lnTo>
                    <a:lnTo>
                      <a:pt x="58" y="781"/>
                    </a:lnTo>
                    <a:lnTo>
                      <a:pt x="67" y="767"/>
                    </a:lnTo>
                    <a:lnTo>
                      <a:pt x="76" y="750"/>
                    </a:lnTo>
                    <a:lnTo>
                      <a:pt x="87" y="734"/>
                    </a:lnTo>
                    <a:lnTo>
                      <a:pt x="95" y="720"/>
                    </a:lnTo>
                    <a:lnTo>
                      <a:pt x="104" y="709"/>
                    </a:lnTo>
                    <a:lnTo>
                      <a:pt x="114" y="695"/>
                    </a:lnTo>
                    <a:lnTo>
                      <a:pt x="125" y="682"/>
                    </a:lnTo>
                    <a:lnTo>
                      <a:pt x="136" y="670"/>
                    </a:lnTo>
                    <a:lnTo>
                      <a:pt x="149" y="657"/>
                    </a:lnTo>
                    <a:lnTo>
                      <a:pt x="163" y="643"/>
                    </a:lnTo>
                    <a:lnTo>
                      <a:pt x="181" y="626"/>
                    </a:lnTo>
                    <a:lnTo>
                      <a:pt x="191" y="613"/>
                    </a:lnTo>
                    <a:lnTo>
                      <a:pt x="201" y="602"/>
                    </a:lnTo>
                    <a:lnTo>
                      <a:pt x="208" y="594"/>
                    </a:lnTo>
                    <a:lnTo>
                      <a:pt x="215" y="584"/>
                    </a:lnTo>
                    <a:lnTo>
                      <a:pt x="215" y="586"/>
                    </a:lnTo>
                    <a:lnTo>
                      <a:pt x="214" y="587"/>
                    </a:lnTo>
                    <a:lnTo>
                      <a:pt x="211" y="590"/>
                    </a:lnTo>
                    <a:lnTo>
                      <a:pt x="209" y="593"/>
                    </a:lnTo>
                    <a:lnTo>
                      <a:pt x="205" y="597"/>
                    </a:lnTo>
                    <a:lnTo>
                      <a:pt x="201" y="602"/>
                    </a:lnTo>
                    <a:lnTo>
                      <a:pt x="187" y="625"/>
                    </a:lnTo>
                    <a:lnTo>
                      <a:pt x="177" y="645"/>
                    </a:lnTo>
                    <a:lnTo>
                      <a:pt x="171" y="663"/>
                    </a:lnTo>
                    <a:lnTo>
                      <a:pt x="170" y="679"/>
                    </a:lnTo>
                    <a:lnTo>
                      <a:pt x="171" y="694"/>
                    </a:lnTo>
                    <a:lnTo>
                      <a:pt x="173" y="707"/>
                    </a:lnTo>
                    <a:lnTo>
                      <a:pt x="177" y="720"/>
                    </a:lnTo>
                    <a:lnTo>
                      <a:pt x="181" y="730"/>
                    </a:lnTo>
                    <a:lnTo>
                      <a:pt x="183" y="741"/>
                    </a:lnTo>
                    <a:lnTo>
                      <a:pt x="172" y="728"/>
                    </a:lnTo>
                    <a:lnTo>
                      <a:pt x="165" y="712"/>
                    </a:lnTo>
                    <a:lnTo>
                      <a:pt x="160" y="695"/>
                    </a:lnTo>
                    <a:lnTo>
                      <a:pt x="160" y="698"/>
                    </a:lnTo>
                    <a:lnTo>
                      <a:pt x="159" y="707"/>
                    </a:lnTo>
                    <a:lnTo>
                      <a:pt x="159" y="720"/>
                    </a:lnTo>
                    <a:lnTo>
                      <a:pt x="160" y="733"/>
                    </a:lnTo>
                    <a:lnTo>
                      <a:pt x="163" y="746"/>
                    </a:lnTo>
                    <a:lnTo>
                      <a:pt x="168" y="758"/>
                    </a:lnTo>
                    <a:lnTo>
                      <a:pt x="169" y="760"/>
                    </a:lnTo>
                    <a:lnTo>
                      <a:pt x="170" y="763"/>
                    </a:lnTo>
                    <a:lnTo>
                      <a:pt x="171" y="766"/>
                    </a:lnTo>
                    <a:lnTo>
                      <a:pt x="172" y="768"/>
                    </a:lnTo>
                    <a:lnTo>
                      <a:pt x="172" y="771"/>
                    </a:lnTo>
                    <a:lnTo>
                      <a:pt x="172" y="772"/>
                    </a:lnTo>
                    <a:lnTo>
                      <a:pt x="171" y="772"/>
                    </a:lnTo>
                    <a:lnTo>
                      <a:pt x="170" y="771"/>
                    </a:lnTo>
                    <a:lnTo>
                      <a:pt x="169" y="768"/>
                    </a:lnTo>
                    <a:lnTo>
                      <a:pt x="162" y="759"/>
                    </a:lnTo>
                    <a:lnTo>
                      <a:pt x="156" y="747"/>
                    </a:lnTo>
                    <a:lnTo>
                      <a:pt x="152" y="735"/>
                    </a:lnTo>
                    <a:lnTo>
                      <a:pt x="150" y="727"/>
                    </a:lnTo>
                    <a:lnTo>
                      <a:pt x="150" y="723"/>
                    </a:lnTo>
                    <a:lnTo>
                      <a:pt x="158" y="767"/>
                    </a:lnTo>
                    <a:lnTo>
                      <a:pt x="164" y="779"/>
                    </a:lnTo>
                    <a:lnTo>
                      <a:pt x="137" y="742"/>
                    </a:lnTo>
                    <a:lnTo>
                      <a:pt x="149" y="767"/>
                    </a:lnTo>
                    <a:lnTo>
                      <a:pt x="145" y="767"/>
                    </a:lnTo>
                    <a:lnTo>
                      <a:pt x="134" y="749"/>
                    </a:lnTo>
                    <a:lnTo>
                      <a:pt x="134" y="753"/>
                    </a:lnTo>
                    <a:lnTo>
                      <a:pt x="134" y="760"/>
                    </a:lnTo>
                    <a:lnTo>
                      <a:pt x="137" y="771"/>
                    </a:lnTo>
                    <a:lnTo>
                      <a:pt x="140" y="781"/>
                    </a:lnTo>
                    <a:lnTo>
                      <a:pt x="141" y="784"/>
                    </a:lnTo>
                    <a:lnTo>
                      <a:pt x="144" y="786"/>
                    </a:lnTo>
                    <a:lnTo>
                      <a:pt x="145" y="788"/>
                    </a:lnTo>
                    <a:lnTo>
                      <a:pt x="146" y="790"/>
                    </a:lnTo>
                    <a:lnTo>
                      <a:pt x="147" y="792"/>
                    </a:lnTo>
                    <a:lnTo>
                      <a:pt x="149" y="793"/>
                    </a:lnTo>
                    <a:lnTo>
                      <a:pt x="149" y="794"/>
                    </a:lnTo>
                    <a:lnTo>
                      <a:pt x="147" y="794"/>
                    </a:lnTo>
                    <a:lnTo>
                      <a:pt x="146" y="794"/>
                    </a:lnTo>
                    <a:lnTo>
                      <a:pt x="145" y="792"/>
                    </a:lnTo>
                    <a:lnTo>
                      <a:pt x="140" y="787"/>
                    </a:lnTo>
                    <a:lnTo>
                      <a:pt x="137" y="780"/>
                    </a:lnTo>
                    <a:lnTo>
                      <a:pt x="132" y="772"/>
                    </a:lnTo>
                    <a:lnTo>
                      <a:pt x="128" y="766"/>
                    </a:lnTo>
                    <a:lnTo>
                      <a:pt x="127" y="763"/>
                    </a:lnTo>
                    <a:lnTo>
                      <a:pt x="128" y="766"/>
                    </a:lnTo>
                    <a:lnTo>
                      <a:pt x="130" y="773"/>
                    </a:lnTo>
                    <a:lnTo>
                      <a:pt x="132" y="782"/>
                    </a:lnTo>
                    <a:lnTo>
                      <a:pt x="137" y="794"/>
                    </a:lnTo>
                    <a:lnTo>
                      <a:pt x="141" y="806"/>
                    </a:lnTo>
                    <a:lnTo>
                      <a:pt x="141" y="807"/>
                    </a:lnTo>
                    <a:lnTo>
                      <a:pt x="139" y="804"/>
                    </a:lnTo>
                    <a:lnTo>
                      <a:pt x="136" y="798"/>
                    </a:lnTo>
                    <a:lnTo>
                      <a:pt x="131" y="792"/>
                    </a:lnTo>
                    <a:lnTo>
                      <a:pt x="126" y="785"/>
                    </a:lnTo>
                    <a:lnTo>
                      <a:pt x="122" y="780"/>
                    </a:lnTo>
                    <a:lnTo>
                      <a:pt x="121" y="778"/>
                    </a:lnTo>
                    <a:lnTo>
                      <a:pt x="122" y="781"/>
                    </a:lnTo>
                    <a:lnTo>
                      <a:pt x="125" y="790"/>
                    </a:lnTo>
                    <a:lnTo>
                      <a:pt x="128" y="800"/>
                    </a:lnTo>
                    <a:lnTo>
                      <a:pt x="132" y="812"/>
                    </a:lnTo>
                    <a:lnTo>
                      <a:pt x="136" y="822"/>
                    </a:lnTo>
                    <a:lnTo>
                      <a:pt x="136" y="824"/>
                    </a:lnTo>
                    <a:lnTo>
                      <a:pt x="134" y="823"/>
                    </a:lnTo>
                    <a:lnTo>
                      <a:pt x="131" y="818"/>
                    </a:lnTo>
                    <a:lnTo>
                      <a:pt x="126" y="813"/>
                    </a:lnTo>
                    <a:lnTo>
                      <a:pt x="121" y="808"/>
                    </a:lnTo>
                    <a:lnTo>
                      <a:pt x="118" y="804"/>
                    </a:lnTo>
                    <a:lnTo>
                      <a:pt x="115" y="801"/>
                    </a:lnTo>
                    <a:lnTo>
                      <a:pt x="114" y="803"/>
                    </a:lnTo>
                    <a:lnTo>
                      <a:pt x="117" y="812"/>
                    </a:lnTo>
                    <a:lnTo>
                      <a:pt x="117" y="819"/>
                    </a:lnTo>
                    <a:lnTo>
                      <a:pt x="115" y="823"/>
                    </a:lnTo>
                    <a:lnTo>
                      <a:pt x="113" y="824"/>
                    </a:lnTo>
                    <a:lnTo>
                      <a:pt x="111" y="823"/>
                    </a:lnTo>
                    <a:lnTo>
                      <a:pt x="107" y="822"/>
                    </a:lnTo>
                    <a:lnTo>
                      <a:pt x="105" y="820"/>
                    </a:lnTo>
                    <a:lnTo>
                      <a:pt x="102" y="819"/>
                    </a:lnTo>
                    <a:lnTo>
                      <a:pt x="100" y="819"/>
                    </a:lnTo>
                    <a:lnTo>
                      <a:pt x="100" y="820"/>
                    </a:lnTo>
                    <a:lnTo>
                      <a:pt x="101" y="825"/>
                    </a:lnTo>
                    <a:lnTo>
                      <a:pt x="104" y="833"/>
                    </a:lnTo>
                    <a:lnTo>
                      <a:pt x="108" y="845"/>
                    </a:lnTo>
                    <a:lnTo>
                      <a:pt x="117" y="862"/>
                    </a:lnTo>
                    <a:lnTo>
                      <a:pt x="115" y="861"/>
                    </a:lnTo>
                    <a:lnTo>
                      <a:pt x="113" y="859"/>
                    </a:lnTo>
                    <a:lnTo>
                      <a:pt x="109" y="857"/>
                    </a:lnTo>
                    <a:lnTo>
                      <a:pt x="106" y="855"/>
                    </a:lnTo>
                    <a:lnTo>
                      <a:pt x="101" y="854"/>
                    </a:lnTo>
                    <a:lnTo>
                      <a:pt x="98" y="852"/>
                    </a:lnTo>
                    <a:lnTo>
                      <a:pt x="94" y="852"/>
                    </a:lnTo>
                    <a:lnTo>
                      <a:pt x="93" y="855"/>
                    </a:lnTo>
                    <a:lnTo>
                      <a:pt x="93" y="859"/>
                    </a:lnTo>
                    <a:lnTo>
                      <a:pt x="96" y="867"/>
                    </a:lnTo>
                    <a:lnTo>
                      <a:pt x="102" y="878"/>
                    </a:lnTo>
                    <a:lnTo>
                      <a:pt x="112" y="894"/>
                    </a:lnTo>
                    <a:lnTo>
                      <a:pt x="109" y="902"/>
                    </a:lnTo>
                    <a:lnTo>
                      <a:pt x="108" y="910"/>
                    </a:lnTo>
                    <a:lnTo>
                      <a:pt x="87" y="880"/>
                    </a:lnTo>
                    <a:lnTo>
                      <a:pt x="67" y="850"/>
                    </a:lnTo>
                    <a:lnTo>
                      <a:pt x="48" y="819"/>
                    </a:lnTo>
                    <a:lnTo>
                      <a:pt x="31" y="790"/>
                    </a:lnTo>
                    <a:lnTo>
                      <a:pt x="18" y="759"/>
                    </a:lnTo>
                    <a:lnTo>
                      <a:pt x="7" y="727"/>
                    </a:lnTo>
                    <a:lnTo>
                      <a:pt x="2" y="692"/>
                    </a:lnTo>
                    <a:lnTo>
                      <a:pt x="0" y="656"/>
                    </a:lnTo>
                    <a:lnTo>
                      <a:pt x="7" y="608"/>
                    </a:lnTo>
                    <a:lnTo>
                      <a:pt x="19" y="562"/>
                    </a:lnTo>
                    <a:lnTo>
                      <a:pt x="37" y="517"/>
                    </a:lnTo>
                    <a:lnTo>
                      <a:pt x="60" y="473"/>
                    </a:lnTo>
                    <a:lnTo>
                      <a:pt x="85" y="432"/>
                    </a:lnTo>
                    <a:lnTo>
                      <a:pt x="112" y="392"/>
                    </a:lnTo>
                    <a:lnTo>
                      <a:pt x="140" y="356"/>
                    </a:lnTo>
                    <a:lnTo>
                      <a:pt x="169" y="321"/>
                    </a:lnTo>
                    <a:lnTo>
                      <a:pt x="172" y="318"/>
                    </a:lnTo>
                    <a:lnTo>
                      <a:pt x="179" y="312"/>
                    </a:lnTo>
                    <a:lnTo>
                      <a:pt x="189" y="301"/>
                    </a:lnTo>
                    <a:lnTo>
                      <a:pt x="200" y="289"/>
                    </a:lnTo>
                    <a:lnTo>
                      <a:pt x="211" y="276"/>
                    </a:lnTo>
                    <a:lnTo>
                      <a:pt x="224" y="261"/>
                    </a:lnTo>
                    <a:lnTo>
                      <a:pt x="237" y="247"/>
                    </a:lnTo>
                    <a:lnTo>
                      <a:pt x="249" y="231"/>
                    </a:lnTo>
                    <a:lnTo>
                      <a:pt x="261" y="218"/>
                    </a:lnTo>
                    <a:lnTo>
                      <a:pt x="269" y="206"/>
                    </a:lnTo>
                    <a:lnTo>
                      <a:pt x="277" y="198"/>
                    </a:lnTo>
                    <a:lnTo>
                      <a:pt x="280" y="192"/>
                    </a:lnTo>
                    <a:lnTo>
                      <a:pt x="280" y="189"/>
                    </a:lnTo>
                    <a:lnTo>
                      <a:pt x="275" y="189"/>
                    </a:lnTo>
                    <a:lnTo>
                      <a:pt x="267" y="191"/>
                    </a:lnTo>
                    <a:lnTo>
                      <a:pt x="258" y="194"/>
                    </a:lnTo>
                    <a:lnTo>
                      <a:pt x="246" y="199"/>
                    </a:lnTo>
                    <a:lnTo>
                      <a:pt x="235" y="204"/>
                    </a:lnTo>
                    <a:lnTo>
                      <a:pt x="223" y="209"/>
                    </a:lnTo>
                    <a:lnTo>
                      <a:pt x="215" y="212"/>
                    </a:lnTo>
                    <a:lnTo>
                      <a:pt x="226" y="205"/>
                    </a:lnTo>
                    <a:lnTo>
                      <a:pt x="239" y="197"/>
                    </a:lnTo>
                    <a:lnTo>
                      <a:pt x="251" y="189"/>
                    </a:lnTo>
                    <a:lnTo>
                      <a:pt x="264" y="180"/>
                    </a:lnTo>
                    <a:lnTo>
                      <a:pt x="273" y="173"/>
                    </a:lnTo>
                    <a:lnTo>
                      <a:pt x="283" y="167"/>
                    </a:lnTo>
                    <a:lnTo>
                      <a:pt x="287" y="162"/>
                    </a:lnTo>
                    <a:lnTo>
                      <a:pt x="290" y="161"/>
                    </a:lnTo>
                    <a:lnTo>
                      <a:pt x="287" y="162"/>
                    </a:lnTo>
                    <a:lnTo>
                      <a:pt x="278" y="165"/>
                    </a:lnTo>
                    <a:lnTo>
                      <a:pt x="266" y="168"/>
                    </a:lnTo>
                    <a:lnTo>
                      <a:pt x="253" y="172"/>
                    </a:lnTo>
                    <a:lnTo>
                      <a:pt x="239" y="177"/>
                    </a:lnTo>
                    <a:lnTo>
                      <a:pt x="226" y="180"/>
                    </a:lnTo>
                    <a:lnTo>
                      <a:pt x="217" y="183"/>
                    </a:lnTo>
                    <a:lnTo>
                      <a:pt x="237" y="172"/>
                    </a:lnTo>
                    <a:lnTo>
                      <a:pt x="255" y="162"/>
                    </a:lnTo>
                    <a:lnTo>
                      <a:pt x="271" y="153"/>
                    </a:lnTo>
                    <a:lnTo>
                      <a:pt x="281" y="146"/>
                    </a:lnTo>
                    <a:lnTo>
                      <a:pt x="288" y="141"/>
                    </a:lnTo>
                    <a:lnTo>
                      <a:pt x="291" y="139"/>
                    </a:lnTo>
                    <a:lnTo>
                      <a:pt x="287" y="140"/>
                    </a:lnTo>
                    <a:lnTo>
                      <a:pt x="280" y="143"/>
                    </a:lnTo>
                    <a:lnTo>
                      <a:pt x="268" y="148"/>
                    </a:lnTo>
                    <a:lnTo>
                      <a:pt x="255" y="153"/>
                    </a:lnTo>
                    <a:lnTo>
                      <a:pt x="242" y="158"/>
                    </a:lnTo>
                    <a:lnTo>
                      <a:pt x="230" y="161"/>
                    </a:lnTo>
                    <a:lnTo>
                      <a:pt x="222" y="164"/>
                    </a:lnTo>
                    <a:lnTo>
                      <a:pt x="219" y="164"/>
                    </a:lnTo>
                    <a:lnTo>
                      <a:pt x="215" y="165"/>
                    </a:lnTo>
                    <a:lnTo>
                      <a:pt x="214" y="162"/>
                    </a:lnTo>
                    <a:lnTo>
                      <a:pt x="221" y="159"/>
                    </a:lnTo>
                    <a:lnTo>
                      <a:pt x="230" y="153"/>
                    </a:lnTo>
                    <a:lnTo>
                      <a:pt x="241" y="148"/>
                    </a:lnTo>
                    <a:lnTo>
                      <a:pt x="255" y="141"/>
                    </a:lnTo>
                    <a:lnTo>
                      <a:pt x="268" y="132"/>
                    </a:lnTo>
                    <a:lnTo>
                      <a:pt x="279" y="123"/>
                    </a:lnTo>
                    <a:lnTo>
                      <a:pt x="287" y="116"/>
                    </a:lnTo>
                    <a:lnTo>
                      <a:pt x="292" y="111"/>
                    </a:lnTo>
                    <a:lnTo>
                      <a:pt x="294" y="109"/>
                    </a:lnTo>
                    <a:lnTo>
                      <a:pt x="292" y="110"/>
                    </a:lnTo>
                    <a:lnTo>
                      <a:pt x="287" y="113"/>
                    </a:lnTo>
                    <a:lnTo>
                      <a:pt x="279" y="117"/>
                    </a:lnTo>
                    <a:lnTo>
                      <a:pt x="269" y="123"/>
                    </a:lnTo>
                    <a:lnTo>
                      <a:pt x="259" y="129"/>
                    </a:lnTo>
                    <a:lnTo>
                      <a:pt x="248" y="135"/>
                    </a:lnTo>
                    <a:lnTo>
                      <a:pt x="237" y="141"/>
                    </a:lnTo>
                    <a:lnTo>
                      <a:pt x="229" y="146"/>
                    </a:lnTo>
                    <a:lnTo>
                      <a:pt x="222" y="149"/>
                    </a:lnTo>
                    <a:lnTo>
                      <a:pt x="217" y="151"/>
                    </a:lnTo>
                    <a:lnTo>
                      <a:pt x="217" y="151"/>
                    </a:lnTo>
                    <a:lnTo>
                      <a:pt x="221" y="147"/>
                    </a:lnTo>
                    <a:lnTo>
                      <a:pt x="229" y="141"/>
                    </a:lnTo>
                    <a:lnTo>
                      <a:pt x="235" y="138"/>
                    </a:lnTo>
                    <a:lnTo>
                      <a:pt x="243" y="132"/>
                    </a:lnTo>
                    <a:lnTo>
                      <a:pt x="253" y="126"/>
                    </a:lnTo>
                    <a:lnTo>
                      <a:pt x="262" y="117"/>
                    </a:lnTo>
                    <a:lnTo>
                      <a:pt x="271" y="110"/>
                    </a:lnTo>
                    <a:lnTo>
                      <a:pt x="278" y="104"/>
                    </a:lnTo>
                    <a:lnTo>
                      <a:pt x="284" y="100"/>
                    </a:lnTo>
                    <a:lnTo>
                      <a:pt x="285" y="98"/>
                    </a:lnTo>
                    <a:lnTo>
                      <a:pt x="197" y="138"/>
                    </a:lnTo>
                    <a:lnTo>
                      <a:pt x="211" y="121"/>
                    </a:lnTo>
                    <a:lnTo>
                      <a:pt x="255" y="91"/>
                    </a:lnTo>
                    <a:lnTo>
                      <a:pt x="266" y="85"/>
                    </a:lnTo>
                    <a:lnTo>
                      <a:pt x="273" y="81"/>
                    </a:lnTo>
                    <a:lnTo>
                      <a:pt x="279" y="77"/>
                    </a:lnTo>
                    <a:lnTo>
                      <a:pt x="280" y="76"/>
                    </a:lnTo>
                    <a:lnTo>
                      <a:pt x="255" y="91"/>
                    </a:lnTo>
                    <a:lnTo>
                      <a:pt x="236" y="102"/>
                    </a:lnTo>
                    <a:lnTo>
                      <a:pt x="214" y="113"/>
                    </a:lnTo>
                    <a:lnTo>
                      <a:pt x="190" y="120"/>
                    </a:lnTo>
                    <a:lnTo>
                      <a:pt x="184" y="121"/>
                    </a:lnTo>
                    <a:lnTo>
                      <a:pt x="178" y="120"/>
                    </a:lnTo>
                    <a:lnTo>
                      <a:pt x="173" y="116"/>
                    </a:lnTo>
                    <a:lnTo>
                      <a:pt x="179" y="115"/>
                    </a:lnTo>
                    <a:lnTo>
                      <a:pt x="188" y="111"/>
                    </a:lnTo>
                    <a:lnTo>
                      <a:pt x="196" y="109"/>
                    </a:lnTo>
                    <a:lnTo>
                      <a:pt x="204" y="106"/>
                    </a:lnTo>
                    <a:lnTo>
                      <a:pt x="224" y="97"/>
                    </a:lnTo>
                    <a:lnTo>
                      <a:pt x="242" y="87"/>
                    </a:lnTo>
                    <a:lnTo>
                      <a:pt x="256" y="74"/>
                    </a:lnTo>
                    <a:lnTo>
                      <a:pt x="268" y="62"/>
                    </a:lnTo>
                    <a:lnTo>
                      <a:pt x="278" y="51"/>
                    </a:lnTo>
                    <a:lnTo>
                      <a:pt x="284" y="42"/>
                    </a:lnTo>
                    <a:lnTo>
                      <a:pt x="281" y="44"/>
                    </a:lnTo>
                    <a:lnTo>
                      <a:pt x="277" y="51"/>
                    </a:lnTo>
                    <a:lnTo>
                      <a:pt x="268" y="62"/>
                    </a:lnTo>
                    <a:lnTo>
                      <a:pt x="249" y="76"/>
                    </a:lnTo>
                    <a:lnTo>
                      <a:pt x="227" y="89"/>
                    </a:lnTo>
                    <a:lnTo>
                      <a:pt x="201" y="100"/>
                    </a:lnTo>
                    <a:lnTo>
                      <a:pt x="175" y="108"/>
                    </a:lnTo>
                    <a:lnTo>
                      <a:pt x="150" y="113"/>
                    </a:lnTo>
                    <a:lnTo>
                      <a:pt x="137" y="110"/>
                    </a:lnTo>
                    <a:lnTo>
                      <a:pt x="120" y="109"/>
                    </a:lnTo>
                    <a:lnTo>
                      <a:pt x="105" y="109"/>
                    </a:lnTo>
                    <a:lnTo>
                      <a:pt x="105" y="109"/>
                    </a:lnTo>
                    <a:lnTo>
                      <a:pt x="105" y="111"/>
                    </a:lnTo>
                    <a:lnTo>
                      <a:pt x="105" y="114"/>
                    </a:lnTo>
                    <a:lnTo>
                      <a:pt x="105" y="119"/>
                    </a:lnTo>
                    <a:lnTo>
                      <a:pt x="106" y="123"/>
                    </a:lnTo>
                    <a:lnTo>
                      <a:pt x="89" y="120"/>
                    </a:lnTo>
                    <a:lnTo>
                      <a:pt x="75" y="114"/>
                    </a:lnTo>
                    <a:lnTo>
                      <a:pt x="76" y="116"/>
                    </a:lnTo>
                    <a:lnTo>
                      <a:pt x="80" y="121"/>
                    </a:lnTo>
                    <a:lnTo>
                      <a:pt x="86" y="127"/>
                    </a:lnTo>
                    <a:lnTo>
                      <a:pt x="93" y="133"/>
                    </a:lnTo>
                    <a:lnTo>
                      <a:pt x="102" y="139"/>
                    </a:lnTo>
                    <a:lnTo>
                      <a:pt x="112" y="142"/>
                    </a:lnTo>
                    <a:lnTo>
                      <a:pt x="113" y="147"/>
                    </a:lnTo>
                    <a:lnTo>
                      <a:pt x="104" y="145"/>
                    </a:lnTo>
                    <a:lnTo>
                      <a:pt x="95" y="141"/>
                    </a:lnTo>
                    <a:lnTo>
                      <a:pt x="88" y="139"/>
                    </a:lnTo>
                    <a:lnTo>
                      <a:pt x="83" y="135"/>
                    </a:lnTo>
                    <a:lnTo>
                      <a:pt x="81" y="134"/>
                    </a:lnTo>
                    <a:lnTo>
                      <a:pt x="114" y="154"/>
                    </a:lnTo>
                    <a:lnTo>
                      <a:pt x="115" y="155"/>
                    </a:lnTo>
                    <a:lnTo>
                      <a:pt x="86" y="153"/>
                    </a:lnTo>
                    <a:lnTo>
                      <a:pt x="108" y="160"/>
                    </a:lnTo>
                    <a:lnTo>
                      <a:pt x="106" y="162"/>
                    </a:lnTo>
                    <a:lnTo>
                      <a:pt x="89" y="159"/>
                    </a:lnTo>
                    <a:lnTo>
                      <a:pt x="92" y="161"/>
                    </a:lnTo>
                    <a:lnTo>
                      <a:pt x="96" y="165"/>
                    </a:lnTo>
                    <a:lnTo>
                      <a:pt x="104" y="170"/>
                    </a:lnTo>
                    <a:lnTo>
                      <a:pt x="113" y="173"/>
                    </a:lnTo>
                    <a:lnTo>
                      <a:pt x="118" y="174"/>
                    </a:lnTo>
                    <a:lnTo>
                      <a:pt x="121" y="174"/>
                    </a:lnTo>
                    <a:lnTo>
                      <a:pt x="122" y="177"/>
                    </a:lnTo>
                    <a:lnTo>
                      <a:pt x="118" y="177"/>
                    </a:lnTo>
                    <a:lnTo>
                      <a:pt x="111" y="175"/>
                    </a:lnTo>
                    <a:lnTo>
                      <a:pt x="102" y="173"/>
                    </a:lnTo>
                    <a:lnTo>
                      <a:pt x="96" y="172"/>
                    </a:lnTo>
                    <a:lnTo>
                      <a:pt x="94" y="172"/>
                    </a:lnTo>
                    <a:lnTo>
                      <a:pt x="96" y="173"/>
                    </a:lnTo>
                    <a:lnTo>
                      <a:pt x="104" y="177"/>
                    </a:lnTo>
                    <a:lnTo>
                      <a:pt x="113" y="181"/>
                    </a:lnTo>
                    <a:lnTo>
                      <a:pt x="126" y="185"/>
                    </a:lnTo>
                    <a:lnTo>
                      <a:pt x="118" y="185"/>
                    </a:lnTo>
                    <a:lnTo>
                      <a:pt x="109" y="185"/>
                    </a:lnTo>
                    <a:lnTo>
                      <a:pt x="102" y="184"/>
                    </a:lnTo>
                    <a:lnTo>
                      <a:pt x="100" y="184"/>
                    </a:lnTo>
                    <a:lnTo>
                      <a:pt x="102" y="185"/>
                    </a:lnTo>
                    <a:lnTo>
                      <a:pt x="111" y="189"/>
                    </a:lnTo>
                    <a:lnTo>
                      <a:pt x="120" y="193"/>
                    </a:lnTo>
                    <a:lnTo>
                      <a:pt x="130" y="197"/>
                    </a:lnTo>
                    <a:lnTo>
                      <a:pt x="131" y="202"/>
                    </a:lnTo>
                    <a:lnTo>
                      <a:pt x="124" y="200"/>
                    </a:lnTo>
                    <a:lnTo>
                      <a:pt x="117" y="200"/>
                    </a:lnTo>
                    <a:lnTo>
                      <a:pt x="112" y="202"/>
                    </a:lnTo>
                    <a:lnTo>
                      <a:pt x="112" y="203"/>
                    </a:lnTo>
                    <a:lnTo>
                      <a:pt x="120" y="207"/>
                    </a:lnTo>
                    <a:lnTo>
                      <a:pt x="124" y="211"/>
                    </a:lnTo>
                    <a:lnTo>
                      <a:pt x="125" y="215"/>
                    </a:lnTo>
                    <a:lnTo>
                      <a:pt x="122" y="216"/>
                    </a:lnTo>
                    <a:lnTo>
                      <a:pt x="119" y="218"/>
                    </a:lnTo>
                    <a:lnTo>
                      <a:pt x="115" y="219"/>
                    </a:lnTo>
                    <a:lnTo>
                      <a:pt x="114" y="221"/>
                    </a:lnTo>
                    <a:lnTo>
                      <a:pt x="114" y="222"/>
                    </a:lnTo>
                    <a:lnTo>
                      <a:pt x="119" y="224"/>
                    </a:lnTo>
                    <a:lnTo>
                      <a:pt x="128" y="228"/>
                    </a:lnTo>
                    <a:lnTo>
                      <a:pt x="145" y="232"/>
                    </a:lnTo>
                    <a:lnTo>
                      <a:pt x="146" y="236"/>
                    </a:lnTo>
                    <a:lnTo>
                      <a:pt x="144" y="236"/>
                    </a:lnTo>
                    <a:lnTo>
                      <a:pt x="141" y="237"/>
                    </a:lnTo>
                    <a:lnTo>
                      <a:pt x="138" y="238"/>
                    </a:lnTo>
                    <a:lnTo>
                      <a:pt x="136" y="239"/>
                    </a:lnTo>
                    <a:lnTo>
                      <a:pt x="133" y="241"/>
                    </a:lnTo>
                    <a:lnTo>
                      <a:pt x="132" y="242"/>
                    </a:lnTo>
                    <a:lnTo>
                      <a:pt x="132" y="244"/>
                    </a:lnTo>
                    <a:lnTo>
                      <a:pt x="132" y="245"/>
                    </a:lnTo>
                    <a:lnTo>
                      <a:pt x="133" y="247"/>
                    </a:lnTo>
                    <a:lnTo>
                      <a:pt x="137" y="249"/>
                    </a:lnTo>
                    <a:lnTo>
                      <a:pt x="140" y="250"/>
                    </a:lnTo>
                    <a:lnTo>
                      <a:pt x="147" y="253"/>
                    </a:lnTo>
                    <a:lnTo>
                      <a:pt x="156" y="254"/>
                    </a:lnTo>
                    <a:lnTo>
                      <a:pt x="163" y="264"/>
                    </a:lnTo>
                    <a:lnTo>
                      <a:pt x="163" y="266"/>
                    </a:lnTo>
                    <a:lnTo>
                      <a:pt x="163" y="268"/>
                    </a:lnTo>
                    <a:lnTo>
                      <a:pt x="163" y="270"/>
                    </a:lnTo>
                    <a:lnTo>
                      <a:pt x="163" y="271"/>
                    </a:lnTo>
                    <a:lnTo>
                      <a:pt x="163" y="274"/>
                    </a:lnTo>
                    <a:lnTo>
                      <a:pt x="163" y="275"/>
                    </a:lnTo>
                    <a:lnTo>
                      <a:pt x="163" y="277"/>
                    </a:lnTo>
                    <a:lnTo>
                      <a:pt x="164" y="277"/>
                    </a:lnTo>
                    <a:lnTo>
                      <a:pt x="165" y="279"/>
                    </a:lnTo>
                    <a:lnTo>
                      <a:pt x="168" y="279"/>
                    </a:lnTo>
                    <a:lnTo>
                      <a:pt x="171" y="279"/>
                    </a:lnTo>
                    <a:lnTo>
                      <a:pt x="175" y="277"/>
                    </a:lnTo>
                    <a:lnTo>
                      <a:pt x="181" y="27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7" name="Freeform 486"/>
              <p:cNvSpPr>
                <a:spLocks/>
              </p:cNvSpPr>
              <p:nvPr/>
            </p:nvSpPr>
            <p:spPr bwMode="auto">
              <a:xfrm>
                <a:off x="5139287" y="2384741"/>
                <a:ext cx="49455" cy="65238"/>
              </a:xfrm>
              <a:custGeom>
                <a:avLst/>
                <a:gdLst>
                  <a:gd name="T0" fmla="*/ 1 w 47"/>
                  <a:gd name="T1" fmla="*/ 0 h 62"/>
                  <a:gd name="T2" fmla="*/ 0 w 47"/>
                  <a:gd name="T3" fmla="*/ 0 h 62"/>
                  <a:gd name="T4" fmla="*/ 0 w 47"/>
                  <a:gd name="T5" fmla="*/ 1 h 62"/>
                  <a:gd name="T6" fmla="*/ 0 w 47"/>
                  <a:gd name="T7" fmla="*/ 1 h 62"/>
                  <a:gd name="T8" fmla="*/ 2 w 47"/>
                  <a:gd name="T9" fmla="*/ 4 h 62"/>
                  <a:gd name="T10" fmla="*/ 3 w 47"/>
                  <a:gd name="T11" fmla="*/ 5 h 62"/>
                  <a:gd name="T12" fmla="*/ 6 w 47"/>
                  <a:gd name="T13" fmla="*/ 7 h 62"/>
                  <a:gd name="T14" fmla="*/ 8 w 47"/>
                  <a:gd name="T15" fmla="*/ 10 h 62"/>
                  <a:gd name="T16" fmla="*/ 10 w 47"/>
                  <a:gd name="T17" fmla="*/ 12 h 62"/>
                  <a:gd name="T18" fmla="*/ 13 w 47"/>
                  <a:gd name="T19" fmla="*/ 14 h 62"/>
                  <a:gd name="T20" fmla="*/ 14 w 47"/>
                  <a:gd name="T21" fmla="*/ 17 h 62"/>
                  <a:gd name="T22" fmla="*/ 18 w 47"/>
                  <a:gd name="T23" fmla="*/ 26 h 62"/>
                  <a:gd name="T24" fmla="*/ 19 w 47"/>
                  <a:gd name="T25" fmla="*/ 37 h 62"/>
                  <a:gd name="T26" fmla="*/ 19 w 47"/>
                  <a:gd name="T27" fmla="*/ 46 h 62"/>
                  <a:gd name="T28" fmla="*/ 19 w 47"/>
                  <a:gd name="T29" fmla="*/ 55 h 62"/>
                  <a:gd name="T30" fmla="*/ 19 w 47"/>
                  <a:gd name="T31" fmla="*/ 59 h 62"/>
                  <a:gd name="T32" fmla="*/ 21 w 47"/>
                  <a:gd name="T33" fmla="*/ 62 h 62"/>
                  <a:gd name="T34" fmla="*/ 29 w 47"/>
                  <a:gd name="T35" fmla="*/ 57 h 62"/>
                  <a:gd name="T36" fmla="*/ 38 w 47"/>
                  <a:gd name="T37" fmla="*/ 51 h 62"/>
                  <a:gd name="T38" fmla="*/ 45 w 47"/>
                  <a:gd name="T39" fmla="*/ 44 h 62"/>
                  <a:gd name="T40" fmla="*/ 47 w 47"/>
                  <a:gd name="T41" fmla="*/ 37 h 62"/>
                  <a:gd name="T42" fmla="*/ 45 w 47"/>
                  <a:gd name="T43" fmla="*/ 29 h 62"/>
                  <a:gd name="T44" fmla="*/ 38 w 47"/>
                  <a:gd name="T45" fmla="*/ 20 h 62"/>
                  <a:gd name="T46" fmla="*/ 27 w 47"/>
                  <a:gd name="T47" fmla="*/ 13 h 62"/>
                  <a:gd name="T48" fmla="*/ 15 w 47"/>
                  <a:gd name="T49" fmla="*/ 7 h 62"/>
                  <a:gd name="T50" fmla="*/ 6 w 47"/>
                  <a:gd name="T51" fmla="*/ 3 h 62"/>
                  <a:gd name="T52" fmla="*/ 1 w 47"/>
                  <a:gd name="T53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7" h="62">
                    <a:moveTo>
                      <a:pt x="1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6" y="7"/>
                    </a:lnTo>
                    <a:lnTo>
                      <a:pt x="8" y="10"/>
                    </a:lnTo>
                    <a:lnTo>
                      <a:pt x="10" y="12"/>
                    </a:lnTo>
                    <a:lnTo>
                      <a:pt x="13" y="14"/>
                    </a:lnTo>
                    <a:lnTo>
                      <a:pt x="14" y="17"/>
                    </a:lnTo>
                    <a:lnTo>
                      <a:pt x="18" y="26"/>
                    </a:lnTo>
                    <a:lnTo>
                      <a:pt x="19" y="37"/>
                    </a:lnTo>
                    <a:lnTo>
                      <a:pt x="19" y="46"/>
                    </a:lnTo>
                    <a:lnTo>
                      <a:pt x="19" y="55"/>
                    </a:lnTo>
                    <a:lnTo>
                      <a:pt x="19" y="59"/>
                    </a:lnTo>
                    <a:lnTo>
                      <a:pt x="21" y="62"/>
                    </a:lnTo>
                    <a:lnTo>
                      <a:pt x="29" y="57"/>
                    </a:lnTo>
                    <a:lnTo>
                      <a:pt x="38" y="51"/>
                    </a:lnTo>
                    <a:lnTo>
                      <a:pt x="45" y="44"/>
                    </a:lnTo>
                    <a:lnTo>
                      <a:pt x="47" y="37"/>
                    </a:lnTo>
                    <a:lnTo>
                      <a:pt x="45" y="29"/>
                    </a:lnTo>
                    <a:lnTo>
                      <a:pt x="38" y="20"/>
                    </a:lnTo>
                    <a:lnTo>
                      <a:pt x="27" y="13"/>
                    </a:lnTo>
                    <a:lnTo>
                      <a:pt x="15" y="7"/>
                    </a:lnTo>
                    <a:lnTo>
                      <a:pt x="6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8" name="Freeform 487"/>
              <p:cNvSpPr>
                <a:spLocks/>
              </p:cNvSpPr>
              <p:nvPr/>
            </p:nvSpPr>
            <p:spPr bwMode="auto">
              <a:xfrm>
                <a:off x="5139287" y="2384741"/>
                <a:ext cx="49455" cy="65238"/>
              </a:xfrm>
              <a:custGeom>
                <a:avLst/>
                <a:gdLst>
                  <a:gd name="T0" fmla="*/ 1 w 47"/>
                  <a:gd name="T1" fmla="*/ 0 h 62"/>
                  <a:gd name="T2" fmla="*/ 0 w 47"/>
                  <a:gd name="T3" fmla="*/ 0 h 62"/>
                  <a:gd name="T4" fmla="*/ 0 w 47"/>
                  <a:gd name="T5" fmla="*/ 1 h 62"/>
                  <a:gd name="T6" fmla="*/ 0 w 47"/>
                  <a:gd name="T7" fmla="*/ 1 h 62"/>
                  <a:gd name="T8" fmla="*/ 2 w 47"/>
                  <a:gd name="T9" fmla="*/ 4 h 62"/>
                  <a:gd name="T10" fmla="*/ 3 w 47"/>
                  <a:gd name="T11" fmla="*/ 5 h 62"/>
                  <a:gd name="T12" fmla="*/ 6 w 47"/>
                  <a:gd name="T13" fmla="*/ 7 h 62"/>
                  <a:gd name="T14" fmla="*/ 8 w 47"/>
                  <a:gd name="T15" fmla="*/ 10 h 62"/>
                  <a:gd name="T16" fmla="*/ 10 w 47"/>
                  <a:gd name="T17" fmla="*/ 12 h 62"/>
                  <a:gd name="T18" fmla="*/ 13 w 47"/>
                  <a:gd name="T19" fmla="*/ 14 h 62"/>
                  <a:gd name="T20" fmla="*/ 14 w 47"/>
                  <a:gd name="T21" fmla="*/ 17 h 62"/>
                  <a:gd name="T22" fmla="*/ 18 w 47"/>
                  <a:gd name="T23" fmla="*/ 26 h 62"/>
                  <a:gd name="T24" fmla="*/ 19 w 47"/>
                  <a:gd name="T25" fmla="*/ 37 h 62"/>
                  <a:gd name="T26" fmla="*/ 19 w 47"/>
                  <a:gd name="T27" fmla="*/ 46 h 62"/>
                  <a:gd name="T28" fmla="*/ 19 w 47"/>
                  <a:gd name="T29" fmla="*/ 55 h 62"/>
                  <a:gd name="T30" fmla="*/ 19 w 47"/>
                  <a:gd name="T31" fmla="*/ 59 h 62"/>
                  <a:gd name="T32" fmla="*/ 21 w 47"/>
                  <a:gd name="T33" fmla="*/ 62 h 62"/>
                  <a:gd name="T34" fmla="*/ 29 w 47"/>
                  <a:gd name="T35" fmla="*/ 57 h 62"/>
                  <a:gd name="T36" fmla="*/ 38 w 47"/>
                  <a:gd name="T37" fmla="*/ 51 h 62"/>
                  <a:gd name="T38" fmla="*/ 45 w 47"/>
                  <a:gd name="T39" fmla="*/ 44 h 62"/>
                  <a:gd name="T40" fmla="*/ 47 w 47"/>
                  <a:gd name="T41" fmla="*/ 37 h 62"/>
                  <a:gd name="T42" fmla="*/ 45 w 47"/>
                  <a:gd name="T43" fmla="*/ 29 h 62"/>
                  <a:gd name="T44" fmla="*/ 38 w 47"/>
                  <a:gd name="T45" fmla="*/ 20 h 62"/>
                  <a:gd name="T46" fmla="*/ 27 w 47"/>
                  <a:gd name="T47" fmla="*/ 13 h 62"/>
                  <a:gd name="T48" fmla="*/ 15 w 47"/>
                  <a:gd name="T49" fmla="*/ 7 h 62"/>
                  <a:gd name="T50" fmla="*/ 6 w 47"/>
                  <a:gd name="T51" fmla="*/ 3 h 62"/>
                  <a:gd name="T52" fmla="*/ 1 w 47"/>
                  <a:gd name="T53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7" h="62">
                    <a:moveTo>
                      <a:pt x="1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2" y="4"/>
                    </a:lnTo>
                    <a:lnTo>
                      <a:pt x="3" y="5"/>
                    </a:lnTo>
                    <a:lnTo>
                      <a:pt x="6" y="7"/>
                    </a:lnTo>
                    <a:lnTo>
                      <a:pt x="8" y="10"/>
                    </a:lnTo>
                    <a:lnTo>
                      <a:pt x="10" y="12"/>
                    </a:lnTo>
                    <a:lnTo>
                      <a:pt x="13" y="14"/>
                    </a:lnTo>
                    <a:lnTo>
                      <a:pt x="14" y="17"/>
                    </a:lnTo>
                    <a:lnTo>
                      <a:pt x="18" y="26"/>
                    </a:lnTo>
                    <a:lnTo>
                      <a:pt x="19" y="37"/>
                    </a:lnTo>
                    <a:lnTo>
                      <a:pt x="19" y="46"/>
                    </a:lnTo>
                    <a:lnTo>
                      <a:pt x="19" y="55"/>
                    </a:lnTo>
                    <a:lnTo>
                      <a:pt x="19" y="59"/>
                    </a:lnTo>
                    <a:lnTo>
                      <a:pt x="21" y="62"/>
                    </a:lnTo>
                    <a:lnTo>
                      <a:pt x="29" y="57"/>
                    </a:lnTo>
                    <a:lnTo>
                      <a:pt x="38" y="51"/>
                    </a:lnTo>
                    <a:lnTo>
                      <a:pt x="45" y="44"/>
                    </a:lnTo>
                    <a:lnTo>
                      <a:pt x="47" y="37"/>
                    </a:lnTo>
                    <a:lnTo>
                      <a:pt x="45" y="29"/>
                    </a:lnTo>
                    <a:lnTo>
                      <a:pt x="38" y="20"/>
                    </a:lnTo>
                    <a:lnTo>
                      <a:pt x="27" y="13"/>
                    </a:lnTo>
                    <a:lnTo>
                      <a:pt x="15" y="7"/>
                    </a:lnTo>
                    <a:lnTo>
                      <a:pt x="6" y="3"/>
                    </a:lnTo>
                    <a:lnTo>
                      <a:pt x="1" y="0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9" name="Freeform 488"/>
              <p:cNvSpPr>
                <a:spLocks/>
              </p:cNvSpPr>
              <p:nvPr/>
            </p:nvSpPr>
            <p:spPr bwMode="auto">
              <a:xfrm>
                <a:off x="5040378" y="3418022"/>
                <a:ext cx="277787" cy="405106"/>
              </a:xfrm>
              <a:custGeom>
                <a:avLst/>
                <a:gdLst>
                  <a:gd name="T0" fmla="*/ 218 w 264"/>
                  <a:gd name="T1" fmla="*/ 14 h 385"/>
                  <a:gd name="T2" fmla="*/ 231 w 264"/>
                  <a:gd name="T3" fmla="*/ 12 h 385"/>
                  <a:gd name="T4" fmla="*/ 259 w 264"/>
                  <a:gd name="T5" fmla="*/ 34 h 385"/>
                  <a:gd name="T6" fmla="*/ 264 w 264"/>
                  <a:gd name="T7" fmla="*/ 61 h 385"/>
                  <a:gd name="T8" fmla="*/ 257 w 264"/>
                  <a:gd name="T9" fmla="*/ 72 h 385"/>
                  <a:gd name="T10" fmla="*/ 247 w 264"/>
                  <a:gd name="T11" fmla="*/ 79 h 385"/>
                  <a:gd name="T12" fmla="*/ 241 w 264"/>
                  <a:gd name="T13" fmla="*/ 86 h 385"/>
                  <a:gd name="T14" fmla="*/ 242 w 264"/>
                  <a:gd name="T15" fmla="*/ 93 h 385"/>
                  <a:gd name="T16" fmla="*/ 248 w 264"/>
                  <a:gd name="T17" fmla="*/ 100 h 385"/>
                  <a:gd name="T18" fmla="*/ 253 w 264"/>
                  <a:gd name="T19" fmla="*/ 109 h 385"/>
                  <a:gd name="T20" fmla="*/ 240 w 264"/>
                  <a:gd name="T21" fmla="*/ 135 h 385"/>
                  <a:gd name="T22" fmla="*/ 184 w 264"/>
                  <a:gd name="T23" fmla="*/ 134 h 385"/>
                  <a:gd name="T24" fmla="*/ 178 w 264"/>
                  <a:gd name="T25" fmla="*/ 144 h 385"/>
                  <a:gd name="T26" fmla="*/ 181 w 264"/>
                  <a:gd name="T27" fmla="*/ 154 h 385"/>
                  <a:gd name="T28" fmla="*/ 180 w 264"/>
                  <a:gd name="T29" fmla="*/ 167 h 385"/>
                  <a:gd name="T30" fmla="*/ 162 w 264"/>
                  <a:gd name="T31" fmla="*/ 181 h 385"/>
                  <a:gd name="T32" fmla="*/ 123 w 264"/>
                  <a:gd name="T33" fmla="*/ 185 h 385"/>
                  <a:gd name="T34" fmla="*/ 107 w 264"/>
                  <a:gd name="T35" fmla="*/ 181 h 385"/>
                  <a:gd name="T36" fmla="*/ 91 w 264"/>
                  <a:gd name="T37" fmla="*/ 179 h 385"/>
                  <a:gd name="T38" fmla="*/ 71 w 264"/>
                  <a:gd name="T39" fmla="*/ 175 h 385"/>
                  <a:gd name="T40" fmla="*/ 55 w 264"/>
                  <a:gd name="T41" fmla="*/ 182 h 385"/>
                  <a:gd name="T42" fmla="*/ 34 w 264"/>
                  <a:gd name="T43" fmla="*/ 202 h 385"/>
                  <a:gd name="T44" fmla="*/ 25 w 264"/>
                  <a:gd name="T45" fmla="*/ 240 h 385"/>
                  <a:gd name="T46" fmla="*/ 31 w 264"/>
                  <a:gd name="T47" fmla="*/ 301 h 385"/>
                  <a:gd name="T48" fmla="*/ 44 w 264"/>
                  <a:gd name="T49" fmla="*/ 355 h 385"/>
                  <a:gd name="T50" fmla="*/ 38 w 264"/>
                  <a:gd name="T51" fmla="*/ 377 h 385"/>
                  <a:gd name="T52" fmla="*/ 26 w 264"/>
                  <a:gd name="T53" fmla="*/ 385 h 385"/>
                  <a:gd name="T54" fmla="*/ 19 w 264"/>
                  <a:gd name="T55" fmla="*/ 361 h 385"/>
                  <a:gd name="T56" fmla="*/ 6 w 264"/>
                  <a:gd name="T57" fmla="*/ 320 h 385"/>
                  <a:gd name="T58" fmla="*/ 5 w 264"/>
                  <a:gd name="T59" fmla="*/ 307 h 385"/>
                  <a:gd name="T60" fmla="*/ 7 w 264"/>
                  <a:gd name="T61" fmla="*/ 289 h 385"/>
                  <a:gd name="T62" fmla="*/ 1 w 264"/>
                  <a:gd name="T63" fmla="*/ 218 h 385"/>
                  <a:gd name="T64" fmla="*/ 1 w 264"/>
                  <a:gd name="T65" fmla="*/ 149 h 385"/>
                  <a:gd name="T66" fmla="*/ 19 w 264"/>
                  <a:gd name="T67" fmla="*/ 95 h 385"/>
                  <a:gd name="T68" fmla="*/ 56 w 264"/>
                  <a:gd name="T69" fmla="*/ 66 h 385"/>
                  <a:gd name="T70" fmla="*/ 75 w 264"/>
                  <a:gd name="T71" fmla="*/ 65 h 385"/>
                  <a:gd name="T72" fmla="*/ 89 w 264"/>
                  <a:gd name="T73" fmla="*/ 61 h 385"/>
                  <a:gd name="T74" fmla="*/ 97 w 264"/>
                  <a:gd name="T75" fmla="*/ 53 h 385"/>
                  <a:gd name="T76" fmla="*/ 102 w 264"/>
                  <a:gd name="T77" fmla="*/ 42 h 385"/>
                  <a:gd name="T78" fmla="*/ 108 w 264"/>
                  <a:gd name="T79" fmla="*/ 35 h 385"/>
                  <a:gd name="T80" fmla="*/ 117 w 264"/>
                  <a:gd name="T81" fmla="*/ 33 h 385"/>
                  <a:gd name="T82" fmla="*/ 125 w 264"/>
                  <a:gd name="T83" fmla="*/ 35 h 385"/>
                  <a:gd name="T84" fmla="*/ 129 w 264"/>
                  <a:gd name="T85" fmla="*/ 33 h 385"/>
                  <a:gd name="T86" fmla="*/ 135 w 264"/>
                  <a:gd name="T87" fmla="*/ 16 h 385"/>
                  <a:gd name="T88" fmla="*/ 141 w 264"/>
                  <a:gd name="T89" fmla="*/ 8 h 385"/>
                  <a:gd name="T90" fmla="*/ 151 w 264"/>
                  <a:gd name="T91" fmla="*/ 3 h 385"/>
                  <a:gd name="T92" fmla="*/ 162 w 264"/>
                  <a:gd name="T93" fmla="*/ 7 h 385"/>
                  <a:gd name="T94" fmla="*/ 170 w 264"/>
                  <a:gd name="T95" fmla="*/ 15 h 385"/>
                  <a:gd name="T96" fmla="*/ 183 w 264"/>
                  <a:gd name="T97" fmla="*/ 9 h 385"/>
                  <a:gd name="T98" fmla="*/ 198 w 264"/>
                  <a:gd name="T99" fmla="*/ 0 h 385"/>
                  <a:gd name="T100" fmla="*/ 206 w 264"/>
                  <a:gd name="T101" fmla="*/ 1 h 385"/>
                  <a:gd name="T102" fmla="*/ 210 w 264"/>
                  <a:gd name="T103" fmla="*/ 7 h 385"/>
                  <a:gd name="T104" fmla="*/ 211 w 264"/>
                  <a:gd name="T105" fmla="*/ 15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64" h="385">
                    <a:moveTo>
                      <a:pt x="211" y="15"/>
                    </a:moveTo>
                    <a:lnTo>
                      <a:pt x="215" y="15"/>
                    </a:lnTo>
                    <a:lnTo>
                      <a:pt x="218" y="14"/>
                    </a:lnTo>
                    <a:lnTo>
                      <a:pt x="224" y="13"/>
                    </a:lnTo>
                    <a:lnTo>
                      <a:pt x="228" y="12"/>
                    </a:lnTo>
                    <a:lnTo>
                      <a:pt x="231" y="12"/>
                    </a:lnTo>
                    <a:lnTo>
                      <a:pt x="242" y="15"/>
                    </a:lnTo>
                    <a:lnTo>
                      <a:pt x="250" y="23"/>
                    </a:lnTo>
                    <a:lnTo>
                      <a:pt x="259" y="34"/>
                    </a:lnTo>
                    <a:lnTo>
                      <a:pt x="263" y="46"/>
                    </a:lnTo>
                    <a:lnTo>
                      <a:pt x="264" y="57"/>
                    </a:lnTo>
                    <a:lnTo>
                      <a:pt x="264" y="61"/>
                    </a:lnTo>
                    <a:lnTo>
                      <a:pt x="262" y="66"/>
                    </a:lnTo>
                    <a:lnTo>
                      <a:pt x="260" y="70"/>
                    </a:lnTo>
                    <a:lnTo>
                      <a:pt x="257" y="72"/>
                    </a:lnTo>
                    <a:lnTo>
                      <a:pt x="255" y="73"/>
                    </a:lnTo>
                    <a:lnTo>
                      <a:pt x="250" y="77"/>
                    </a:lnTo>
                    <a:lnTo>
                      <a:pt x="247" y="79"/>
                    </a:lnTo>
                    <a:lnTo>
                      <a:pt x="244" y="80"/>
                    </a:lnTo>
                    <a:lnTo>
                      <a:pt x="242" y="83"/>
                    </a:lnTo>
                    <a:lnTo>
                      <a:pt x="241" y="86"/>
                    </a:lnTo>
                    <a:lnTo>
                      <a:pt x="241" y="90"/>
                    </a:lnTo>
                    <a:lnTo>
                      <a:pt x="241" y="92"/>
                    </a:lnTo>
                    <a:lnTo>
                      <a:pt x="242" y="93"/>
                    </a:lnTo>
                    <a:lnTo>
                      <a:pt x="243" y="96"/>
                    </a:lnTo>
                    <a:lnTo>
                      <a:pt x="245" y="98"/>
                    </a:lnTo>
                    <a:lnTo>
                      <a:pt x="248" y="100"/>
                    </a:lnTo>
                    <a:lnTo>
                      <a:pt x="250" y="104"/>
                    </a:lnTo>
                    <a:lnTo>
                      <a:pt x="251" y="106"/>
                    </a:lnTo>
                    <a:lnTo>
                      <a:pt x="253" y="109"/>
                    </a:lnTo>
                    <a:lnTo>
                      <a:pt x="253" y="112"/>
                    </a:lnTo>
                    <a:lnTo>
                      <a:pt x="249" y="125"/>
                    </a:lnTo>
                    <a:lnTo>
                      <a:pt x="240" y="135"/>
                    </a:lnTo>
                    <a:lnTo>
                      <a:pt x="228" y="140"/>
                    </a:lnTo>
                    <a:lnTo>
                      <a:pt x="189" y="131"/>
                    </a:lnTo>
                    <a:lnTo>
                      <a:pt x="184" y="134"/>
                    </a:lnTo>
                    <a:lnTo>
                      <a:pt x="180" y="136"/>
                    </a:lnTo>
                    <a:lnTo>
                      <a:pt x="179" y="140"/>
                    </a:lnTo>
                    <a:lnTo>
                      <a:pt x="178" y="144"/>
                    </a:lnTo>
                    <a:lnTo>
                      <a:pt x="178" y="147"/>
                    </a:lnTo>
                    <a:lnTo>
                      <a:pt x="179" y="150"/>
                    </a:lnTo>
                    <a:lnTo>
                      <a:pt x="181" y="154"/>
                    </a:lnTo>
                    <a:lnTo>
                      <a:pt x="181" y="156"/>
                    </a:lnTo>
                    <a:lnTo>
                      <a:pt x="181" y="159"/>
                    </a:lnTo>
                    <a:lnTo>
                      <a:pt x="180" y="167"/>
                    </a:lnTo>
                    <a:lnTo>
                      <a:pt x="176" y="174"/>
                    </a:lnTo>
                    <a:lnTo>
                      <a:pt x="170" y="179"/>
                    </a:lnTo>
                    <a:lnTo>
                      <a:pt x="162" y="181"/>
                    </a:lnTo>
                    <a:lnTo>
                      <a:pt x="145" y="185"/>
                    </a:lnTo>
                    <a:lnTo>
                      <a:pt x="127" y="185"/>
                    </a:lnTo>
                    <a:lnTo>
                      <a:pt x="123" y="185"/>
                    </a:lnTo>
                    <a:lnTo>
                      <a:pt x="119" y="183"/>
                    </a:lnTo>
                    <a:lnTo>
                      <a:pt x="112" y="182"/>
                    </a:lnTo>
                    <a:lnTo>
                      <a:pt x="107" y="181"/>
                    </a:lnTo>
                    <a:lnTo>
                      <a:pt x="102" y="180"/>
                    </a:lnTo>
                    <a:lnTo>
                      <a:pt x="97" y="180"/>
                    </a:lnTo>
                    <a:lnTo>
                      <a:pt x="91" y="179"/>
                    </a:lnTo>
                    <a:lnTo>
                      <a:pt x="87" y="179"/>
                    </a:lnTo>
                    <a:lnTo>
                      <a:pt x="77" y="176"/>
                    </a:lnTo>
                    <a:lnTo>
                      <a:pt x="71" y="175"/>
                    </a:lnTo>
                    <a:lnTo>
                      <a:pt x="65" y="176"/>
                    </a:lnTo>
                    <a:lnTo>
                      <a:pt x="62" y="178"/>
                    </a:lnTo>
                    <a:lnTo>
                      <a:pt x="55" y="182"/>
                    </a:lnTo>
                    <a:lnTo>
                      <a:pt x="48" y="189"/>
                    </a:lnTo>
                    <a:lnTo>
                      <a:pt x="42" y="195"/>
                    </a:lnTo>
                    <a:lnTo>
                      <a:pt x="34" y="202"/>
                    </a:lnTo>
                    <a:lnTo>
                      <a:pt x="30" y="211"/>
                    </a:lnTo>
                    <a:lnTo>
                      <a:pt x="26" y="224"/>
                    </a:lnTo>
                    <a:lnTo>
                      <a:pt x="25" y="240"/>
                    </a:lnTo>
                    <a:lnTo>
                      <a:pt x="26" y="259"/>
                    </a:lnTo>
                    <a:lnTo>
                      <a:pt x="27" y="279"/>
                    </a:lnTo>
                    <a:lnTo>
                      <a:pt x="31" y="301"/>
                    </a:lnTo>
                    <a:lnTo>
                      <a:pt x="34" y="321"/>
                    </a:lnTo>
                    <a:lnTo>
                      <a:pt x="39" y="340"/>
                    </a:lnTo>
                    <a:lnTo>
                      <a:pt x="44" y="355"/>
                    </a:lnTo>
                    <a:lnTo>
                      <a:pt x="49" y="368"/>
                    </a:lnTo>
                    <a:lnTo>
                      <a:pt x="46" y="371"/>
                    </a:lnTo>
                    <a:lnTo>
                      <a:pt x="38" y="377"/>
                    </a:lnTo>
                    <a:lnTo>
                      <a:pt x="32" y="383"/>
                    </a:lnTo>
                    <a:lnTo>
                      <a:pt x="29" y="385"/>
                    </a:lnTo>
                    <a:lnTo>
                      <a:pt x="26" y="385"/>
                    </a:lnTo>
                    <a:lnTo>
                      <a:pt x="23" y="380"/>
                    </a:lnTo>
                    <a:lnTo>
                      <a:pt x="20" y="372"/>
                    </a:lnTo>
                    <a:lnTo>
                      <a:pt x="19" y="361"/>
                    </a:lnTo>
                    <a:lnTo>
                      <a:pt x="17" y="352"/>
                    </a:lnTo>
                    <a:lnTo>
                      <a:pt x="7" y="325"/>
                    </a:lnTo>
                    <a:lnTo>
                      <a:pt x="6" y="320"/>
                    </a:lnTo>
                    <a:lnTo>
                      <a:pt x="5" y="315"/>
                    </a:lnTo>
                    <a:lnTo>
                      <a:pt x="5" y="310"/>
                    </a:lnTo>
                    <a:lnTo>
                      <a:pt x="5" y="307"/>
                    </a:lnTo>
                    <a:lnTo>
                      <a:pt x="6" y="301"/>
                    </a:lnTo>
                    <a:lnTo>
                      <a:pt x="6" y="296"/>
                    </a:lnTo>
                    <a:lnTo>
                      <a:pt x="7" y="289"/>
                    </a:lnTo>
                    <a:lnTo>
                      <a:pt x="6" y="263"/>
                    </a:lnTo>
                    <a:lnTo>
                      <a:pt x="4" y="240"/>
                    </a:lnTo>
                    <a:lnTo>
                      <a:pt x="1" y="218"/>
                    </a:lnTo>
                    <a:lnTo>
                      <a:pt x="0" y="192"/>
                    </a:lnTo>
                    <a:lnTo>
                      <a:pt x="0" y="170"/>
                    </a:lnTo>
                    <a:lnTo>
                      <a:pt x="1" y="149"/>
                    </a:lnTo>
                    <a:lnTo>
                      <a:pt x="5" y="130"/>
                    </a:lnTo>
                    <a:lnTo>
                      <a:pt x="10" y="111"/>
                    </a:lnTo>
                    <a:lnTo>
                      <a:pt x="19" y="95"/>
                    </a:lnTo>
                    <a:lnTo>
                      <a:pt x="32" y="80"/>
                    </a:lnTo>
                    <a:lnTo>
                      <a:pt x="50" y="68"/>
                    </a:lnTo>
                    <a:lnTo>
                      <a:pt x="56" y="66"/>
                    </a:lnTo>
                    <a:lnTo>
                      <a:pt x="63" y="65"/>
                    </a:lnTo>
                    <a:lnTo>
                      <a:pt x="69" y="65"/>
                    </a:lnTo>
                    <a:lnTo>
                      <a:pt x="75" y="65"/>
                    </a:lnTo>
                    <a:lnTo>
                      <a:pt x="81" y="65"/>
                    </a:lnTo>
                    <a:lnTo>
                      <a:pt x="85" y="64"/>
                    </a:lnTo>
                    <a:lnTo>
                      <a:pt x="89" y="61"/>
                    </a:lnTo>
                    <a:lnTo>
                      <a:pt x="94" y="59"/>
                    </a:lnTo>
                    <a:lnTo>
                      <a:pt x="96" y="55"/>
                    </a:lnTo>
                    <a:lnTo>
                      <a:pt x="97" y="53"/>
                    </a:lnTo>
                    <a:lnTo>
                      <a:pt x="100" y="48"/>
                    </a:lnTo>
                    <a:lnTo>
                      <a:pt x="101" y="45"/>
                    </a:lnTo>
                    <a:lnTo>
                      <a:pt x="102" y="42"/>
                    </a:lnTo>
                    <a:lnTo>
                      <a:pt x="103" y="39"/>
                    </a:lnTo>
                    <a:lnTo>
                      <a:pt x="106" y="36"/>
                    </a:lnTo>
                    <a:lnTo>
                      <a:pt x="108" y="35"/>
                    </a:lnTo>
                    <a:lnTo>
                      <a:pt x="112" y="33"/>
                    </a:lnTo>
                    <a:lnTo>
                      <a:pt x="115" y="33"/>
                    </a:lnTo>
                    <a:lnTo>
                      <a:pt x="117" y="33"/>
                    </a:lnTo>
                    <a:lnTo>
                      <a:pt x="119" y="34"/>
                    </a:lnTo>
                    <a:lnTo>
                      <a:pt x="121" y="35"/>
                    </a:lnTo>
                    <a:lnTo>
                      <a:pt x="125" y="35"/>
                    </a:lnTo>
                    <a:lnTo>
                      <a:pt x="126" y="35"/>
                    </a:lnTo>
                    <a:lnTo>
                      <a:pt x="128" y="34"/>
                    </a:lnTo>
                    <a:lnTo>
                      <a:pt x="129" y="33"/>
                    </a:lnTo>
                    <a:lnTo>
                      <a:pt x="132" y="28"/>
                    </a:lnTo>
                    <a:lnTo>
                      <a:pt x="133" y="22"/>
                    </a:lnTo>
                    <a:lnTo>
                      <a:pt x="135" y="16"/>
                    </a:lnTo>
                    <a:lnTo>
                      <a:pt x="136" y="13"/>
                    </a:lnTo>
                    <a:lnTo>
                      <a:pt x="139" y="10"/>
                    </a:lnTo>
                    <a:lnTo>
                      <a:pt x="141" y="8"/>
                    </a:lnTo>
                    <a:lnTo>
                      <a:pt x="144" y="6"/>
                    </a:lnTo>
                    <a:lnTo>
                      <a:pt x="147" y="4"/>
                    </a:lnTo>
                    <a:lnTo>
                      <a:pt x="151" y="3"/>
                    </a:lnTo>
                    <a:lnTo>
                      <a:pt x="155" y="4"/>
                    </a:lnTo>
                    <a:lnTo>
                      <a:pt x="159" y="6"/>
                    </a:lnTo>
                    <a:lnTo>
                      <a:pt x="162" y="7"/>
                    </a:lnTo>
                    <a:lnTo>
                      <a:pt x="165" y="9"/>
                    </a:lnTo>
                    <a:lnTo>
                      <a:pt x="167" y="13"/>
                    </a:lnTo>
                    <a:lnTo>
                      <a:pt x="170" y="15"/>
                    </a:lnTo>
                    <a:lnTo>
                      <a:pt x="172" y="19"/>
                    </a:lnTo>
                    <a:lnTo>
                      <a:pt x="177" y="14"/>
                    </a:lnTo>
                    <a:lnTo>
                      <a:pt x="183" y="9"/>
                    </a:lnTo>
                    <a:lnTo>
                      <a:pt x="187" y="6"/>
                    </a:lnTo>
                    <a:lnTo>
                      <a:pt x="192" y="2"/>
                    </a:lnTo>
                    <a:lnTo>
                      <a:pt x="198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06" y="1"/>
                    </a:lnTo>
                    <a:lnTo>
                      <a:pt x="208" y="2"/>
                    </a:lnTo>
                    <a:lnTo>
                      <a:pt x="209" y="4"/>
                    </a:lnTo>
                    <a:lnTo>
                      <a:pt x="210" y="7"/>
                    </a:lnTo>
                    <a:lnTo>
                      <a:pt x="210" y="8"/>
                    </a:lnTo>
                    <a:lnTo>
                      <a:pt x="211" y="10"/>
                    </a:lnTo>
                    <a:lnTo>
                      <a:pt x="211" y="15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0" name="Freeform 489"/>
              <p:cNvSpPr>
                <a:spLocks/>
              </p:cNvSpPr>
              <p:nvPr/>
            </p:nvSpPr>
            <p:spPr bwMode="auto">
              <a:xfrm>
                <a:off x="5059318" y="3453798"/>
                <a:ext cx="230437" cy="123110"/>
              </a:xfrm>
              <a:custGeom>
                <a:avLst/>
                <a:gdLst>
                  <a:gd name="T0" fmla="*/ 30 w 219"/>
                  <a:gd name="T1" fmla="*/ 95 h 117"/>
                  <a:gd name="T2" fmla="*/ 60 w 219"/>
                  <a:gd name="T3" fmla="*/ 70 h 117"/>
                  <a:gd name="T4" fmla="*/ 75 w 219"/>
                  <a:gd name="T5" fmla="*/ 50 h 117"/>
                  <a:gd name="T6" fmla="*/ 72 w 219"/>
                  <a:gd name="T7" fmla="*/ 65 h 117"/>
                  <a:gd name="T8" fmla="*/ 78 w 219"/>
                  <a:gd name="T9" fmla="*/ 69 h 117"/>
                  <a:gd name="T10" fmla="*/ 102 w 219"/>
                  <a:gd name="T11" fmla="*/ 56 h 117"/>
                  <a:gd name="T12" fmla="*/ 109 w 219"/>
                  <a:gd name="T13" fmla="*/ 40 h 117"/>
                  <a:gd name="T14" fmla="*/ 116 w 219"/>
                  <a:gd name="T15" fmla="*/ 26 h 117"/>
                  <a:gd name="T16" fmla="*/ 115 w 219"/>
                  <a:gd name="T17" fmla="*/ 38 h 117"/>
                  <a:gd name="T18" fmla="*/ 120 w 219"/>
                  <a:gd name="T19" fmla="*/ 49 h 117"/>
                  <a:gd name="T20" fmla="*/ 137 w 219"/>
                  <a:gd name="T21" fmla="*/ 37 h 117"/>
                  <a:gd name="T22" fmla="*/ 152 w 219"/>
                  <a:gd name="T23" fmla="*/ 11 h 117"/>
                  <a:gd name="T24" fmla="*/ 160 w 219"/>
                  <a:gd name="T25" fmla="*/ 2 h 117"/>
                  <a:gd name="T26" fmla="*/ 152 w 219"/>
                  <a:gd name="T27" fmla="*/ 24 h 117"/>
                  <a:gd name="T28" fmla="*/ 142 w 219"/>
                  <a:gd name="T29" fmla="*/ 43 h 117"/>
                  <a:gd name="T30" fmla="*/ 158 w 219"/>
                  <a:gd name="T31" fmla="*/ 39 h 117"/>
                  <a:gd name="T32" fmla="*/ 180 w 219"/>
                  <a:gd name="T33" fmla="*/ 21 h 117"/>
                  <a:gd name="T34" fmla="*/ 188 w 219"/>
                  <a:gd name="T35" fmla="*/ 2 h 117"/>
                  <a:gd name="T36" fmla="*/ 192 w 219"/>
                  <a:gd name="T37" fmla="*/ 12 h 117"/>
                  <a:gd name="T38" fmla="*/ 187 w 219"/>
                  <a:gd name="T39" fmla="*/ 25 h 117"/>
                  <a:gd name="T40" fmla="*/ 219 w 219"/>
                  <a:gd name="T41" fmla="*/ 23 h 117"/>
                  <a:gd name="T42" fmla="*/ 205 w 219"/>
                  <a:gd name="T43" fmla="*/ 32 h 117"/>
                  <a:gd name="T44" fmla="*/ 188 w 219"/>
                  <a:gd name="T45" fmla="*/ 34 h 117"/>
                  <a:gd name="T46" fmla="*/ 209 w 219"/>
                  <a:gd name="T47" fmla="*/ 46 h 117"/>
                  <a:gd name="T48" fmla="*/ 212 w 219"/>
                  <a:gd name="T49" fmla="*/ 55 h 117"/>
                  <a:gd name="T50" fmla="*/ 199 w 219"/>
                  <a:gd name="T51" fmla="*/ 48 h 117"/>
                  <a:gd name="T52" fmla="*/ 171 w 219"/>
                  <a:gd name="T53" fmla="*/ 44 h 117"/>
                  <a:gd name="T54" fmla="*/ 162 w 219"/>
                  <a:gd name="T55" fmla="*/ 56 h 117"/>
                  <a:gd name="T56" fmla="*/ 181 w 219"/>
                  <a:gd name="T57" fmla="*/ 72 h 117"/>
                  <a:gd name="T58" fmla="*/ 173 w 219"/>
                  <a:gd name="T59" fmla="*/ 72 h 117"/>
                  <a:gd name="T60" fmla="*/ 148 w 219"/>
                  <a:gd name="T61" fmla="*/ 57 h 117"/>
                  <a:gd name="T62" fmla="*/ 120 w 219"/>
                  <a:gd name="T63" fmla="*/ 59 h 117"/>
                  <a:gd name="T64" fmla="*/ 103 w 219"/>
                  <a:gd name="T65" fmla="*/ 70 h 117"/>
                  <a:gd name="T66" fmla="*/ 109 w 219"/>
                  <a:gd name="T67" fmla="*/ 75 h 117"/>
                  <a:gd name="T68" fmla="*/ 118 w 219"/>
                  <a:gd name="T69" fmla="*/ 81 h 117"/>
                  <a:gd name="T70" fmla="*/ 123 w 219"/>
                  <a:gd name="T71" fmla="*/ 85 h 117"/>
                  <a:gd name="T72" fmla="*/ 121 w 219"/>
                  <a:gd name="T73" fmla="*/ 88 h 117"/>
                  <a:gd name="T74" fmla="*/ 94 w 219"/>
                  <a:gd name="T75" fmla="*/ 74 h 117"/>
                  <a:gd name="T76" fmla="*/ 72 w 219"/>
                  <a:gd name="T77" fmla="*/ 82 h 117"/>
                  <a:gd name="T78" fmla="*/ 75 w 219"/>
                  <a:gd name="T79" fmla="*/ 90 h 117"/>
                  <a:gd name="T80" fmla="*/ 84 w 219"/>
                  <a:gd name="T81" fmla="*/ 96 h 117"/>
                  <a:gd name="T82" fmla="*/ 88 w 219"/>
                  <a:gd name="T83" fmla="*/ 101 h 117"/>
                  <a:gd name="T84" fmla="*/ 73 w 219"/>
                  <a:gd name="T85" fmla="*/ 94 h 117"/>
                  <a:gd name="T86" fmla="*/ 53 w 219"/>
                  <a:gd name="T87" fmla="*/ 93 h 117"/>
                  <a:gd name="T88" fmla="*/ 21 w 219"/>
                  <a:gd name="T89" fmla="*/ 109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19" h="117">
                    <a:moveTo>
                      <a:pt x="0" y="115"/>
                    </a:moveTo>
                    <a:lnTo>
                      <a:pt x="16" y="104"/>
                    </a:lnTo>
                    <a:lnTo>
                      <a:pt x="30" y="95"/>
                    </a:lnTo>
                    <a:lnTo>
                      <a:pt x="40" y="87"/>
                    </a:lnTo>
                    <a:lnTo>
                      <a:pt x="52" y="78"/>
                    </a:lnTo>
                    <a:lnTo>
                      <a:pt x="60" y="70"/>
                    </a:lnTo>
                    <a:lnTo>
                      <a:pt x="66" y="61"/>
                    </a:lnTo>
                    <a:lnTo>
                      <a:pt x="72" y="49"/>
                    </a:lnTo>
                    <a:lnTo>
                      <a:pt x="75" y="50"/>
                    </a:lnTo>
                    <a:lnTo>
                      <a:pt x="75" y="53"/>
                    </a:lnTo>
                    <a:lnTo>
                      <a:pt x="73" y="59"/>
                    </a:lnTo>
                    <a:lnTo>
                      <a:pt x="72" y="65"/>
                    </a:lnTo>
                    <a:lnTo>
                      <a:pt x="71" y="70"/>
                    </a:lnTo>
                    <a:lnTo>
                      <a:pt x="73" y="71"/>
                    </a:lnTo>
                    <a:lnTo>
                      <a:pt x="78" y="69"/>
                    </a:lnTo>
                    <a:lnTo>
                      <a:pt x="85" y="65"/>
                    </a:lnTo>
                    <a:lnTo>
                      <a:pt x="95" y="61"/>
                    </a:lnTo>
                    <a:lnTo>
                      <a:pt x="102" y="56"/>
                    </a:lnTo>
                    <a:lnTo>
                      <a:pt x="105" y="52"/>
                    </a:lnTo>
                    <a:lnTo>
                      <a:pt x="108" y="48"/>
                    </a:lnTo>
                    <a:lnTo>
                      <a:pt x="109" y="40"/>
                    </a:lnTo>
                    <a:lnTo>
                      <a:pt x="110" y="33"/>
                    </a:lnTo>
                    <a:lnTo>
                      <a:pt x="112" y="27"/>
                    </a:lnTo>
                    <a:lnTo>
                      <a:pt x="116" y="26"/>
                    </a:lnTo>
                    <a:lnTo>
                      <a:pt x="116" y="27"/>
                    </a:lnTo>
                    <a:lnTo>
                      <a:pt x="116" y="32"/>
                    </a:lnTo>
                    <a:lnTo>
                      <a:pt x="115" y="38"/>
                    </a:lnTo>
                    <a:lnTo>
                      <a:pt x="115" y="44"/>
                    </a:lnTo>
                    <a:lnTo>
                      <a:pt x="116" y="49"/>
                    </a:lnTo>
                    <a:lnTo>
                      <a:pt x="120" y="49"/>
                    </a:lnTo>
                    <a:lnTo>
                      <a:pt x="127" y="45"/>
                    </a:lnTo>
                    <a:lnTo>
                      <a:pt x="133" y="42"/>
                    </a:lnTo>
                    <a:lnTo>
                      <a:pt x="137" y="37"/>
                    </a:lnTo>
                    <a:lnTo>
                      <a:pt x="142" y="29"/>
                    </a:lnTo>
                    <a:lnTo>
                      <a:pt x="147" y="20"/>
                    </a:lnTo>
                    <a:lnTo>
                      <a:pt x="152" y="11"/>
                    </a:lnTo>
                    <a:lnTo>
                      <a:pt x="155" y="4"/>
                    </a:lnTo>
                    <a:lnTo>
                      <a:pt x="158" y="0"/>
                    </a:lnTo>
                    <a:lnTo>
                      <a:pt x="160" y="2"/>
                    </a:lnTo>
                    <a:lnTo>
                      <a:pt x="159" y="8"/>
                    </a:lnTo>
                    <a:lnTo>
                      <a:pt x="156" y="16"/>
                    </a:lnTo>
                    <a:lnTo>
                      <a:pt x="152" y="24"/>
                    </a:lnTo>
                    <a:lnTo>
                      <a:pt x="148" y="31"/>
                    </a:lnTo>
                    <a:lnTo>
                      <a:pt x="144" y="38"/>
                    </a:lnTo>
                    <a:lnTo>
                      <a:pt x="142" y="43"/>
                    </a:lnTo>
                    <a:lnTo>
                      <a:pt x="144" y="43"/>
                    </a:lnTo>
                    <a:lnTo>
                      <a:pt x="150" y="42"/>
                    </a:lnTo>
                    <a:lnTo>
                      <a:pt x="158" y="39"/>
                    </a:lnTo>
                    <a:lnTo>
                      <a:pt x="165" y="37"/>
                    </a:lnTo>
                    <a:lnTo>
                      <a:pt x="174" y="30"/>
                    </a:lnTo>
                    <a:lnTo>
                      <a:pt x="180" y="21"/>
                    </a:lnTo>
                    <a:lnTo>
                      <a:pt x="185" y="13"/>
                    </a:lnTo>
                    <a:lnTo>
                      <a:pt x="187" y="6"/>
                    </a:lnTo>
                    <a:lnTo>
                      <a:pt x="188" y="2"/>
                    </a:lnTo>
                    <a:lnTo>
                      <a:pt x="191" y="4"/>
                    </a:lnTo>
                    <a:lnTo>
                      <a:pt x="192" y="7"/>
                    </a:lnTo>
                    <a:lnTo>
                      <a:pt x="192" y="12"/>
                    </a:lnTo>
                    <a:lnTo>
                      <a:pt x="190" y="18"/>
                    </a:lnTo>
                    <a:lnTo>
                      <a:pt x="187" y="21"/>
                    </a:lnTo>
                    <a:lnTo>
                      <a:pt x="187" y="25"/>
                    </a:lnTo>
                    <a:lnTo>
                      <a:pt x="190" y="26"/>
                    </a:lnTo>
                    <a:lnTo>
                      <a:pt x="205" y="24"/>
                    </a:lnTo>
                    <a:lnTo>
                      <a:pt x="219" y="23"/>
                    </a:lnTo>
                    <a:lnTo>
                      <a:pt x="219" y="27"/>
                    </a:lnTo>
                    <a:lnTo>
                      <a:pt x="213" y="30"/>
                    </a:lnTo>
                    <a:lnTo>
                      <a:pt x="205" y="32"/>
                    </a:lnTo>
                    <a:lnTo>
                      <a:pt x="197" y="33"/>
                    </a:lnTo>
                    <a:lnTo>
                      <a:pt x="191" y="34"/>
                    </a:lnTo>
                    <a:lnTo>
                      <a:pt x="188" y="34"/>
                    </a:lnTo>
                    <a:lnTo>
                      <a:pt x="193" y="38"/>
                    </a:lnTo>
                    <a:lnTo>
                      <a:pt x="200" y="43"/>
                    </a:lnTo>
                    <a:lnTo>
                      <a:pt x="209" y="46"/>
                    </a:lnTo>
                    <a:lnTo>
                      <a:pt x="213" y="50"/>
                    </a:lnTo>
                    <a:lnTo>
                      <a:pt x="213" y="53"/>
                    </a:lnTo>
                    <a:lnTo>
                      <a:pt x="212" y="55"/>
                    </a:lnTo>
                    <a:lnTo>
                      <a:pt x="210" y="53"/>
                    </a:lnTo>
                    <a:lnTo>
                      <a:pt x="205" y="51"/>
                    </a:lnTo>
                    <a:lnTo>
                      <a:pt x="199" y="48"/>
                    </a:lnTo>
                    <a:lnTo>
                      <a:pt x="192" y="44"/>
                    </a:lnTo>
                    <a:lnTo>
                      <a:pt x="182" y="43"/>
                    </a:lnTo>
                    <a:lnTo>
                      <a:pt x="171" y="44"/>
                    </a:lnTo>
                    <a:lnTo>
                      <a:pt x="156" y="50"/>
                    </a:lnTo>
                    <a:lnTo>
                      <a:pt x="158" y="52"/>
                    </a:lnTo>
                    <a:lnTo>
                      <a:pt x="162" y="56"/>
                    </a:lnTo>
                    <a:lnTo>
                      <a:pt x="169" y="61"/>
                    </a:lnTo>
                    <a:lnTo>
                      <a:pt x="177" y="66"/>
                    </a:lnTo>
                    <a:lnTo>
                      <a:pt x="181" y="72"/>
                    </a:lnTo>
                    <a:lnTo>
                      <a:pt x="180" y="78"/>
                    </a:lnTo>
                    <a:lnTo>
                      <a:pt x="178" y="76"/>
                    </a:lnTo>
                    <a:lnTo>
                      <a:pt x="173" y="72"/>
                    </a:lnTo>
                    <a:lnTo>
                      <a:pt x="166" y="68"/>
                    </a:lnTo>
                    <a:lnTo>
                      <a:pt x="156" y="62"/>
                    </a:lnTo>
                    <a:lnTo>
                      <a:pt x="148" y="57"/>
                    </a:lnTo>
                    <a:lnTo>
                      <a:pt x="141" y="56"/>
                    </a:lnTo>
                    <a:lnTo>
                      <a:pt x="131" y="57"/>
                    </a:lnTo>
                    <a:lnTo>
                      <a:pt x="120" y="59"/>
                    </a:lnTo>
                    <a:lnTo>
                      <a:pt x="110" y="62"/>
                    </a:lnTo>
                    <a:lnTo>
                      <a:pt x="104" y="65"/>
                    </a:lnTo>
                    <a:lnTo>
                      <a:pt x="103" y="70"/>
                    </a:lnTo>
                    <a:lnTo>
                      <a:pt x="104" y="71"/>
                    </a:lnTo>
                    <a:lnTo>
                      <a:pt x="107" y="72"/>
                    </a:lnTo>
                    <a:lnTo>
                      <a:pt x="109" y="75"/>
                    </a:lnTo>
                    <a:lnTo>
                      <a:pt x="112" y="77"/>
                    </a:lnTo>
                    <a:lnTo>
                      <a:pt x="115" y="78"/>
                    </a:lnTo>
                    <a:lnTo>
                      <a:pt x="118" y="81"/>
                    </a:lnTo>
                    <a:lnTo>
                      <a:pt x="121" y="82"/>
                    </a:lnTo>
                    <a:lnTo>
                      <a:pt x="122" y="84"/>
                    </a:lnTo>
                    <a:lnTo>
                      <a:pt x="123" y="85"/>
                    </a:lnTo>
                    <a:lnTo>
                      <a:pt x="124" y="87"/>
                    </a:lnTo>
                    <a:lnTo>
                      <a:pt x="123" y="88"/>
                    </a:lnTo>
                    <a:lnTo>
                      <a:pt x="121" y="88"/>
                    </a:lnTo>
                    <a:lnTo>
                      <a:pt x="112" y="80"/>
                    </a:lnTo>
                    <a:lnTo>
                      <a:pt x="103" y="76"/>
                    </a:lnTo>
                    <a:lnTo>
                      <a:pt x="94" y="74"/>
                    </a:lnTo>
                    <a:lnTo>
                      <a:pt x="86" y="75"/>
                    </a:lnTo>
                    <a:lnTo>
                      <a:pt x="79" y="77"/>
                    </a:lnTo>
                    <a:lnTo>
                      <a:pt x="72" y="82"/>
                    </a:lnTo>
                    <a:lnTo>
                      <a:pt x="71" y="85"/>
                    </a:lnTo>
                    <a:lnTo>
                      <a:pt x="71" y="88"/>
                    </a:lnTo>
                    <a:lnTo>
                      <a:pt x="75" y="90"/>
                    </a:lnTo>
                    <a:lnTo>
                      <a:pt x="78" y="93"/>
                    </a:lnTo>
                    <a:lnTo>
                      <a:pt x="82" y="94"/>
                    </a:lnTo>
                    <a:lnTo>
                      <a:pt x="84" y="96"/>
                    </a:lnTo>
                    <a:lnTo>
                      <a:pt x="88" y="97"/>
                    </a:lnTo>
                    <a:lnTo>
                      <a:pt x="88" y="98"/>
                    </a:lnTo>
                    <a:lnTo>
                      <a:pt x="88" y="101"/>
                    </a:lnTo>
                    <a:lnTo>
                      <a:pt x="84" y="100"/>
                    </a:lnTo>
                    <a:lnTo>
                      <a:pt x="79" y="97"/>
                    </a:lnTo>
                    <a:lnTo>
                      <a:pt x="73" y="94"/>
                    </a:lnTo>
                    <a:lnTo>
                      <a:pt x="65" y="91"/>
                    </a:lnTo>
                    <a:lnTo>
                      <a:pt x="58" y="90"/>
                    </a:lnTo>
                    <a:lnTo>
                      <a:pt x="53" y="93"/>
                    </a:lnTo>
                    <a:lnTo>
                      <a:pt x="44" y="96"/>
                    </a:lnTo>
                    <a:lnTo>
                      <a:pt x="33" y="102"/>
                    </a:lnTo>
                    <a:lnTo>
                      <a:pt x="21" y="109"/>
                    </a:lnTo>
                    <a:lnTo>
                      <a:pt x="11" y="117"/>
                    </a:lnTo>
                    <a:lnTo>
                      <a:pt x="0" y="11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1" name="Freeform 490"/>
              <p:cNvSpPr>
                <a:spLocks/>
              </p:cNvSpPr>
              <p:nvPr/>
            </p:nvSpPr>
            <p:spPr bwMode="auto">
              <a:xfrm>
                <a:off x="5027751" y="3266502"/>
                <a:ext cx="259899" cy="556626"/>
              </a:xfrm>
              <a:custGeom>
                <a:avLst/>
                <a:gdLst>
                  <a:gd name="T0" fmla="*/ 246 w 247"/>
                  <a:gd name="T1" fmla="*/ 90 h 529"/>
                  <a:gd name="T2" fmla="*/ 235 w 247"/>
                  <a:gd name="T3" fmla="*/ 106 h 529"/>
                  <a:gd name="T4" fmla="*/ 223 w 247"/>
                  <a:gd name="T5" fmla="*/ 112 h 529"/>
                  <a:gd name="T6" fmla="*/ 216 w 247"/>
                  <a:gd name="T7" fmla="*/ 118 h 529"/>
                  <a:gd name="T8" fmla="*/ 216 w 247"/>
                  <a:gd name="T9" fmla="*/ 125 h 529"/>
                  <a:gd name="T10" fmla="*/ 220 w 247"/>
                  <a:gd name="T11" fmla="*/ 131 h 529"/>
                  <a:gd name="T12" fmla="*/ 214 w 247"/>
                  <a:gd name="T13" fmla="*/ 150 h 529"/>
                  <a:gd name="T14" fmla="*/ 192 w 247"/>
                  <a:gd name="T15" fmla="*/ 163 h 529"/>
                  <a:gd name="T16" fmla="*/ 172 w 247"/>
                  <a:gd name="T17" fmla="*/ 172 h 529"/>
                  <a:gd name="T18" fmla="*/ 171 w 247"/>
                  <a:gd name="T19" fmla="*/ 192 h 529"/>
                  <a:gd name="T20" fmla="*/ 140 w 247"/>
                  <a:gd name="T21" fmla="*/ 217 h 529"/>
                  <a:gd name="T22" fmla="*/ 81 w 247"/>
                  <a:gd name="T23" fmla="*/ 222 h 529"/>
                  <a:gd name="T24" fmla="*/ 56 w 247"/>
                  <a:gd name="T25" fmla="*/ 254 h 529"/>
                  <a:gd name="T26" fmla="*/ 35 w 247"/>
                  <a:gd name="T27" fmla="*/ 337 h 529"/>
                  <a:gd name="T28" fmla="*/ 35 w 247"/>
                  <a:gd name="T29" fmla="*/ 420 h 529"/>
                  <a:gd name="T30" fmla="*/ 44 w 247"/>
                  <a:gd name="T31" fmla="*/ 474 h 529"/>
                  <a:gd name="T32" fmla="*/ 54 w 247"/>
                  <a:gd name="T33" fmla="*/ 510 h 529"/>
                  <a:gd name="T34" fmla="*/ 54 w 247"/>
                  <a:gd name="T35" fmla="*/ 523 h 529"/>
                  <a:gd name="T36" fmla="*/ 38 w 247"/>
                  <a:gd name="T37" fmla="*/ 503 h 529"/>
                  <a:gd name="T38" fmla="*/ 12 w 247"/>
                  <a:gd name="T39" fmla="*/ 438 h 529"/>
                  <a:gd name="T40" fmla="*/ 1 w 247"/>
                  <a:gd name="T41" fmla="*/ 371 h 529"/>
                  <a:gd name="T42" fmla="*/ 3 w 247"/>
                  <a:gd name="T43" fmla="*/ 294 h 529"/>
                  <a:gd name="T44" fmla="*/ 14 w 247"/>
                  <a:gd name="T45" fmla="*/ 246 h 529"/>
                  <a:gd name="T46" fmla="*/ 38 w 247"/>
                  <a:gd name="T47" fmla="*/ 215 h 529"/>
                  <a:gd name="T48" fmla="*/ 44 w 247"/>
                  <a:gd name="T49" fmla="*/ 204 h 529"/>
                  <a:gd name="T50" fmla="*/ 45 w 247"/>
                  <a:gd name="T51" fmla="*/ 196 h 529"/>
                  <a:gd name="T52" fmla="*/ 45 w 247"/>
                  <a:gd name="T53" fmla="*/ 179 h 529"/>
                  <a:gd name="T54" fmla="*/ 48 w 247"/>
                  <a:gd name="T55" fmla="*/ 140 h 529"/>
                  <a:gd name="T56" fmla="*/ 76 w 247"/>
                  <a:gd name="T57" fmla="*/ 107 h 529"/>
                  <a:gd name="T58" fmla="*/ 94 w 247"/>
                  <a:gd name="T59" fmla="*/ 89 h 529"/>
                  <a:gd name="T60" fmla="*/ 109 w 247"/>
                  <a:gd name="T61" fmla="*/ 90 h 529"/>
                  <a:gd name="T62" fmla="*/ 120 w 247"/>
                  <a:gd name="T63" fmla="*/ 75 h 529"/>
                  <a:gd name="T64" fmla="*/ 125 w 247"/>
                  <a:gd name="T65" fmla="*/ 45 h 529"/>
                  <a:gd name="T66" fmla="*/ 148 w 247"/>
                  <a:gd name="T67" fmla="*/ 18 h 529"/>
                  <a:gd name="T68" fmla="*/ 166 w 247"/>
                  <a:gd name="T69" fmla="*/ 17 h 529"/>
                  <a:gd name="T70" fmla="*/ 173 w 247"/>
                  <a:gd name="T71" fmla="*/ 23 h 529"/>
                  <a:gd name="T72" fmla="*/ 177 w 247"/>
                  <a:gd name="T73" fmla="*/ 25 h 529"/>
                  <a:gd name="T74" fmla="*/ 184 w 247"/>
                  <a:gd name="T75" fmla="*/ 26 h 529"/>
                  <a:gd name="T76" fmla="*/ 195 w 247"/>
                  <a:gd name="T77" fmla="*/ 18 h 529"/>
                  <a:gd name="T78" fmla="*/ 205 w 247"/>
                  <a:gd name="T79" fmla="*/ 6 h 529"/>
                  <a:gd name="T80" fmla="*/ 224 w 247"/>
                  <a:gd name="T81" fmla="*/ 0 h 529"/>
                  <a:gd name="T82" fmla="*/ 244 w 247"/>
                  <a:gd name="T83" fmla="*/ 16 h 529"/>
                  <a:gd name="T84" fmla="*/ 244 w 247"/>
                  <a:gd name="T85" fmla="*/ 31 h 529"/>
                  <a:gd name="T86" fmla="*/ 241 w 247"/>
                  <a:gd name="T87" fmla="*/ 44 h 529"/>
                  <a:gd name="T88" fmla="*/ 242 w 247"/>
                  <a:gd name="T89" fmla="*/ 49 h 529"/>
                  <a:gd name="T90" fmla="*/ 244 w 247"/>
                  <a:gd name="T91" fmla="*/ 55 h 529"/>
                  <a:gd name="T92" fmla="*/ 247 w 247"/>
                  <a:gd name="T93" fmla="*/ 68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47" h="529">
                    <a:moveTo>
                      <a:pt x="247" y="68"/>
                    </a:moveTo>
                    <a:lnTo>
                      <a:pt x="247" y="79"/>
                    </a:lnTo>
                    <a:lnTo>
                      <a:pt x="246" y="90"/>
                    </a:lnTo>
                    <a:lnTo>
                      <a:pt x="241" y="101"/>
                    </a:lnTo>
                    <a:lnTo>
                      <a:pt x="239" y="103"/>
                    </a:lnTo>
                    <a:lnTo>
                      <a:pt x="235" y="106"/>
                    </a:lnTo>
                    <a:lnTo>
                      <a:pt x="231" y="108"/>
                    </a:lnTo>
                    <a:lnTo>
                      <a:pt x="228" y="111"/>
                    </a:lnTo>
                    <a:lnTo>
                      <a:pt x="223" y="112"/>
                    </a:lnTo>
                    <a:lnTo>
                      <a:pt x="220" y="114"/>
                    </a:lnTo>
                    <a:lnTo>
                      <a:pt x="217" y="116"/>
                    </a:lnTo>
                    <a:lnTo>
                      <a:pt x="216" y="118"/>
                    </a:lnTo>
                    <a:lnTo>
                      <a:pt x="215" y="121"/>
                    </a:lnTo>
                    <a:lnTo>
                      <a:pt x="216" y="124"/>
                    </a:lnTo>
                    <a:lnTo>
                      <a:pt x="216" y="125"/>
                    </a:lnTo>
                    <a:lnTo>
                      <a:pt x="217" y="125"/>
                    </a:lnTo>
                    <a:lnTo>
                      <a:pt x="218" y="128"/>
                    </a:lnTo>
                    <a:lnTo>
                      <a:pt x="220" y="131"/>
                    </a:lnTo>
                    <a:lnTo>
                      <a:pt x="220" y="133"/>
                    </a:lnTo>
                    <a:lnTo>
                      <a:pt x="218" y="143"/>
                    </a:lnTo>
                    <a:lnTo>
                      <a:pt x="214" y="150"/>
                    </a:lnTo>
                    <a:lnTo>
                      <a:pt x="208" y="156"/>
                    </a:lnTo>
                    <a:lnTo>
                      <a:pt x="201" y="159"/>
                    </a:lnTo>
                    <a:lnTo>
                      <a:pt x="192" y="163"/>
                    </a:lnTo>
                    <a:lnTo>
                      <a:pt x="184" y="165"/>
                    </a:lnTo>
                    <a:lnTo>
                      <a:pt x="171" y="169"/>
                    </a:lnTo>
                    <a:lnTo>
                      <a:pt x="172" y="172"/>
                    </a:lnTo>
                    <a:lnTo>
                      <a:pt x="173" y="176"/>
                    </a:lnTo>
                    <a:lnTo>
                      <a:pt x="173" y="178"/>
                    </a:lnTo>
                    <a:lnTo>
                      <a:pt x="171" y="192"/>
                    </a:lnTo>
                    <a:lnTo>
                      <a:pt x="164" y="203"/>
                    </a:lnTo>
                    <a:lnTo>
                      <a:pt x="153" y="211"/>
                    </a:lnTo>
                    <a:lnTo>
                      <a:pt x="140" y="217"/>
                    </a:lnTo>
                    <a:lnTo>
                      <a:pt x="127" y="220"/>
                    </a:lnTo>
                    <a:lnTo>
                      <a:pt x="94" y="220"/>
                    </a:lnTo>
                    <a:lnTo>
                      <a:pt x="81" y="222"/>
                    </a:lnTo>
                    <a:lnTo>
                      <a:pt x="71" y="229"/>
                    </a:lnTo>
                    <a:lnTo>
                      <a:pt x="63" y="241"/>
                    </a:lnTo>
                    <a:lnTo>
                      <a:pt x="56" y="254"/>
                    </a:lnTo>
                    <a:lnTo>
                      <a:pt x="45" y="284"/>
                    </a:lnTo>
                    <a:lnTo>
                      <a:pt x="38" y="311"/>
                    </a:lnTo>
                    <a:lnTo>
                      <a:pt x="35" y="337"/>
                    </a:lnTo>
                    <a:lnTo>
                      <a:pt x="33" y="365"/>
                    </a:lnTo>
                    <a:lnTo>
                      <a:pt x="33" y="397"/>
                    </a:lnTo>
                    <a:lnTo>
                      <a:pt x="35" y="420"/>
                    </a:lnTo>
                    <a:lnTo>
                      <a:pt x="37" y="441"/>
                    </a:lnTo>
                    <a:lnTo>
                      <a:pt x="41" y="461"/>
                    </a:lnTo>
                    <a:lnTo>
                      <a:pt x="44" y="474"/>
                    </a:lnTo>
                    <a:lnTo>
                      <a:pt x="46" y="485"/>
                    </a:lnTo>
                    <a:lnTo>
                      <a:pt x="50" y="496"/>
                    </a:lnTo>
                    <a:lnTo>
                      <a:pt x="54" y="510"/>
                    </a:lnTo>
                    <a:lnTo>
                      <a:pt x="55" y="515"/>
                    </a:lnTo>
                    <a:lnTo>
                      <a:pt x="54" y="520"/>
                    </a:lnTo>
                    <a:lnTo>
                      <a:pt x="54" y="523"/>
                    </a:lnTo>
                    <a:lnTo>
                      <a:pt x="52" y="527"/>
                    </a:lnTo>
                    <a:lnTo>
                      <a:pt x="54" y="529"/>
                    </a:lnTo>
                    <a:lnTo>
                      <a:pt x="38" y="503"/>
                    </a:lnTo>
                    <a:lnTo>
                      <a:pt x="27" y="479"/>
                    </a:lnTo>
                    <a:lnTo>
                      <a:pt x="19" y="458"/>
                    </a:lnTo>
                    <a:lnTo>
                      <a:pt x="12" y="438"/>
                    </a:lnTo>
                    <a:lnTo>
                      <a:pt x="7" y="418"/>
                    </a:lnTo>
                    <a:lnTo>
                      <a:pt x="4" y="395"/>
                    </a:lnTo>
                    <a:lnTo>
                      <a:pt x="1" y="371"/>
                    </a:lnTo>
                    <a:lnTo>
                      <a:pt x="0" y="343"/>
                    </a:lnTo>
                    <a:lnTo>
                      <a:pt x="1" y="317"/>
                    </a:lnTo>
                    <a:lnTo>
                      <a:pt x="3" y="294"/>
                    </a:lnTo>
                    <a:lnTo>
                      <a:pt x="5" y="279"/>
                    </a:lnTo>
                    <a:lnTo>
                      <a:pt x="9" y="263"/>
                    </a:lnTo>
                    <a:lnTo>
                      <a:pt x="14" y="246"/>
                    </a:lnTo>
                    <a:lnTo>
                      <a:pt x="23" y="231"/>
                    </a:lnTo>
                    <a:lnTo>
                      <a:pt x="32" y="221"/>
                    </a:lnTo>
                    <a:lnTo>
                      <a:pt x="38" y="215"/>
                    </a:lnTo>
                    <a:lnTo>
                      <a:pt x="43" y="209"/>
                    </a:lnTo>
                    <a:lnTo>
                      <a:pt x="44" y="207"/>
                    </a:lnTo>
                    <a:lnTo>
                      <a:pt x="44" y="204"/>
                    </a:lnTo>
                    <a:lnTo>
                      <a:pt x="44" y="202"/>
                    </a:lnTo>
                    <a:lnTo>
                      <a:pt x="44" y="198"/>
                    </a:lnTo>
                    <a:lnTo>
                      <a:pt x="45" y="196"/>
                    </a:lnTo>
                    <a:lnTo>
                      <a:pt x="45" y="194"/>
                    </a:lnTo>
                    <a:lnTo>
                      <a:pt x="46" y="188"/>
                    </a:lnTo>
                    <a:lnTo>
                      <a:pt x="45" y="179"/>
                    </a:lnTo>
                    <a:lnTo>
                      <a:pt x="44" y="167"/>
                    </a:lnTo>
                    <a:lnTo>
                      <a:pt x="44" y="154"/>
                    </a:lnTo>
                    <a:lnTo>
                      <a:pt x="48" y="140"/>
                    </a:lnTo>
                    <a:lnTo>
                      <a:pt x="56" y="126"/>
                    </a:lnTo>
                    <a:lnTo>
                      <a:pt x="70" y="112"/>
                    </a:lnTo>
                    <a:lnTo>
                      <a:pt x="76" y="107"/>
                    </a:lnTo>
                    <a:lnTo>
                      <a:pt x="82" y="101"/>
                    </a:lnTo>
                    <a:lnTo>
                      <a:pt x="88" y="94"/>
                    </a:lnTo>
                    <a:lnTo>
                      <a:pt x="94" y="89"/>
                    </a:lnTo>
                    <a:lnTo>
                      <a:pt x="100" y="88"/>
                    </a:lnTo>
                    <a:lnTo>
                      <a:pt x="105" y="89"/>
                    </a:lnTo>
                    <a:lnTo>
                      <a:pt x="109" y="90"/>
                    </a:lnTo>
                    <a:lnTo>
                      <a:pt x="116" y="90"/>
                    </a:lnTo>
                    <a:lnTo>
                      <a:pt x="118" y="84"/>
                    </a:lnTo>
                    <a:lnTo>
                      <a:pt x="120" y="75"/>
                    </a:lnTo>
                    <a:lnTo>
                      <a:pt x="122" y="67"/>
                    </a:lnTo>
                    <a:lnTo>
                      <a:pt x="124" y="58"/>
                    </a:lnTo>
                    <a:lnTo>
                      <a:pt x="125" y="45"/>
                    </a:lnTo>
                    <a:lnTo>
                      <a:pt x="131" y="33"/>
                    </a:lnTo>
                    <a:lnTo>
                      <a:pt x="138" y="24"/>
                    </a:lnTo>
                    <a:lnTo>
                      <a:pt x="148" y="18"/>
                    </a:lnTo>
                    <a:lnTo>
                      <a:pt x="161" y="16"/>
                    </a:lnTo>
                    <a:lnTo>
                      <a:pt x="164" y="16"/>
                    </a:lnTo>
                    <a:lnTo>
                      <a:pt x="166" y="17"/>
                    </a:lnTo>
                    <a:lnTo>
                      <a:pt x="169" y="18"/>
                    </a:lnTo>
                    <a:lnTo>
                      <a:pt x="171" y="20"/>
                    </a:lnTo>
                    <a:lnTo>
                      <a:pt x="173" y="23"/>
                    </a:lnTo>
                    <a:lnTo>
                      <a:pt x="174" y="24"/>
                    </a:lnTo>
                    <a:lnTo>
                      <a:pt x="176" y="25"/>
                    </a:lnTo>
                    <a:lnTo>
                      <a:pt x="177" y="25"/>
                    </a:lnTo>
                    <a:lnTo>
                      <a:pt x="178" y="26"/>
                    </a:lnTo>
                    <a:lnTo>
                      <a:pt x="179" y="26"/>
                    </a:lnTo>
                    <a:lnTo>
                      <a:pt x="184" y="26"/>
                    </a:lnTo>
                    <a:lnTo>
                      <a:pt x="188" y="24"/>
                    </a:lnTo>
                    <a:lnTo>
                      <a:pt x="191" y="22"/>
                    </a:lnTo>
                    <a:lnTo>
                      <a:pt x="195" y="18"/>
                    </a:lnTo>
                    <a:lnTo>
                      <a:pt x="198" y="13"/>
                    </a:lnTo>
                    <a:lnTo>
                      <a:pt x="202" y="9"/>
                    </a:lnTo>
                    <a:lnTo>
                      <a:pt x="205" y="6"/>
                    </a:lnTo>
                    <a:lnTo>
                      <a:pt x="209" y="4"/>
                    </a:lnTo>
                    <a:lnTo>
                      <a:pt x="212" y="3"/>
                    </a:lnTo>
                    <a:lnTo>
                      <a:pt x="224" y="0"/>
                    </a:lnTo>
                    <a:lnTo>
                      <a:pt x="233" y="3"/>
                    </a:lnTo>
                    <a:lnTo>
                      <a:pt x="240" y="9"/>
                    </a:lnTo>
                    <a:lnTo>
                      <a:pt x="244" y="16"/>
                    </a:lnTo>
                    <a:lnTo>
                      <a:pt x="246" y="25"/>
                    </a:lnTo>
                    <a:lnTo>
                      <a:pt x="246" y="29"/>
                    </a:lnTo>
                    <a:lnTo>
                      <a:pt x="244" y="31"/>
                    </a:lnTo>
                    <a:lnTo>
                      <a:pt x="243" y="36"/>
                    </a:lnTo>
                    <a:lnTo>
                      <a:pt x="242" y="39"/>
                    </a:lnTo>
                    <a:lnTo>
                      <a:pt x="241" y="44"/>
                    </a:lnTo>
                    <a:lnTo>
                      <a:pt x="241" y="45"/>
                    </a:lnTo>
                    <a:lnTo>
                      <a:pt x="242" y="47"/>
                    </a:lnTo>
                    <a:lnTo>
                      <a:pt x="242" y="49"/>
                    </a:lnTo>
                    <a:lnTo>
                      <a:pt x="242" y="51"/>
                    </a:lnTo>
                    <a:lnTo>
                      <a:pt x="243" y="52"/>
                    </a:lnTo>
                    <a:lnTo>
                      <a:pt x="244" y="55"/>
                    </a:lnTo>
                    <a:lnTo>
                      <a:pt x="244" y="58"/>
                    </a:lnTo>
                    <a:lnTo>
                      <a:pt x="246" y="63"/>
                    </a:lnTo>
                    <a:lnTo>
                      <a:pt x="247" y="6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2" name="Freeform 491"/>
              <p:cNvSpPr>
                <a:spLocks/>
              </p:cNvSpPr>
              <p:nvPr/>
            </p:nvSpPr>
            <p:spPr bwMode="auto">
              <a:xfrm>
                <a:off x="5039325" y="3324375"/>
                <a:ext cx="213601" cy="500857"/>
              </a:xfrm>
              <a:custGeom>
                <a:avLst/>
                <a:gdLst>
                  <a:gd name="T0" fmla="*/ 8 w 203"/>
                  <a:gd name="T1" fmla="*/ 384 h 476"/>
                  <a:gd name="T2" fmla="*/ 2 w 203"/>
                  <a:gd name="T3" fmla="*/ 271 h 476"/>
                  <a:gd name="T4" fmla="*/ 25 w 203"/>
                  <a:gd name="T5" fmla="*/ 185 h 476"/>
                  <a:gd name="T6" fmla="*/ 54 w 203"/>
                  <a:gd name="T7" fmla="*/ 128 h 476"/>
                  <a:gd name="T8" fmla="*/ 73 w 203"/>
                  <a:gd name="T9" fmla="*/ 102 h 476"/>
                  <a:gd name="T10" fmla="*/ 84 w 203"/>
                  <a:gd name="T11" fmla="*/ 74 h 476"/>
                  <a:gd name="T12" fmla="*/ 88 w 203"/>
                  <a:gd name="T13" fmla="*/ 76 h 476"/>
                  <a:gd name="T14" fmla="*/ 88 w 203"/>
                  <a:gd name="T15" fmla="*/ 83 h 476"/>
                  <a:gd name="T16" fmla="*/ 88 w 203"/>
                  <a:gd name="T17" fmla="*/ 89 h 476"/>
                  <a:gd name="T18" fmla="*/ 94 w 203"/>
                  <a:gd name="T19" fmla="*/ 86 h 476"/>
                  <a:gd name="T20" fmla="*/ 110 w 203"/>
                  <a:gd name="T21" fmla="*/ 69 h 476"/>
                  <a:gd name="T22" fmla="*/ 114 w 203"/>
                  <a:gd name="T23" fmla="*/ 56 h 476"/>
                  <a:gd name="T24" fmla="*/ 116 w 203"/>
                  <a:gd name="T25" fmla="*/ 42 h 476"/>
                  <a:gd name="T26" fmla="*/ 117 w 203"/>
                  <a:gd name="T27" fmla="*/ 45 h 476"/>
                  <a:gd name="T28" fmla="*/ 118 w 203"/>
                  <a:gd name="T29" fmla="*/ 53 h 476"/>
                  <a:gd name="T30" fmla="*/ 121 w 203"/>
                  <a:gd name="T31" fmla="*/ 58 h 476"/>
                  <a:gd name="T32" fmla="*/ 129 w 203"/>
                  <a:gd name="T33" fmla="*/ 52 h 476"/>
                  <a:gd name="T34" fmla="*/ 140 w 203"/>
                  <a:gd name="T35" fmla="*/ 32 h 476"/>
                  <a:gd name="T36" fmla="*/ 147 w 203"/>
                  <a:gd name="T37" fmla="*/ 9 h 476"/>
                  <a:gd name="T38" fmla="*/ 147 w 203"/>
                  <a:gd name="T39" fmla="*/ 25 h 476"/>
                  <a:gd name="T40" fmla="*/ 141 w 203"/>
                  <a:gd name="T41" fmla="*/ 45 h 476"/>
                  <a:gd name="T42" fmla="*/ 145 w 203"/>
                  <a:gd name="T43" fmla="*/ 44 h 476"/>
                  <a:gd name="T44" fmla="*/ 153 w 203"/>
                  <a:gd name="T45" fmla="*/ 38 h 476"/>
                  <a:gd name="T46" fmla="*/ 165 w 203"/>
                  <a:gd name="T47" fmla="*/ 25 h 476"/>
                  <a:gd name="T48" fmla="*/ 172 w 203"/>
                  <a:gd name="T49" fmla="*/ 2 h 476"/>
                  <a:gd name="T50" fmla="*/ 175 w 203"/>
                  <a:gd name="T51" fmla="*/ 1 h 476"/>
                  <a:gd name="T52" fmla="*/ 177 w 203"/>
                  <a:gd name="T53" fmla="*/ 7 h 476"/>
                  <a:gd name="T54" fmla="*/ 175 w 203"/>
                  <a:gd name="T55" fmla="*/ 13 h 476"/>
                  <a:gd name="T56" fmla="*/ 175 w 203"/>
                  <a:gd name="T57" fmla="*/ 16 h 476"/>
                  <a:gd name="T58" fmla="*/ 201 w 203"/>
                  <a:gd name="T59" fmla="*/ 2 h 476"/>
                  <a:gd name="T60" fmla="*/ 191 w 203"/>
                  <a:gd name="T61" fmla="*/ 15 h 476"/>
                  <a:gd name="T62" fmla="*/ 178 w 203"/>
                  <a:gd name="T63" fmla="*/ 22 h 476"/>
                  <a:gd name="T64" fmla="*/ 197 w 203"/>
                  <a:gd name="T65" fmla="*/ 24 h 476"/>
                  <a:gd name="T66" fmla="*/ 201 w 203"/>
                  <a:gd name="T67" fmla="*/ 29 h 476"/>
                  <a:gd name="T68" fmla="*/ 185 w 203"/>
                  <a:gd name="T69" fmla="*/ 28 h 476"/>
                  <a:gd name="T70" fmla="*/ 155 w 203"/>
                  <a:gd name="T71" fmla="*/ 45 h 476"/>
                  <a:gd name="T72" fmla="*/ 167 w 203"/>
                  <a:gd name="T73" fmla="*/ 48 h 476"/>
                  <a:gd name="T74" fmla="*/ 180 w 203"/>
                  <a:gd name="T75" fmla="*/ 57 h 476"/>
                  <a:gd name="T76" fmla="*/ 159 w 203"/>
                  <a:gd name="T77" fmla="*/ 53 h 476"/>
                  <a:gd name="T78" fmla="*/ 135 w 203"/>
                  <a:gd name="T79" fmla="*/ 59 h 476"/>
                  <a:gd name="T80" fmla="*/ 114 w 203"/>
                  <a:gd name="T81" fmla="*/ 76 h 476"/>
                  <a:gd name="T82" fmla="*/ 118 w 203"/>
                  <a:gd name="T83" fmla="*/ 79 h 476"/>
                  <a:gd name="T84" fmla="*/ 127 w 203"/>
                  <a:gd name="T85" fmla="*/ 80 h 476"/>
                  <a:gd name="T86" fmla="*/ 134 w 203"/>
                  <a:gd name="T87" fmla="*/ 82 h 476"/>
                  <a:gd name="T88" fmla="*/ 133 w 203"/>
                  <a:gd name="T89" fmla="*/ 85 h 476"/>
                  <a:gd name="T90" fmla="*/ 104 w 203"/>
                  <a:gd name="T91" fmla="*/ 85 h 476"/>
                  <a:gd name="T92" fmla="*/ 96 w 203"/>
                  <a:gd name="T93" fmla="*/ 92 h 476"/>
                  <a:gd name="T94" fmla="*/ 90 w 203"/>
                  <a:gd name="T95" fmla="*/ 99 h 476"/>
                  <a:gd name="T96" fmla="*/ 94 w 203"/>
                  <a:gd name="T97" fmla="*/ 103 h 476"/>
                  <a:gd name="T98" fmla="*/ 102 w 203"/>
                  <a:gd name="T99" fmla="*/ 103 h 476"/>
                  <a:gd name="T100" fmla="*/ 108 w 203"/>
                  <a:gd name="T101" fmla="*/ 104 h 476"/>
                  <a:gd name="T102" fmla="*/ 96 w 203"/>
                  <a:gd name="T103" fmla="*/ 107 h 476"/>
                  <a:gd name="T104" fmla="*/ 79 w 203"/>
                  <a:gd name="T105" fmla="*/ 111 h 476"/>
                  <a:gd name="T106" fmla="*/ 62 w 203"/>
                  <a:gd name="T107" fmla="*/ 131 h 476"/>
                  <a:gd name="T108" fmla="*/ 37 w 203"/>
                  <a:gd name="T109" fmla="*/ 178 h 476"/>
                  <a:gd name="T110" fmla="*/ 18 w 203"/>
                  <a:gd name="T111" fmla="*/ 249 h 476"/>
                  <a:gd name="T112" fmla="*/ 18 w 203"/>
                  <a:gd name="T113" fmla="*/ 348 h 476"/>
                  <a:gd name="T114" fmla="*/ 51 w 203"/>
                  <a:gd name="T115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03" h="476">
                    <a:moveTo>
                      <a:pt x="37" y="473"/>
                    </a:moveTo>
                    <a:lnTo>
                      <a:pt x="19" y="428"/>
                    </a:lnTo>
                    <a:lnTo>
                      <a:pt x="8" y="384"/>
                    </a:lnTo>
                    <a:lnTo>
                      <a:pt x="2" y="344"/>
                    </a:lnTo>
                    <a:lnTo>
                      <a:pt x="0" y="307"/>
                    </a:lnTo>
                    <a:lnTo>
                      <a:pt x="2" y="271"/>
                    </a:lnTo>
                    <a:lnTo>
                      <a:pt x="8" y="239"/>
                    </a:lnTo>
                    <a:lnTo>
                      <a:pt x="15" y="211"/>
                    </a:lnTo>
                    <a:lnTo>
                      <a:pt x="25" y="185"/>
                    </a:lnTo>
                    <a:lnTo>
                      <a:pt x="34" y="162"/>
                    </a:lnTo>
                    <a:lnTo>
                      <a:pt x="45" y="143"/>
                    </a:lnTo>
                    <a:lnTo>
                      <a:pt x="54" y="128"/>
                    </a:lnTo>
                    <a:lnTo>
                      <a:pt x="63" y="116"/>
                    </a:lnTo>
                    <a:lnTo>
                      <a:pt x="70" y="107"/>
                    </a:lnTo>
                    <a:lnTo>
                      <a:pt x="73" y="102"/>
                    </a:lnTo>
                    <a:lnTo>
                      <a:pt x="78" y="93"/>
                    </a:lnTo>
                    <a:lnTo>
                      <a:pt x="82" y="85"/>
                    </a:lnTo>
                    <a:lnTo>
                      <a:pt x="84" y="74"/>
                    </a:lnTo>
                    <a:lnTo>
                      <a:pt x="86" y="73"/>
                    </a:lnTo>
                    <a:lnTo>
                      <a:pt x="88" y="74"/>
                    </a:lnTo>
                    <a:lnTo>
                      <a:pt x="88" y="76"/>
                    </a:lnTo>
                    <a:lnTo>
                      <a:pt x="88" y="78"/>
                    </a:lnTo>
                    <a:lnTo>
                      <a:pt x="88" y="80"/>
                    </a:lnTo>
                    <a:lnTo>
                      <a:pt x="88" y="83"/>
                    </a:lnTo>
                    <a:lnTo>
                      <a:pt x="88" y="85"/>
                    </a:lnTo>
                    <a:lnTo>
                      <a:pt x="88" y="88"/>
                    </a:lnTo>
                    <a:lnTo>
                      <a:pt x="88" y="89"/>
                    </a:lnTo>
                    <a:lnTo>
                      <a:pt x="89" y="90"/>
                    </a:lnTo>
                    <a:lnTo>
                      <a:pt x="90" y="90"/>
                    </a:lnTo>
                    <a:lnTo>
                      <a:pt x="94" y="86"/>
                    </a:lnTo>
                    <a:lnTo>
                      <a:pt x="98" y="82"/>
                    </a:lnTo>
                    <a:lnTo>
                      <a:pt x="105" y="74"/>
                    </a:lnTo>
                    <a:lnTo>
                      <a:pt x="110" y="69"/>
                    </a:lnTo>
                    <a:lnTo>
                      <a:pt x="113" y="65"/>
                    </a:lnTo>
                    <a:lnTo>
                      <a:pt x="114" y="61"/>
                    </a:lnTo>
                    <a:lnTo>
                      <a:pt x="114" y="56"/>
                    </a:lnTo>
                    <a:lnTo>
                      <a:pt x="114" y="50"/>
                    </a:lnTo>
                    <a:lnTo>
                      <a:pt x="114" y="45"/>
                    </a:lnTo>
                    <a:lnTo>
                      <a:pt x="116" y="42"/>
                    </a:lnTo>
                    <a:lnTo>
                      <a:pt x="116" y="42"/>
                    </a:lnTo>
                    <a:lnTo>
                      <a:pt x="117" y="44"/>
                    </a:lnTo>
                    <a:lnTo>
                      <a:pt x="117" y="45"/>
                    </a:lnTo>
                    <a:lnTo>
                      <a:pt x="117" y="47"/>
                    </a:lnTo>
                    <a:lnTo>
                      <a:pt x="118" y="51"/>
                    </a:lnTo>
                    <a:lnTo>
                      <a:pt x="118" y="53"/>
                    </a:lnTo>
                    <a:lnTo>
                      <a:pt x="118" y="56"/>
                    </a:lnTo>
                    <a:lnTo>
                      <a:pt x="120" y="57"/>
                    </a:lnTo>
                    <a:lnTo>
                      <a:pt x="121" y="58"/>
                    </a:lnTo>
                    <a:lnTo>
                      <a:pt x="122" y="58"/>
                    </a:lnTo>
                    <a:lnTo>
                      <a:pt x="124" y="57"/>
                    </a:lnTo>
                    <a:lnTo>
                      <a:pt x="129" y="52"/>
                    </a:lnTo>
                    <a:lnTo>
                      <a:pt x="133" y="47"/>
                    </a:lnTo>
                    <a:lnTo>
                      <a:pt x="136" y="41"/>
                    </a:lnTo>
                    <a:lnTo>
                      <a:pt x="140" y="32"/>
                    </a:lnTo>
                    <a:lnTo>
                      <a:pt x="142" y="22"/>
                    </a:lnTo>
                    <a:lnTo>
                      <a:pt x="145" y="14"/>
                    </a:lnTo>
                    <a:lnTo>
                      <a:pt x="147" y="9"/>
                    </a:lnTo>
                    <a:lnTo>
                      <a:pt x="148" y="10"/>
                    </a:lnTo>
                    <a:lnTo>
                      <a:pt x="148" y="16"/>
                    </a:lnTo>
                    <a:lnTo>
                      <a:pt x="147" y="25"/>
                    </a:lnTo>
                    <a:lnTo>
                      <a:pt x="145" y="33"/>
                    </a:lnTo>
                    <a:lnTo>
                      <a:pt x="142" y="40"/>
                    </a:lnTo>
                    <a:lnTo>
                      <a:pt x="141" y="45"/>
                    </a:lnTo>
                    <a:lnTo>
                      <a:pt x="142" y="45"/>
                    </a:lnTo>
                    <a:lnTo>
                      <a:pt x="143" y="45"/>
                    </a:lnTo>
                    <a:lnTo>
                      <a:pt x="145" y="44"/>
                    </a:lnTo>
                    <a:lnTo>
                      <a:pt x="148" y="41"/>
                    </a:lnTo>
                    <a:lnTo>
                      <a:pt x="150" y="40"/>
                    </a:lnTo>
                    <a:lnTo>
                      <a:pt x="153" y="38"/>
                    </a:lnTo>
                    <a:lnTo>
                      <a:pt x="156" y="35"/>
                    </a:lnTo>
                    <a:lnTo>
                      <a:pt x="159" y="33"/>
                    </a:lnTo>
                    <a:lnTo>
                      <a:pt x="165" y="25"/>
                    </a:lnTo>
                    <a:lnTo>
                      <a:pt x="168" y="16"/>
                    </a:lnTo>
                    <a:lnTo>
                      <a:pt x="171" y="8"/>
                    </a:lnTo>
                    <a:lnTo>
                      <a:pt x="172" y="2"/>
                    </a:lnTo>
                    <a:lnTo>
                      <a:pt x="172" y="0"/>
                    </a:lnTo>
                    <a:lnTo>
                      <a:pt x="174" y="0"/>
                    </a:lnTo>
                    <a:lnTo>
                      <a:pt x="175" y="1"/>
                    </a:lnTo>
                    <a:lnTo>
                      <a:pt x="177" y="2"/>
                    </a:lnTo>
                    <a:lnTo>
                      <a:pt x="177" y="5"/>
                    </a:lnTo>
                    <a:lnTo>
                      <a:pt x="177" y="7"/>
                    </a:lnTo>
                    <a:lnTo>
                      <a:pt x="175" y="9"/>
                    </a:lnTo>
                    <a:lnTo>
                      <a:pt x="175" y="12"/>
                    </a:lnTo>
                    <a:lnTo>
                      <a:pt x="175" y="13"/>
                    </a:lnTo>
                    <a:lnTo>
                      <a:pt x="174" y="15"/>
                    </a:lnTo>
                    <a:lnTo>
                      <a:pt x="175" y="16"/>
                    </a:lnTo>
                    <a:lnTo>
                      <a:pt x="175" y="16"/>
                    </a:lnTo>
                    <a:lnTo>
                      <a:pt x="178" y="15"/>
                    </a:lnTo>
                    <a:lnTo>
                      <a:pt x="190" y="9"/>
                    </a:lnTo>
                    <a:lnTo>
                      <a:pt x="201" y="2"/>
                    </a:lnTo>
                    <a:lnTo>
                      <a:pt x="201" y="7"/>
                    </a:lnTo>
                    <a:lnTo>
                      <a:pt x="198" y="10"/>
                    </a:lnTo>
                    <a:lnTo>
                      <a:pt x="191" y="15"/>
                    </a:lnTo>
                    <a:lnTo>
                      <a:pt x="185" y="19"/>
                    </a:lnTo>
                    <a:lnTo>
                      <a:pt x="179" y="21"/>
                    </a:lnTo>
                    <a:lnTo>
                      <a:pt x="178" y="22"/>
                    </a:lnTo>
                    <a:lnTo>
                      <a:pt x="182" y="24"/>
                    </a:lnTo>
                    <a:lnTo>
                      <a:pt x="190" y="24"/>
                    </a:lnTo>
                    <a:lnTo>
                      <a:pt x="197" y="24"/>
                    </a:lnTo>
                    <a:lnTo>
                      <a:pt x="201" y="25"/>
                    </a:lnTo>
                    <a:lnTo>
                      <a:pt x="203" y="27"/>
                    </a:lnTo>
                    <a:lnTo>
                      <a:pt x="201" y="29"/>
                    </a:lnTo>
                    <a:lnTo>
                      <a:pt x="198" y="28"/>
                    </a:lnTo>
                    <a:lnTo>
                      <a:pt x="192" y="28"/>
                    </a:lnTo>
                    <a:lnTo>
                      <a:pt x="185" y="28"/>
                    </a:lnTo>
                    <a:lnTo>
                      <a:pt x="177" y="29"/>
                    </a:lnTo>
                    <a:lnTo>
                      <a:pt x="166" y="34"/>
                    </a:lnTo>
                    <a:lnTo>
                      <a:pt x="155" y="45"/>
                    </a:lnTo>
                    <a:lnTo>
                      <a:pt x="155" y="46"/>
                    </a:lnTo>
                    <a:lnTo>
                      <a:pt x="160" y="47"/>
                    </a:lnTo>
                    <a:lnTo>
                      <a:pt x="167" y="48"/>
                    </a:lnTo>
                    <a:lnTo>
                      <a:pt x="174" y="50"/>
                    </a:lnTo>
                    <a:lnTo>
                      <a:pt x="179" y="52"/>
                    </a:lnTo>
                    <a:lnTo>
                      <a:pt x="180" y="57"/>
                    </a:lnTo>
                    <a:lnTo>
                      <a:pt x="177" y="56"/>
                    </a:lnTo>
                    <a:lnTo>
                      <a:pt x="168" y="54"/>
                    </a:lnTo>
                    <a:lnTo>
                      <a:pt x="159" y="53"/>
                    </a:lnTo>
                    <a:lnTo>
                      <a:pt x="148" y="53"/>
                    </a:lnTo>
                    <a:lnTo>
                      <a:pt x="143" y="56"/>
                    </a:lnTo>
                    <a:lnTo>
                      <a:pt x="135" y="59"/>
                    </a:lnTo>
                    <a:lnTo>
                      <a:pt x="126" y="65"/>
                    </a:lnTo>
                    <a:lnTo>
                      <a:pt x="118" y="70"/>
                    </a:lnTo>
                    <a:lnTo>
                      <a:pt x="114" y="76"/>
                    </a:lnTo>
                    <a:lnTo>
                      <a:pt x="114" y="78"/>
                    </a:lnTo>
                    <a:lnTo>
                      <a:pt x="116" y="79"/>
                    </a:lnTo>
                    <a:lnTo>
                      <a:pt x="118" y="79"/>
                    </a:lnTo>
                    <a:lnTo>
                      <a:pt x="121" y="79"/>
                    </a:lnTo>
                    <a:lnTo>
                      <a:pt x="124" y="80"/>
                    </a:lnTo>
                    <a:lnTo>
                      <a:pt x="127" y="80"/>
                    </a:lnTo>
                    <a:lnTo>
                      <a:pt x="130" y="80"/>
                    </a:lnTo>
                    <a:lnTo>
                      <a:pt x="133" y="82"/>
                    </a:lnTo>
                    <a:lnTo>
                      <a:pt x="134" y="82"/>
                    </a:lnTo>
                    <a:lnTo>
                      <a:pt x="135" y="83"/>
                    </a:lnTo>
                    <a:lnTo>
                      <a:pt x="134" y="84"/>
                    </a:lnTo>
                    <a:lnTo>
                      <a:pt x="133" y="85"/>
                    </a:lnTo>
                    <a:lnTo>
                      <a:pt x="120" y="83"/>
                    </a:lnTo>
                    <a:lnTo>
                      <a:pt x="108" y="84"/>
                    </a:lnTo>
                    <a:lnTo>
                      <a:pt x="104" y="85"/>
                    </a:lnTo>
                    <a:lnTo>
                      <a:pt x="102" y="88"/>
                    </a:lnTo>
                    <a:lnTo>
                      <a:pt x="98" y="90"/>
                    </a:lnTo>
                    <a:lnTo>
                      <a:pt x="96" y="92"/>
                    </a:lnTo>
                    <a:lnTo>
                      <a:pt x="94" y="95"/>
                    </a:lnTo>
                    <a:lnTo>
                      <a:pt x="91" y="97"/>
                    </a:lnTo>
                    <a:lnTo>
                      <a:pt x="90" y="99"/>
                    </a:lnTo>
                    <a:lnTo>
                      <a:pt x="90" y="102"/>
                    </a:lnTo>
                    <a:lnTo>
                      <a:pt x="91" y="102"/>
                    </a:lnTo>
                    <a:lnTo>
                      <a:pt x="94" y="103"/>
                    </a:lnTo>
                    <a:lnTo>
                      <a:pt x="96" y="103"/>
                    </a:lnTo>
                    <a:lnTo>
                      <a:pt x="99" y="103"/>
                    </a:lnTo>
                    <a:lnTo>
                      <a:pt x="102" y="103"/>
                    </a:lnTo>
                    <a:lnTo>
                      <a:pt x="104" y="103"/>
                    </a:lnTo>
                    <a:lnTo>
                      <a:pt x="107" y="104"/>
                    </a:lnTo>
                    <a:lnTo>
                      <a:pt x="108" y="104"/>
                    </a:lnTo>
                    <a:lnTo>
                      <a:pt x="107" y="107"/>
                    </a:lnTo>
                    <a:lnTo>
                      <a:pt x="103" y="107"/>
                    </a:lnTo>
                    <a:lnTo>
                      <a:pt x="96" y="107"/>
                    </a:lnTo>
                    <a:lnTo>
                      <a:pt x="89" y="107"/>
                    </a:lnTo>
                    <a:lnTo>
                      <a:pt x="81" y="109"/>
                    </a:lnTo>
                    <a:lnTo>
                      <a:pt x="79" y="111"/>
                    </a:lnTo>
                    <a:lnTo>
                      <a:pt x="75" y="115"/>
                    </a:lnTo>
                    <a:lnTo>
                      <a:pt x="69" y="122"/>
                    </a:lnTo>
                    <a:lnTo>
                      <a:pt x="62" y="131"/>
                    </a:lnTo>
                    <a:lnTo>
                      <a:pt x="53" y="144"/>
                    </a:lnTo>
                    <a:lnTo>
                      <a:pt x="45" y="159"/>
                    </a:lnTo>
                    <a:lnTo>
                      <a:pt x="37" y="178"/>
                    </a:lnTo>
                    <a:lnTo>
                      <a:pt x="30" y="198"/>
                    </a:lnTo>
                    <a:lnTo>
                      <a:pt x="22" y="221"/>
                    </a:lnTo>
                    <a:lnTo>
                      <a:pt x="18" y="249"/>
                    </a:lnTo>
                    <a:lnTo>
                      <a:pt x="15" y="278"/>
                    </a:lnTo>
                    <a:lnTo>
                      <a:pt x="15" y="312"/>
                    </a:lnTo>
                    <a:lnTo>
                      <a:pt x="18" y="348"/>
                    </a:lnTo>
                    <a:lnTo>
                      <a:pt x="25" y="387"/>
                    </a:lnTo>
                    <a:lnTo>
                      <a:pt x="35" y="430"/>
                    </a:lnTo>
                    <a:lnTo>
                      <a:pt x="51" y="476"/>
                    </a:lnTo>
                    <a:lnTo>
                      <a:pt x="37" y="47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3" name="Freeform 492"/>
              <p:cNvSpPr>
                <a:spLocks/>
              </p:cNvSpPr>
              <p:nvPr/>
            </p:nvSpPr>
            <p:spPr bwMode="auto">
              <a:xfrm>
                <a:off x="5046691" y="3626362"/>
                <a:ext cx="53664" cy="8418"/>
              </a:xfrm>
              <a:custGeom>
                <a:avLst/>
                <a:gdLst>
                  <a:gd name="T0" fmla="*/ 0 w 51"/>
                  <a:gd name="T1" fmla="*/ 8 h 8"/>
                  <a:gd name="T2" fmla="*/ 5 w 51"/>
                  <a:gd name="T3" fmla="*/ 4 h 8"/>
                  <a:gd name="T4" fmla="*/ 9 w 51"/>
                  <a:gd name="T5" fmla="*/ 2 h 8"/>
                  <a:gd name="T6" fmla="*/ 14 w 51"/>
                  <a:gd name="T7" fmla="*/ 1 h 8"/>
                  <a:gd name="T8" fmla="*/ 19 w 51"/>
                  <a:gd name="T9" fmla="*/ 0 h 8"/>
                  <a:gd name="T10" fmla="*/ 40 w 51"/>
                  <a:gd name="T11" fmla="*/ 0 h 8"/>
                  <a:gd name="T12" fmla="*/ 44 w 51"/>
                  <a:gd name="T13" fmla="*/ 0 h 8"/>
                  <a:gd name="T14" fmla="*/ 46 w 51"/>
                  <a:gd name="T15" fmla="*/ 1 h 8"/>
                  <a:gd name="T16" fmla="*/ 49 w 51"/>
                  <a:gd name="T17" fmla="*/ 3 h 8"/>
                  <a:gd name="T18" fmla="*/ 51 w 51"/>
                  <a:gd name="T1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" h="8">
                    <a:moveTo>
                      <a:pt x="0" y="8"/>
                    </a:moveTo>
                    <a:lnTo>
                      <a:pt x="5" y="4"/>
                    </a:lnTo>
                    <a:lnTo>
                      <a:pt x="9" y="2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6" y="1"/>
                    </a:lnTo>
                    <a:lnTo>
                      <a:pt x="49" y="3"/>
                    </a:lnTo>
                    <a:lnTo>
                      <a:pt x="51" y="6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4" name="Freeform 493"/>
              <p:cNvSpPr>
                <a:spLocks/>
              </p:cNvSpPr>
              <p:nvPr/>
            </p:nvSpPr>
            <p:spPr bwMode="auto">
              <a:xfrm>
                <a:off x="4958304" y="3703175"/>
                <a:ext cx="290413" cy="631333"/>
              </a:xfrm>
              <a:custGeom>
                <a:avLst/>
                <a:gdLst>
                  <a:gd name="T0" fmla="*/ 179 w 276"/>
                  <a:gd name="T1" fmla="*/ 33 h 600"/>
                  <a:gd name="T2" fmla="*/ 185 w 276"/>
                  <a:gd name="T3" fmla="*/ 32 h 600"/>
                  <a:gd name="T4" fmla="*/ 193 w 276"/>
                  <a:gd name="T5" fmla="*/ 35 h 600"/>
                  <a:gd name="T6" fmla="*/ 200 w 276"/>
                  <a:gd name="T7" fmla="*/ 61 h 600"/>
                  <a:gd name="T8" fmla="*/ 198 w 276"/>
                  <a:gd name="T9" fmla="*/ 13 h 600"/>
                  <a:gd name="T10" fmla="*/ 205 w 276"/>
                  <a:gd name="T11" fmla="*/ 32 h 600"/>
                  <a:gd name="T12" fmla="*/ 214 w 276"/>
                  <a:gd name="T13" fmla="*/ 86 h 600"/>
                  <a:gd name="T14" fmla="*/ 214 w 276"/>
                  <a:gd name="T15" fmla="*/ 65 h 600"/>
                  <a:gd name="T16" fmla="*/ 213 w 276"/>
                  <a:gd name="T17" fmla="*/ 16 h 600"/>
                  <a:gd name="T18" fmla="*/ 218 w 276"/>
                  <a:gd name="T19" fmla="*/ 57 h 600"/>
                  <a:gd name="T20" fmla="*/ 225 w 276"/>
                  <a:gd name="T21" fmla="*/ 101 h 600"/>
                  <a:gd name="T22" fmla="*/ 223 w 276"/>
                  <a:gd name="T23" fmla="*/ 63 h 600"/>
                  <a:gd name="T24" fmla="*/ 222 w 276"/>
                  <a:gd name="T25" fmla="*/ 22 h 600"/>
                  <a:gd name="T26" fmla="*/ 224 w 276"/>
                  <a:gd name="T27" fmla="*/ 43 h 600"/>
                  <a:gd name="T28" fmla="*/ 232 w 276"/>
                  <a:gd name="T29" fmla="*/ 99 h 600"/>
                  <a:gd name="T30" fmla="*/ 235 w 276"/>
                  <a:gd name="T31" fmla="*/ 59 h 600"/>
                  <a:gd name="T32" fmla="*/ 256 w 276"/>
                  <a:gd name="T33" fmla="*/ 123 h 600"/>
                  <a:gd name="T34" fmla="*/ 249 w 276"/>
                  <a:gd name="T35" fmla="*/ 80 h 600"/>
                  <a:gd name="T36" fmla="*/ 245 w 276"/>
                  <a:gd name="T37" fmla="*/ 19 h 600"/>
                  <a:gd name="T38" fmla="*/ 246 w 276"/>
                  <a:gd name="T39" fmla="*/ 14 h 600"/>
                  <a:gd name="T40" fmla="*/ 251 w 276"/>
                  <a:gd name="T41" fmla="*/ 64 h 600"/>
                  <a:gd name="T42" fmla="*/ 263 w 276"/>
                  <a:gd name="T43" fmla="*/ 107 h 600"/>
                  <a:gd name="T44" fmla="*/ 269 w 276"/>
                  <a:gd name="T45" fmla="*/ 33 h 600"/>
                  <a:gd name="T46" fmla="*/ 276 w 276"/>
                  <a:gd name="T47" fmla="*/ 146 h 600"/>
                  <a:gd name="T48" fmla="*/ 256 w 276"/>
                  <a:gd name="T49" fmla="*/ 262 h 600"/>
                  <a:gd name="T50" fmla="*/ 205 w 276"/>
                  <a:gd name="T51" fmla="*/ 349 h 600"/>
                  <a:gd name="T52" fmla="*/ 167 w 276"/>
                  <a:gd name="T53" fmla="*/ 447 h 600"/>
                  <a:gd name="T54" fmla="*/ 168 w 276"/>
                  <a:gd name="T55" fmla="*/ 491 h 600"/>
                  <a:gd name="T56" fmla="*/ 166 w 276"/>
                  <a:gd name="T57" fmla="*/ 503 h 600"/>
                  <a:gd name="T58" fmla="*/ 159 w 276"/>
                  <a:gd name="T59" fmla="*/ 506 h 600"/>
                  <a:gd name="T60" fmla="*/ 153 w 276"/>
                  <a:gd name="T61" fmla="*/ 495 h 600"/>
                  <a:gd name="T62" fmla="*/ 142 w 276"/>
                  <a:gd name="T63" fmla="*/ 484 h 600"/>
                  <a:gd name="T64" fmla="*/ 142 w 276"/>
                  <a:gd name="T65" fmla="*/ 511 h 600"/>
                  <a:gd name="T66" fmla="*/ 126 w 276"/>
                  <a:gd name="T67" fmla="*/ 486 h 600"/>
                  <a:gd name="T68" fmla="*/ 124 w 276"/>
                  <a:gd name="T69" fmla="*/ 474 h 600"/>
                  <a:gd name="T70" fmla="*/ 103 w 276"/>
                  <a:gd name="T71" fmla="*/ 468 h 600"/>
                  <a:gd name="T72" fmla="*/ 93 w 276"/>
                  <a:gd name="T73" fmla="*/ 495 h 600"/>
                  <a:gd name="T74" fmla="*/ 86 w 276"/>
                  <a:gd name="T75" fmla="*/ 535 h 600"/>
                  <a:gd name="T76" fmla="*/ 89 w 276"/>
                  <a:gd name="T77" fmla="*/ 550 h 600"/>
                  <a:gd name="T78" fmla="*/ 90 w 276"/>
                  <a:gd name="T79" fmla="*/ 560 h 600"/>
                  <a:gd name="T80" fmla="*/ 86 w 276"/>
                  <a:gd name="T81" fmla="*/ 553 h 600"/>
                  <a:gd name="T82" fmla="*/ 80 w 276"/>
                  <a:gd name="T83" fmla="*/ 510 h 600"/>
                  <a:gd name="T84" fmla="*/ 78 w 276"/>
                  <a:gd name="T85" fmla="*/ 511 h 600"/>
                  <a:gd name="T86" fmla="*/ 77 w 276"/>
                  <a:gd name="T87" fmla="*/ 566 h 600"/>
                  <a:gd name="T88" fmla="*/ 69 w 276"/>
                  <a:gd name="T89" fmla="*/ 527 h 600"/>
                  <a:gd name="T90" fmla="*/ 65 w 276"/>
                  <a:gd name="T91" fmla="*/ 509 h 600"/>
                  <a:gd name="T92" fmla="*/ 59 w 276"/>
                  <a:gd name="T93" fmla="*/ 554 h 600"/>
                  <a:gd name="T94" fmla="*/ 56 w 276"/>
                  <a:gd name="T95" fmla="*/ 578 h 600"/>
                  <a:gd name="T96" fmla="*/ 51 w 276"/>
                  <a:gd name="T97" fmla="*/ 536 h 600"/>
                  <a:gd name="T98" fmla="*/ 41 w 276"/>
                  <a:gd name="T99" fmla="*/ 534 h 600"/>
                  <a:gd name="T100" fmla="*/ 40 w 276"/>
                  <a:gd name="T101" fmla="*/ 591 h 600"/>
                  <a:gd name="T102" fmla="*/ 29 w 276"/>
                  <a:gd name="T103" fmla="*/ 586 h 600"/>
                  <a:gd name="T104" fmla="*/ 12 w 276"/>
                  <a:gd name="T105" fmla="*/ 542 h 600"/>
                  <a:gd name="T106" fmla="*/ 2 w 276"/>
                  <a:gd name="T107" fmla="*/ 452 h 600"/>
                  <a:gd name="T108" fmla="*/ 45 w 276"/>
                  <a:gd name="T109" fmla="*/ 374 h 600"/>
                  <a:gd name="T110" fmla="*/ 111 w 276"/>
                  <a:gd name="T111" fmla="*/ 282 h 600"/>
                  <a:gd name="T112" fmla="*/ 120 w 276"/>
                  <a:gd name="T113" fmla="*/ 205 h 600"/>
                  <a:gd name="T114" fmla="*/ 136 w 276"/>
                  <a:gd name="T115" fmla="*/ 135 h 600"/>
                  <a:gd name="T116" fmla="*/ 166 w 276"/>
                  <a:gd name="T117" fmla="*/ 114 h 600"/>
                  <a:gd name="T118" fmla="*/ 184 w 276"/>
                  <a:gd name="T119" fmla="*/ 93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6" h="600">
                    <a:moveTo>
                      <a:pt x="173" y="50"/>
                    </a:moveTo>
                    <a:lnTo>
                      <a:pt x="172" y="38"/>
                    </a:lnTo>
                    <a:lnTo>
                      <a:pt x="176" y="25"/>
                    </a:lnTo>
                    <a:lnTo>
                      <a:pt x="179" y="33"/>
                    </a:lnTo>
                    <a:lnTo>
                      <a:pt x="181" y="38"/>
                    </a:lnTo>
                    <a:lnTo>
                      <a:pt x="182" y="38"/>
                    </a:lnTo>
                    <a:lnTo>
                      <a:pt x="184" y="36"/>
                    </a:lnTo>
                    <a:lnTo>
                      <a:pt x="185" y="32"/>
                    </a:lnTo>
                    <a:lnTo>
                      <a:pt x="187" y="29"/>
                    </a:lnTo>
                    <a:lnTo>
                      <a:pt x="188" y="27"/>
                    </a:lnTo>
                    <a:lnTo>
                      <a:pt x="191" y="29"/>
                    </a:lnTo>
                    <a:lnTo>
                      <a:pt x="193" y="35"/>
                    </a:lnTo>
                    <a:lnTo>
                      <a:pt x="197" y="46"/>
                    </a:lnTo>
                    <a:lnTo>
                      <a:pt x="200" y="64"/>
                    </a:lnTo>
                    <a:lnTo>
                      <a:pt x="200" y="65"/>
                    </a:lnTo>
                    <a:lnTo>
                      <a:pt x="200" y="61"/>
                    </a:lnTo>
                    <a:lnTo>
                      <a:pt x="200" y="51"/>
                    </a:lnTo>
                    <a:lnTo>
                      <a:pt x="200" y="39"/>
                    </a:lnTo>
                    <a:lnTo>
                      <a:pt x="199" y="26"/>
                    </a:lnTo>
                    <a:lnTo>
                      <a:pt x="198" y="13"/>
                    </a:lnTo>
                    <a:lnTo>
                      <a:pt x="198" y="1"/>
                    </a:lnTo>
                    <a:lnTo>
                      <a:pt x="199" y="0"/>
                    </a:lnTo>
                    <a:lnTo>
                      <a:pt x="201" y="16"/>
                    </a:lnTo>
                    <a:lnTo>
                      <a:pt x="205" y="32"/>
                    </a:lnTo>
                    <a:lnTo>
                      <a:pt x="207" y="49"/>
                    </a:lnTo>
                    <a:lnTo>
                      <a:pt x="211" y="64"/>
                    </a:lnTo>
                    <a:lnTo>
                      <a:pt x="213" y="77"/>
                    </a:lnTo>
                    <a:lnTo>
                      <a:pt x="214" y="86"/>
                    </a:lnTo>
                    <a:lnTo>
                      <a:pt x="216" y="89"/>
                    </a:lnTo>
                    <a:lnTo>
                      <a:pt x="216" y="86"/>
                    </a:lnTo>
                    <a:lnTo>
                      <a:pt x="214" y="77"/>
                    </a:lnTo>
                    <a:lnTo>
                      <a:pt x="214" y="65"/>
                    </a:lnTo>
                    <a:lnTo>
                      <a:pt x="214" y="52"/>
                    </a:lnTo>
                    <a:lnTo>
                      <a:pt x="213" y="38"/>
                    </a:lnTo>
                    <a:lnTo>
                      <a:pt x="213" y="25"/>
                    </a:lnTo>
                    <a:lnTo>
                      <a:pt x="213" y="16"/>
                    </a:lnTo>
                    <a:lnTo>
                      <a:pt x="213" y="11"/>
                    </a:lnTo>
                    <a:lnTo>
                      <a:pt x="213" y="12"/>
                    </a:lnTo>
                    <a:lnTo>
                      <a:pt x="216" y="36"/>
                    </a:lnTo>
                    <a:lnTo>
                      <a:pt x="218" y="57"/>
                    </a:lnTo>
                    <a:lnTo>
                      <a:pt x="220" y="75"/>
                    </a:lnTo>
                    <a:lnTo>
                      <a:pt x="223" y="89"/>
                    </a:lnTo>
                    <a:lnTo>
                      <a:pt x="225" y="97"/>
                    </a:lnTo>
                    <a:lnTo>
                      <a:pt x="225" y="101"/>
                    </a:lnTo>
                    <a:lnTo>
                      <a:pt x="225" y="97"/>
                    </a:lnTo>
                    <a:lnTo>
                      <a:pt x="224" y="89"/>
                    </a:lnTo>
                    <a:lnTo>
                      <a:pt x="224" y="77"/>
                    </a:lnTo>
                    <a:lnTo>
                      <a:pt x="223" y="63"/>
                    </a:lnTo>
                    <a:lnTo>
                      <a:pt x="222" y="50"/>
                    </a:lnTo>
                    <a:lnTo>
                      <a:pt x="222" y="38"/>
                    </a:lnTo>
                    <a:lnTo>
                      <a:pt x="222" y="30"/>
                    </a:lnTo>
                    <a:lnTo>
                      <a:pt x="222" y="22"/>
                    </a:lnTo>
                    <a:lnTo>
                      <a:pt x="222" y="20"/>
                    </a:lnTo>
                    <a:lnTo>
                      <a:pt x="223" y="25"/>
                    </a:lnTo>
                    <a:lnTo>
                      <a:pt x="223" y="33"/>
                    </a:lnTo>
                    <a:lnTo>
                      <a:pt x="224" y="43"/>
                    </a:lnTo>
                    <a:lnTo>
                      <a:pt x="224" y="52"/>
                    </a:lnTo>
                    <a:lnTo>
                      <a:pt x="226" y="71"/>
                    </a:lnTo>
                    <a:lnTo>
                      <a:pt x="230" y="87"/>
                    </a:lnTo>
                    <a:lnTo>
                      <a:pt x="232" y="99"/>
                    </a:lnTo>
                    <a:lnTo>
                      <a:pt x="235" y="107"/>
                    </a:lnTo>
                    <a:lnTo>
                      <a:pt x="236" y="109"/>
                    </a:lnTo>
                    <a:lnTo>
                      <a:pt x="233" y="67"/>
                    </a:lnTo>
                    <a:lnTo>
                      <a:pt x="235" y="59"/>
                    </a:lnTo>
                    <a:lnTo>
                      <a:pt x="240" y="116"/>
                    </a:lnTo>
                    <a:lnTo>
                      <a:pt x="238" y="16"/>
                    </a:lnTo>
                    <a:lnTo>
                      <a:pt x="240" y="43"/>
                    </a:lnTo>
                    <a:lnTo>
                      <a:pt x="256" y="123"/>
                    </a:lnTo>
                    <a:lnTo>
                      <a:pt x="256" y="120"/>
                    </a:lnTo>
                    <a:lnTo>
                      <a:pt x="254" y="110"/>
                    </a:lnTo>
                    <a:lnTo>
                      <a:pt x="251" y="97"/>
                    </a:lnTo>
                    <a:lnTo>
                      <a:pt x="249" y="80"/>
                    </a:lnTo>
                    <a:lnTo>
                      <a:pt x="248" y="62"/>
                    </a:lnTo>
                    <a:lnTo>
                      <a:pt x="245" y="42"/>
                    </a:lnTo>
                    <a:lnTo>
                      <a:pt x="245" y="24"/>
                    </a:lnTo>
                    <a:lnTo>
                      <a:pt x="245" y="19"/>
                    </a:lnTo>
                    <a:lnTo>
                      <a:pt x="245" y="16"/>
                    </a:lnTo>
                    <a:lnTo>
                      <a:pt x="245" y="13"/>
                    </a:lnTo>
                    <a:lnTo>
                      <a:pt x="246" y="13"/>
                    </a:lnTo>
                    <a:lnTo>
                      <a:pt x="246" y="14"/>
                    </a:lnTo>
                    <a:lnTo>
                      <a:pt x="248" y="20"/>
                    </a:lnTo>
                    <a:lnTo>
                      <a:pt x="249" y="31"/>
                    </a:lnTo>
                    <a:lnTo>
                      <a:pt x="250" y="43"/>
                    </a:lnTo>
                    <a:lnTo>
                      <a:pt x="251" y="64"/>
                    </a:lnTo>
                    <a:lnTo>
                      <a:pt x="255" y="82"/>
                    </a:lnTo>
                    <a:lnTo>
                      <a:pt x="258" y="94"/>
                    </a:lnTo>
                    <a:lnTo>
                      <a:pt x="261" y="102"/>
                    </a:lnTo>
                    <a:lnTo>
                      <a:pt x="263" y="107"/>
                    </a:lnTo>
                    <a:lnTo>
                      <a:pt x="264" y="109"/>
                    </a:lnTo>
                    <a:lnTo>
                      <a:pt x="263" y="84"/>
                    </a:lnTo>
                    <a:lnTo>
                      <a:pt x="265" y="59"/>
                    </a:lnTo>
                    <a:lnTo>
                      <a:pt x="269" y="33"/>
                    </a:lnTo>
                    <a:lnTo>
                      <a:pt x="271" y="59"/>
                    </a:lnTo>
                    <a:lnTo>
                      <a:pt x="274" y="84"/>
                    </a:lnTo>
                    <a:lnTo>
                      <a:pt x="275" y="113"/>
                    </a:lnTo>
                    <a:lnTo>
                      <a:pt x="276" y="146"/>
                    </a:lnTo>
                    <a:lnTo>
                      <a:pt x="276" y="180"/>
                    </a:lnTo>
                    <a:lnTo>
                      <a:pt x="271" y="210"/>
                    </a:lnTo>
                    <a:lnTo>
                      <a:pt x="265" y="237"/>
                    </a:lnTo>
                    <a:lnTo>
                      <a:pt x="256" y="262"/>
                    </a:lnTo>
                    <a:lnTo>
                      <a:pt x="244" y="285"/>
                    </a:lnTo>
                    <a:lnTo>
                      <a:pt x="232" y="306"/>
                    </a:lnTo>
                    <a:lnTo>
                      <a:pt x="219" y="327"/>
                    </a:lnTo>
                    <a:lnTo>
                      <a:pt x="205" y="349"/>
                    </a:lnTo>
                    <a:lnTo>
                      <a:pt x="193" y="372"/>
                    </a:lnTo>
                    <a:lnTo>
                      <a:pt x="181" y="399"/>
                    </a:lnTo>
                    <a:lnTo>
                      <a:pt x="172" y="427"/>
                    </a:lnTo>
                    <a:lnTo>
                      <a:pt x="167" y="447"/>
                    </a:lnTo>
                    <a:lnTo>
                      <a:pt x="163" y="463"/>
                    </a:lnTo>
                    <a:lnTo>
                      <a:pt x="163" y="474"/>
                    </a:lnTo>
                    <a:lnTo>
                      <a:pt x="165" y="484"/>
                    </a:lnTo>
                    <a:lnTo>
                      <a:pt x="168" y="491"/>
                    </a:lnTo>
                    <a:lnTo>
                      <a:pt x="173" y="499"/>
                    </a:lnTo>
                    <a:lnTo>
                      <a:pt x="180" y="509"/>
                    </a:lnTo>
                    <a:lnTo>
                      <a:pt x="172" y="504"/>
                    </a:lnTo>
                    <a:lnTo>
                      <a:pt x="166" y="503"/>
                    </a:lnTo>
                    <a:lnTo>
                      <a:pt x="162" y="504"/>
                    </a:lnTo>
                    <a:lnTo>
                      <a:pt x="161" y="505"/>
                    </a:lnTo>
                    <a:lnTo>
                      <a:pt x="160" y="508"/>
                    </a:lnTo>
                    <a:lnTo>
                      <a:pt x="159" y="506"/>
                    </a:lnTo>
                    <a:lnTo>
                      <a:pt x="158" y="503"/>
                    </a:lnTo>
                    <a:lnTo>
                      <a:pt x="156" y="502"/>
                    </a:lnTo>
                    <a:lnTo>
                      <a:pt x="155" y="499"/>
                    </a:lnTo>
                    <a:lnTo>
                      <a:pt x="153" y="495"/>
                    </a:lnTo>
                    <a:lnTo>
                      <a:pt x="150" y="491"/>
                    </a:lnTo>
                    <a:lnTo>
                      <a:pt x="147" y="487"/>
                    </a:lnTo>
                    <a:lnTo>
                      <a:pt x="144" y="485"/>
                    </a:lnTo>
                    <a:lnTo>
                      <a:pt x="142" y="484"/>
                    </a:lnTo>
                    <a:lnTo>
                      <a:pt x="141" y="485"/>
                    </a:lnTo>
                    <a:lnTo>
                      <a:pt x="140" y="490"/>
                    </a:lnTo>
                    <a:lnTo>
                      <a:pt x="141" y="498"/>
                    </a:lnTo>
                    <a:lnTo>
                      <a:pt x="142" y="511"/>
                    </a:lnTo>
                    <a:lnTo>
                      <a:pt x="147" y="530"/>
                    </a:lnTo>
                    <a:lnTo>
                      <a:pt x="136" y="511"/>
                    </a:lnTo>
                    <a:lnTo>
                      <a:pt x="130" y="497"/>
                    </a:lnTo>
                    <a:lnTo>
                      <a:pt x="126" y="486"/>
                    </a:lnTo>
                    <a:lnTo>
                      <a:pt x="123" y="480"/>
                    </a:lnTo>
                    <a:lnTo>
                      <a:pt x="123" y="477"/>
                    </a:lnTo>
                    <a:lnTo>
                      <a:pt x="123" y="474"/>
                    </a:lnTo>
                    <a:lnTo>
                      <a:pt x="124" y="474"/>
                    </a:lnTo>
                    <a:lnTo>
                      <a:pt x="126" y="474"/>
                    </a:lnTo>
                    <a:lnTo>
                      <a:pt x="126" y="476"/>
                    </a:lnTo>
                    <a:lnTo>
                      <a:pt x="126" y="531"/>
                    </a:lnTo>
                    <a:lnTo>
                      <a:pt x="103" y="468"/>
                    </a:lnTo>
                    <a:lnTo>
                      <a:pt x="103" y="531"/>
                    </a:lnTo>
                    <a:lnTo>
                      <a:pt x="98" y="525"/>
                    </a:lnTo>
                    <a:lnTo>
                      <a:pt x="93" y="493"/>
                    </a:lnTo>
                    <a:lnTo>
                      <a:pt x="93" y="495"/>
                    </a:lnTo>
                    <a:lnTo>
                      <a:pt x="91" y="500"/>
                    </a:lnTo>
                    <a:lnTo>
                      <a:pt x="88" y="509"/>
                    </a:lnTo>
                    <a:lnTo>
                      <a:pt x="86" y="521"/>
                    </a:lnTo>
                    <a:lnTo>
                      <a:pt x="86" y="535"/>
                    </a:lnTo>
                    <a:lnTo>
                      <a:pt x="88" y="538"/>
                    </a:lnTo>
                    <a:lnTo>
                      <a:pt x="88" y="542"/>
                    </a:lnTo>
                    <a:lnTo>
                      <a:pt x="89" y="547"/>
                    </a:lnTo>
                    <a:lnTo>
                      <a:pt x="89" y="550"/>
                    </a:lnTo>
                    <a:lnTo>
                      <a:pt x="90" y="554"/>
                    </a:lnTo>
                    <a:lnTo>
                      <a:pt x="90" y="556"/>
                    </a:lnTo>
                    <a:lnTo>
                      <a:pt x="90" y="559"/>
                    </a:lnTo>
                    <a:lnTo>
                      <a:pt x="90" y="560"/>
                    </a:lnTo>
                    <a:lnTo>
                      <a:pt x="90" y="560"/>
                    </a:lnTo>
                    <a:lnTo>
                      <a:pt x="89" y="559"/>
                    </a:lnTo>
                    <a:lnTo>
                      <a:pt x="88" y="556"/>
                    </a:lnTo>
                    <a:lnTo>
                      <a:pt x="86" y="553"/>
                    </a:lnTo>
                    <a:lnTo>
                      <a:pt x="84" y="544"/>
                    </a:lnTo>
                    <a:lnTo>
                      <a:pt x="83" y="534"/>
                    </a:lnTo>
                    <a:lnTo>
                      <a:pt x="82" y="521"/>
                    </a:lnTo>
                    <a:lnTo>
                      <a:pt x="80" y="510"/>
                    </a:lnTo>
                    <a:lnTo>
                      <a:pt x="79" y="502"/>
                    </a:lnTo>
                    <a:lnTo>
                      <a:pt x="79" y="498"/>
                    </a:lnTo>
                    <a:lnTo>
                      <a:pt x="79" y="502"/>
                    </a:lnTo>
                    <a:lnTo>
                      <a:pt x="78" y="511"/>
                    </a:lnTo>
                    <a:lnTo>
                      <a:pt x="77" y="525"/>
                    </a:lnTo>
                    <a:lnTo>
                      <a:pt x="76" y="543"/>
                    </a:lnTo>
                    <a:lnTo>
                      <a:pt x="77" y="564"/>
                    </a:lnTo>
                    <a:lnTo>
                      <a:pt x="77" y="566"/>
                    </a:lnTo>
                    <a:lnTo>
                      <a:pt x="76" y="560"/>
                    </a:lnTo>
                    <a:lnTo>
                      <a:pt x="73" y="550"/>
                    </a:lnTo>
                    <a:lnTo>
                      <a:pt x="71" y="540"/>
                    </a:lnTo>
                    <a:lnTo>
                      <a:pt x="69" y="527"/>
                    </a:lnTo>
                    <a:lnTo>
                      <a:pt x="67" y="516"/>
                    </a:lnTo>
                    <a:lnTo>
                      <a:pt x="65" y="509"/>
                    </a:lnTo>
                    <a:lnTo>
                      <a:pt x="65" y="505"/>
                    </a:lnTo>
                    <a:lnTo>
                      <a:pt x="65" y="509"/>
                    </a:lnTo>
                    <a:lnTo>
                      <a:pt x="64" y="516"/>
                    </a:lnTo>
                    <a:lnTo>
                      <a:pt x="61" y="527"/>
                    </a:lnTo>
                    <a:lnTo>
                      <a:pt x="60" y="540"/>
                    </a:lnTo>
                    <a:lnTo>
                      <a:pt x="59" y="554"/>
                    </a:lnTo>
                    <a:lnTo>
                      <a:pt x="58" y="567"/>
                    </a:lnTo>
                    <a:lnTo>
                      <a:pt x="57" y="579"/>
                    </a:lnTo>
                    <a:lnTo>
                      <a:pt x="57" y="581"/>
                    </a:lnTo>
                    <a:lnTo>
                      <a:pt x="56" y="578"/>
                    </a:lnTo>
                    <a:lnTo>
                      <a:pt x="56" y="569"/>
                    </a:lnTo>
                    <a:lnTo>
                      <a:pt x="53" y="559"/>
                    </a:lnTo>
                    <a:lnTo>
                      <a:pt x="52" y="547"/>
                    </a:lnTo>
                    <a:lnTo>
                      <a:pt x="51" y="536"/>
                    </a:lnTo>
                    <a:lnTo>
                      <a:pt x="48" y="527"/>
                    </a:lnTo>
                    <a:lnTo>
                      <a:pt x="47" y="522"/>
                    </a:lnTo>
                    <a:lnTo>
                      <a:pt x="45" y="522"/>
                    </a:lnTo>
                    <a:lnTo>
                      <a:pt x="41" y="534"/>
                    </a:lnTo>
                    <a:lnTo>
                      <a:pt x="40" y="548"/>
                    </a:lnTo>
                    <a:lnTo>
                      <a:pt x="39" y="563"/>
                    </a:lnTo>
                    <a:lnTo>
                      <a:pt x="39" y="579"/>
                    </a:lnTo>
                    <a:lnTo>
                      <a:pt x="40" y="591"/>
                    </a:lnTo>
                    <a:lnTo>
                      <a:pt x="39" y="598"/>
                    </a:lnTo>
                    <a:lnTo>
                      <a:pt x="38" y="600"/>
                    </a:lnTo>
                    <a:lnTo>
                      <a:pt x="34" y="595"/>
                    </a:lnTo>
                    <a:lnTo>
                      <a:pt x="29" y="586"/>
                    </a:lnTo>
                    <a:lnTo>
                      <a:pt x="24" y="575"/>
                    </a:lnTo>
                    <a:lnTo>
                      <a:pt x="18" y="564"/>
                    </a:lnTo>
                    <a:lnTo>
                      <a:pt x="12" y="557"/>
                    </a:lnTo>
                    <a:lnTo>
                      <a:pt x="12" y="542"/>
                    </a:lnTo>
                    <a:lnTo>
                      <a:pt x="8" y="527"/>
                    </a:lnTo>
                    <a:lnTo>
                      <a:pt x="1" y="498"/>
                    </a:lnTo>
                    <a:lnTo>
                      <a:pt x="0" y="473"/>
                    </a:lnTo>
                    <a:lnTo>
                      <a:pt x="2" y="452"/>
                    </a:lnTo>
                    <a:lnTo>
                      <a:pt x="8" y="431"/>
                    </a:lnTo>
                    <a:lnTo>
                      <a:pt x="18" y="412"/>
                    </a:lnTo>
                    <a:lnTo>
                      <a:pt x="31" y="393"/>
                    </a:lnTo>
                    <a:lnTo>
                      <a:pt x="45" y="374"/>
                    </a:lnTo>
                    <a:lnTo>
                      <a:pt x="60" y="353"/>
                    </a:lnTo>
                    <a:lnTo>
                      <a:pt x="77" y="332"/>
                    </a:lnTo>
                    <a:lnTo>
                      <a:pt x="95" y="308"/>
                    </a:lnTo>
                    <a:lnTo>
                      <a:pt x="111" y="282"/>
                    </a:lnTo>
                    <a:lnTo>
                      <a:pt x="120" y="263"/>
                    </a:lnTo>
                    <a:lnTo>
                      <a:pt x="122" y="244"/>
                    </a:lnTo>
                    <a:lnTo>
                      <a:pt x="122" y="224"/>
                    </a:lnTo>
                    <a:lnTo>
                      <a:pt x="120" y="205"/>
                    </a:lnTo>
                    <a:lnTo>
                      <a:pt x="120" y="185"/>
                    </a:lnTo>
                    <a:lnTo>
                      <a:pt x="122" y="165"/>
                    </a:lnTo>
                    <a:lnTo>
                      <a:pt x="129" y="146"/>
                    </a:lnTo>
                    <a:lnTo>
                      <a:pt x="136" y="135"/>
                    </a:lnTo>
                    <a:lnTo>
                      <a:pt x="143" y="128"/>
                    </a:lnTo>
                    <a:lnTo>
                      <a:pt x="150" y="122"/>
                    </a:lnTo>
                    <a:lnTo>
                      <a:pt x="159" y="119"/>
                    </a:lnTo>
                    <a:lnTo>
                      <a:pt x="166" y="114"/>
                    </a:lnTo>
                    <a:lnTo>
                      <a:pt x="173" y="110"/>
                    </a:lnTo>
                    <a:lnTo>
                      <a:pt x="178" y="106"/>
                    </a:lnTo>
                    <a:lnTo>
                      <a:pt x="181" y="100"/>
                    </a:lnTo>
                    <a:lnTo>
                      <a:pt x="184" y="93"/>
                    </a:lnTo>
                    <a:lnTo>
                      <a:pt x="182" y="82"/>
                    </a:lnTo>
                    <a:lnTo>
                      <a:pt x="179" y="68"/>
                    </a:lnTo>
                    <a:lnTo>
                      <a:pt x="173" y="50"/>
                    </a:lnTo>
                    <a:close/>
                  </a:path>
                </a:pathLst>
              </a:custGeom>
              <a:solidFill>
                <a:srgbClr val="269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5" name="Freeform 494"/>
              <p:cNvSpPr>
                <a:spLocks/>
              </p:cNvSpPr>
              <p:nvPr/>
            </p:nvSpPr>
            <p:spPr bwMode="auto">
              <a:xfrm>
                <a:off x="5096145" y="3626362"/>
                <a:ext cx="92596" cy="94700"/>
              </a:xfrm>
              <a:custGeom>
                <a:avLst/>
                <a:gdLst>
                  <a:gd name="T0" fmla="*/ 9 w 88"/>
                  <a:gd name="T1" fmla="*/ 12 h 90"/>
                  <a:gd name="T2" fmla="*/ 19 w 88"/>
                  <a:gd name="T3" fmla="*/ 3 h 90"/>
                  <a:gd name="T4" fmla="*/ 31 w 88"/>
                  <a:gd name="T5" fmla="*/ 0 h 90"/>
                  <a:gd name="T6" fmla="*/ 45 w 88"/>
                  <a:gd name="T7" fmla="*/ 0 h 90"/>
                  <a:gd name="T8" fmla="*/ 59 w 88"/>
                  <a:gd name="T9" fmla="*/ 4 h 90"/>
                  <a:gd name="T10" fmla="*/ 70 w 88"/>
                  <a:gd name="T11" fmla="*/ 13 h 90"/>
                  <a:gd name="T12" fmla="*/ 80 w 88"/>
                  <a:gd name="T13" fmla="*/ 26 h 90"/>
                  <a:gd name="T14" fmla="*/ 86 w 88"/>
                  <a:gd name="T15" fmla="*/ 40 h 90"/>
                  <a:gd name="T16" fmla="*/ 88 w 88"/>
                  <a:gd name="T17" fmla="*/ 54 h 90"/>
                  <a:gd name="T18" fmla="*/ 87 w 88"/>
                  <a:gd name="T19" fmla="*/ 67 h 90"/>
                  <a:gd name="T20" fmla="*/ 81 w 88"/>
                  <a:gd name="T21" fmla="*/ 78 h 90"/>
                  <a:gd name="T22" fmla="*/ 73 w 88"/>
                  <a:gd name="T23" fmla="*/ 85 h 90"/>
                  <a:gd name="T24" fmla="*/ 62 w 88"/>
                  <a:gd name="T25" fmla="*/ 90 h 90"/>
                  <a:gd name="T26" fmla="*/ 51 w 88"/>
                  <a:gd name="T27" fmla="*/ 90 h 90"/>
                  <a:gd name="T28" fmla="*/ 38 w 88"/>
                  <a:gd name="T29" fmla="*/ 87 h 90"/>
                  <a:gd name="T30" fmla="*/ 28 w 88"/>
                  <a:gd name="T31" fmla="*/ 83 h 90"/>
                  <a:gd name="T32" fmla="*/ 17 w 88"/>
                  <a:gd name="T33" fmla="*/ 74 h 90"/>
                  <a:gd name="T34" fmla="*/ 9 w 88"/>
                  <a:gd name="T35" fmla="*/ 63 h 90"/>
                  <a:gd name="T36" fmla="*/ 3 w 88"/>
                  <a:gd name="T37" fmla="*/ 48 h 90"/>
                  <a:gd name="T38" fmla="*/ 0 w 88"/>
                  <a:gd name="T39" fmla="*/ 34 h 90"/>
                  <a:gd name="T40" fmla="*/ 3 w 88"/>
                  <a:gd name="T41" fmla="*/ 21 h 90"/>
                  <a:gd name="T42" fmla="*/ 9 w 88"/>
                  <a:gd name="T43" fmla="*/ 1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8" h="90">
                    <a:moveTo>
                      <a:pt x="9" y="12"/>
                    </a:moveTo>
                    <a:lnTo>
                      <a:pt x="19" y="3"/>
                    </a:lnTo>
                    <a:lnTo>
                      <a:pt x="31" y="0"/>
                    </a:lnTo>
                    <a:lnTo>
                      <a:pt x="45" y="0"/>
                    </a:lnTo>
                    <a:lnTo>
                      <a:pt x="59" y="4"/>
                    </a:lnTo>
                    <a:lnTo>
                      <a:pt x="70" y="13"/>
                    </a:lnTo>
                    <a:lnTo>
                      <a:pt x="80" y="26"/>
                    </a:lnTo>
                    <a:lnTo>
                      <a:pt x="86" y="40"/>
                    </a:lnTo>
                    <a:lnTo>
                      <a:pt x="88" y="54"/>
                    </a:lnTo>
                    <a:lnTo>
                      <a:pt x="87" y="67"/>
                    </a:lnTo>
                    <a:lnTo>
                      <a:pt x="81" y="78"/>
                    </a:lnTo>
                    <a:lnTo>
                      <a:pt x="73" y="85"/>
                    </a:lnTo>
                    <a:lnTo>
                      <a:pt x="62" y="90"/>
                    </a:lnTo>
                    <a:lnTo>
                      <a:pt x="51" y="90"/>
                    </a:lnTo>
                    <a:lnTo>
                      <a:pt x="38" y="87"/>
                    </a:lnTo>
                    <a:lnTo>
                      <a:pt x="28" y="83"/>
                    </a:lnTo>
                    <a:lnTo>
                      <a:pt x="17" y="74"/>
                    </a:lnTo>
                    <a:lnTo>
                      <a:pt x="9" y="63"/>
                    </a:lnTo>
                    <a:lnTo>
                      <a:pt x="3" y="48"/>
                    </a:lnTo>
                    <a:lnTo>
                      <a:pt x="0" y="34"/>
                    </a:lnTo>
                    <a:lnTo>
                      <a:pt x="3" y="21"/>
                    </a:lnTo>
                    <a:lnTo>
                      <a:pt x="9" y="1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6" name="Freeform 495"/>
              <p:cNvSpPr>
                <a:spLocks/>
              </p:cNvSpPr>
              <p:nvPr/>
            </p:nvSpPr>
            <p:spPr bwMode="auto">
              <a:xfrm>
                <a:off x="5091936" y="3621101"/>
                <a:ext cx="81021" cy="88387"/>
              </a:xfrm>
              <a:custGeom>
                <a:avLst/>
                <a:gdLst>
                  <a:gd name="T0" fmla="*/ 14 w 77"/>
                  <a:gd name="T1" fmla="*/ 9 h 84"/>
                  <a:gd name="T2" fmla="*/ 6 w 77"/>
                  <a:gd name="T3" fmla="*/ 21 h 84"/>
                  <a:gd name="T4" fmla="*/ 1 w 77"/>
                  <a:gd name="T5" fmla="*/ 34 h 84"/>
                  <a:gd name="T6" fmla="*/ 0 w 77"/>
                  <a:gd name="T7" fmla="*/ 49 h 84"/>
                  <a:gd name="T8" fmla="*/ 3 w 77"/>
                  <a:gd name="T9" fmla="*/ 62 h 84"/>
                  <a:gd name="T10" fmla="*/ 10 w 77"/>
                  <a:gd name="T11" fmla="*/ 75 h 84"/>
                  <a:gd name="T12" fmla="*/ 21 w 77"/>
                  <a:gd name="T13" fmla="*/ 84 h 84"/>
                  <a:gd name="T14" fmla="*/ 29 w 77"/>
                  <a:gd name="T15" fmla="*/ 66 h 84"/>
                  <a:gd name="T16" fmla="*/ 39 w 77"/>
                  <a:gd name="T17" fmla="*/ 52 h 84"/>
                  <a:gd name="T18" fmla="*/ 49 w 77"/>
                  <a:gd name="T19" fmla="*/ 40 h 84"/>
                  <a:gd name="T20" fmla="*/ 61 w 77"/>
                  <a:gd name="T21" fmla="*/ 28 h 84"/>
                  <a:gd name="T22" fmla="*/ 77 w 77"/>
                  <a:gd name="T23" fmla="*/ 17 h 84"/>
                  <a:gd name="T24" fmla="*/ 74 w 77"/>
                  <a:gd name="T25" fmla="*/ 14 h 84"/>
                  <a:gd name="T26" fmla="*/ 68 w 77"/>
                  <a:gd name="T27" fmla="*/ 11 h 84"/>
                  <a:gd name="T28" fmla="*/ 60 w 77"/>
                  <a:gd name="T29" fmla="*/ 6 h 84"/>
                  <a:gd name="T30" fmla="*/ 49 w 77"/>
                  <a:gd name="T31" fmla="*/ 1 h 84"/>
                  <a:gd name="T32" fmla="*/ 38 w 77"/>
                  <a:gd name="T33" fmla="*/ 0 h 84"/>
                  <a:gd name="T34" fmla="*/ 26 w 77"/>
                  <a:gd name="T35" fmla="*/ 1 h 84"/>
                  <a:gd name="T36" fmla="*/ 14 w 77"/>
                  <a:gd name="T37" fmla="*/ 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7" h="84">
                    <a:moveTo>
                      <a:pt x="14" y="9"/>
                    </a:moveTo>
                    <a:lnTo>
                      <a:pt x="6" y="21"/>
                    </a:lnTo>
                    <a:lnTo>
                      <a:pt x="1" y="34"/>
                    </a:lnTo>
                    <a:lnTo>
                      <a:pt x="0" y="49"/>
                    </a:lnTo>
                    <a:lnTo>
                      <a:pt x="3" y="62"/>
                    </a:lnTo>
                    <a:lnTo>
                      <a:pt x="10" y="75"/>
                    </a:lnTo>
                    <a:lnTo>
                      <a:pt x="21" y="84"/>
                    </a:lnTo>
                    <a:lnTo>
                      <a:pt x="29" y="66"/>
                    </a:lnTo>
                    <a:lnTo>
                      <a:pt x="39" y="52"/>
                    </a:lnTo>
                    <a:lnTo>
                      <a:pt x="49" y="40"/>
                    </a:lnTo>
                    <a:lnTo>
                      <a:pt x="61" y="28"/>
                    </a:lnTo>
                    <a:lnTo>
                      <a:pt x="77" y="17"/>
                    </a:lnTo>
                    <a:lnTo>
                      <a:pt x="74" y="14"/>
                    </a:lnTo>
                    <a:lnTo>
                      <a:pt x="68" y="11"/>
                    </a:lnTo>
                    <a:lnTo>
                      <a:pt x="60" y="6"/>
                    </a:lnTo>
                    <a:lnTo>
                      <a:pt x="49" y="1"/>
                    </a:lnTo>
                    <a:lnTo>
                      <a:pt x="38" y="0"/>
                    </a:lnTo>
                    <a:lnTo>
                      <a:pt x="26" y="1"/>
                    </a:lnTo>
                    <a:lnTo>
                      <a:pt x="14" y="9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7" name="Freeform 496"/>
              <p:cNvSpPr>
                <a:spLocks/>
              </p:cNvSpPr>
              <p:nvPr/>
            </p:nvSpPr>
            <p:spPr bwMode="auto">
              <a:xfrm>
                <a:off x="5091936" y="3621101"/>
                <a:ext cx="81021" cy="88387"/>
              </a:xfrm>
              <a:custGeom>
                <a:avLst/>
                <a:gdLst>
                  <a:gd name="T0" fmla="*/ 14 w 77"/>
                  <a:gd name="T1" fmla="*/ 9 h 84"/>
                  <a:gd name="T2" fmla="*/ 6 w 77"/>
                  <a:gd name="T3" fmla="*/ 21 h 84"/>
                  <a:gd name="T4" fmla="*/ 1 w 77"/>
                  <a:gd name="T5" fmla="*/ 34 h 84"/>
                  <a:gd name="T6" fmla="*/ 0 w 77"/>
                  <a:gd name="T7" fmla="*/ 49 h 84"/>
                  <a:gd name="T8" fmla="*/ 3 w 77"/>
                  <a:gd name="T9" fmla="*/ 62 h 84"/>
                  <a:gd name="T10" fmla="*/ 10 w 77"/>
                  <a:gd name="T11" fmla="*/ 75 h 84"/>
                  <a:gd name="T12" fmla="*/ 21 w 77"/>
                  <a:gd name="T13" fmla="*/ 84 h 84"/>
                  <a:gd name="T14" fmla="*/ 29 w 77"/>
                  <a:gd name="T15" fmla="*/ 66 h 84"/>
                  <a:gd name="T16" fmla="*/ 39 w 77"/>
                  <a:gd name="T17" fmla="*/ 52 h 84"/>
                  <a:gd name="T18" fmla="*/ 49 w 77"/>
                  <a:gd name="T19" fmla="*/ 40 h 84"/>
                  <a:gd name="T20" fmla="*/ 61 w 77"/>
                  <a:gd name="T21" fmla="*/ 28 h 84"/>
                  <a:gd name="T22" fmla="*/ 77 w 77"/>
                  <a:gd name="T23" fmla="*/ 17 h 84"/>
                  <a:gd name="T24" fmla="*/ 74 w 77"/>
                  <a:gd name="T25" fmla="*/ 14 h 84"/>
                  <a:gd name="T26" fmla="*/ 68 w 77"/>
                  <a:gd name="T27" fmla="*/ 11 h 84"/>
                  <a:gd name="T28" fmla="*/ 60 w 77"/>
                  <a:gd name="T29" fmla="*/ 6 h 84"/>
                  <a:gd name="T30" fmla="*/ 49 w 77"/>
                  <a:gd name="T31" fmla="*/ 1 h 84"/>
                  <a:gd name="T32" fmla="*/ 38 w 77"/>
                  <a:gd name="T33" fmla="*/ 0 h 84"/>
                  <a:gd name="T34" fmla="*/ 26 w 77"/>
                  <a:gd name="T35" fmla="*/ 1 h 84"/>
                  <a:gd name="T36" fmla="*/ 14 w 77"/>
                  <a:gd name="T37" fmla="*/ 9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7" h="84">
                    <a:moveTo>
                      <a:pt x="14" y="9"/>
                    </a:moveTo>
                    <a:lnTo>
                      <a:pt x="6" y="21"/>
                    </a:lnTo>
                    <a:lnTo>
                      <a:pt x="1" y="34"/>
                    </a:lnTo>
                    <a:lnTo>
                      <a:pt x="0" y="49"/>
                    </a:lnTo>
                    <a:lnTo>
                      <a:pt x="3" y="62"/>
                    </a:lnTo>
                    <a:lnTo>
                      <a:pt x="10" y="75"/>
                    </a:lnTo>
                    <a:lnTo>
                      <a:pt x="21" y="84"/>
                    </a:lnTo>
                    <a:lnTo>
                      <a:pt x="29" y="66"/>
                    </a:lnTo>
                    <a:lnTo>
                      <a:pt x="39" y="52"/>
                    </a:lnTo>
                    <a:lnTo>
                      <a:pt x="49" y="40"/>
                    </a:lnTo>
                    <a:lnTo>
                      <a:pt x="61" y="28"/>
                    </a:lnTo>
                    <a:lnTo>
                      <a:pt x="77" y="17"/>
                    </a:lnTo>
                    <a:lnTo>
                      <a:pt x="74" y="14"/>
                    </a:lnTo>
                    <a:lnTo>
                      <a:pt x="68" y="11"/>
                    </a:lnTo>
                    <a:lnTo>
                      <a:pt x="60" y="6"/>
                    </a:lnTo>
                    <a:lnTo>
                      <a:pt x="49" y="1"/>
                    </a:lnTo>
                    <a:lnTo>
                      <a:pt x="38" y="0"/>
                    </a:lnTo>
                    <a:lnTo>
                      <a:pt x="26" y="1"/>
                    </a:lnTo>
                    <a:lnTo>
                      <a:pt x="14" y="9"/>
                    </a:lnTo>
                  </a:path>
                </a:pathLst>
              </a:custGeom>
              <a:noFill/>
              <a:ln w="11113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8" name="Freeform 497"/>
              <p:cNvSpPr>
                <a:spLocks/>
              </p:cNvSpPr>
              <p:nvPr/>
            </p:nvSpPr>
            <p:spPr bwMode="auto">
              <a:xfrm>
                <a:off x="5088780" y="2679363"/>
                <a:ext cx="167304" cy="255690"/>
              </a:xfrm>
              <a:custGeom>
                <a:avLst/>
                <a:gdLst>
                  <a:gd name="T0" fmla="*/ 113 w 159"/>
                  <a:gd name="T1" fmla="*/ 118 h 243"/>
                  <a:gd name="T2" fmla="*/ 102 w 159"/>
                  <a:gd name="T3" fmla="*/ 148 h 243"/>
                  <a:gd name="T4" fmla="*/ 114 w 159"/>
                  <a:gd name="T5" fmla="*/ 146 h 243"/>
                  <a:gd name="T6" fmla="*/ 156 w 159"/>
                  <a:gd name="T7" fmla="*/ 110 h 243"/>
                  <a:gd name="T8" fmla="*/ 122 w 159"/>
                  <a:gd name="T9" fmla="*/ 153 h 243"/>
                  <a:gd name="T10" fmla="*/ 115 w 159"/>
                  <a:gd name="T11" fmla="*/ 164 h 243"/>
                  <a:gd name="T12" fmla="*/ 125 w 159"/>
                  <a:gd name="T13" fmla="*/ 156 h 243"/>
                  <a:gd name="T14" fmla="*/ 143 w 159"/>
                  <a:gd name="T15" fmla="*/ 141 h 243"/>
                  <a:gd name="T16" fmla="*/ 156 w 159"/>
                  <a:gd name="T17" fmla="*/ 129 h 243"/>
                  <a:gd name="T18" fmla="*/ 157 w 159"/>
                  <a:gd name="T19" fmla="*/ 135 h 243"/>
                  <a:gd name="T20" fmla="*/ 140 w 159"/>
                  <a:gd name="T21" fmla="*/ 167 h 243"/>
                  <a:gd name="T22" fmla="*/ 140 w 159"/>
                  <a:gd name="T23" fmla="*/ 180 h 243"/>
                  <a:gd name="T24" fmla="*/ 145 w 159"/>
                  <a:gd name="T25" fmla="*/ 182 h 243"/>
                  <a:gd name="T26" fmla="*/ 137 w 159"/>
                  <a:gd name="T27" fmla="*/ 194 h 243"/>
                  <a:gd name="T28" fmla="*/ 113 w 159"/>
                  <a:gd name="T29" fmla="*/ 223 h 243"/>
                  <a:gd name="T30" fmla="*/ 94 w 159"/>
                  <a:gd name="T31" fmla="*/ 243 h 243"/>
                  <a:gd name="T32" fmla="*/ 19 w 159"/>
                  <a:gd name="T33" fmla="*/ 46 h 243"/>
                  <a:gd name="T34" fmla="*/ 37 w 159"/>
                  <a:gd name="T35" fmla="*/ 37 h 243"/>
                  <a:gd name="T36" fmla="*/ 50 w 159"/>
                  <a:gd name="T37" fmla="*/ 38 h 243"/>
                  <a:gd name="T38" fmla="*/ 68 w 159"/>
                  <a:gd name="T39" fmla="*/ 20 h 243"/>
                  <a:gd name="T40" fmla="*/ 76 w 159"/>
                  <a:gd name="T41" fmla="*/ 11 h 243"/>
                  <a:gd name="T42" fmla="*/ 68 w 159"/>
                  <a:gd name="T43" fmla="*/ 34 h 243"/>
                  <a:gd name="T44" fmla="*/ 58 w 159"/>
                  <a:gd name="T45" fmla="*/ 63 h 243"/>
                  <a:gd name="T46" fmla="*/ 56 w 159"/>
                  <a:gd name="T47" fmla="*/ 75 h 243"/>
                  <a:gd name="T48" fmla="*/ 69 w 159"/>
                  <a:gd name="T49" fmla="*/ 53 h 243"/>
                  <a:gd name="T50" fmla="*/ 90 w 159"/>
                  <a:gd name="T51" fmla="*/ 0 h 243"/>
                  <a:gd name="T52" fmla="*/ 84 w 159"/>
                  <a:gd name="T53" fmla="*/ 28 h 243"/>
                  <a:gd name="T54" fmla="*/ 61 w 159"/>
                  <a:gd name="T55" fmla="*/ 83 h 243"/>
                  <a:gd name="T56" fmla="*/ 49 w 159"/>
                  <a:gd name="T57" fmla="*/ 104 h 243"/>
                  <a:gd name="T58" fmla="*/ 50 w 159"/>
                  <a:gd name="T59" fmla="*/ 105 h 243"/>
                  <a:gd name="T60" fmla="*/ 56 w 159"/>
                  <a:gd name="T61" fmla="*/ 98 h 243"/>
                  <a:gd name="T62" fmla="*/ 82 w 159"/>
                  <a:gd name="T63" fmla="*/ 57 h 243"/>
                  <a:gd name="T64" fmla="*/ 98 w 159"/>
                  <a:gd name="T65" fmla="*/ 26 h 243"/>
                  <a:gd name="T66" fmla="*/ 57 w 159"/>
                  <a:gd name="T67" fmla="*/ 108 h 243"/>
                  <a:gd name="T68" fmla="*/ 92 w 159"/>
                  <a:gd name="T69" fmla="*/ 75 h 243"/>
                  <a:gd name="T70" fmla="*/ 109 w 159"/>
                  <a:gd name="T71" fmla="*/ 57 h 243"/>
                  <a:gd name="T72" fmla="*/ 90 w 159"/>
                  <a:gd name="T73" fmla="*/ 92 h 243"/>
                  <a:gd name="T74" fmla="*/ 84 w 159"/>
                  <a:gd name="T75" fmla="*/ 101 h 243"/>
                  <a:gd name="T76" fmla="*/ 79 w 159"/>
                  <a:gd name="T77" fmla="*/ 109 h 243"/>
                  <a:gd name="T78" fmla="*/ 77 w 159"/>
                  <a:gd name="T79" fmla="*/ 113 h 243"/>
                  <a:gd name="T80" fmla="*/ 81 w 159"/>
                  <a:gd name="T81" fmla="*/ 110 h 243"/>
                  <a:gd name="T82" fmla="*/ 94 w 159"/>
                  <a:gd name="T83" fmla="*/ 92 h 243"/>
                  <a:gd name="T84" fmla="*/ 113 w 159"/>
                  <a:gd name="T85" fmla="*/ 63 h 243"/>
                  <a:gd name="T86" fmla="*/ 118 w 159"/>
                  <a:gd name="T87" fmla="*/ 57 h 243"/>
                  <a:gd name="T88" fmla="*/ 101 w 159"/>
                  <a:gd name="T89" fmla="*/ 89 h 243"/>
                  <a:gd name="T90" fmla="*/ 81 w 159"/>
                  <a:gd name="T91" fmla="*/ 124 h 243"/>
                  <a:gd name="T92" fmla="*/ 93 w 159"/>
                  <a:gd name="T93" fmla="*/ 109 h 243"/>
                  <a:gd name="T94" fmla="*/ 113 w 159"/>
                  <a:gd name="T95" fmla="*/ 82 h 243"/>
                  <a:gd name="T96" fmla="*/ 122 w 159"/>
                  <a:gd name="T97" fmla="*/ 68 h 243"/>
                  <a:gd name="T98" fmla="*/ 112 w 159"/>
                  <a:gd name="T99" fmla="*/ 91 h 243"/>
                  <a:gd name="T100" fmla="*/ 92 w 159"/>
                  <a:gd name="T101" fmla="*/ 134 h 243"/>
                  <a:gd name="T102" fmla="*/ 86 w 159"/>
                  <a:gd name="T103" fmla="*/ 146 h 243"/>
                  <a:gd name="T104" fmla="*/ 100 w 159"/>
                  <a:gd name="T105" fmla="*/ 126 h 243"/>
                  <a:gd name="T106" fmla="*/ 119 w 159"/>
                  <a:gd name="T107" fmla="*/ 100 h 243"/>
                  <a:gd name="T108" fmla="*/ 125 w 159"/>
                  <a:gd name="T109" fmla="*/ 92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9" h="243">
                    <a:moveTo>
                      <a:pt x="125" y="92"/>
                    </a:moveTo>
                    <a:lnTo>
                      <a:pt x="119" y="105"/>
                    </a:lnTo>
                    <a:lnTo>
                      <a:pt x="113" y="118"/>
                    </a:lnTo>
                    <a:lnTo>
                      <a:pt x="108" y="132"/>
                    </a:lnTo>
                    <a:lnTo>
                      <a:pt x="105" y="141"/>
                    </a:lnTo>
                    <a:lnTo>
                      <a:pt x="102" y="148"/>
                    </a:lnTo>
                    <a:lnTo>
                      <a:pt x="103" y="152"/>
                    </a:lnTo>
                    <a:lnTo>
                      <a:pt x="107" y="150"/>
                    </a:lnTo>
                    <a:lnTo>
                      <a:pt x="114" y="146"/>
                    </a:lnTo>
                    <a:lnTo>
                      <a:pt x="125" y="137"/>
                    </a:lnTo>
                    <a:lnTo>
                      <a:pt x="138" y="126"/>
                    </a:lnTo>
                    <a:lnTo>
                      <a:pt x="156" y="110"/>
                    </a:lnTo>
                    <a:lnTo>
                      <a:pt x="141" y="128"/>
                    </a:lnTo>
                    <a:lnTo>
                      <a:pt x="130" y="142"/>
                    </a:lnTo>
                    <a:lnTo>
                      <a:pt x="122" y="153"/>
                    </a:lnTo>
                    <a:lnTo>
                      <a:pt x="118" y="159"/>
                    </a:lnTo>
                    <a:lnTo>
                      <a:pt x="115" y="164"/>
                    </a:lnTo>
                    <a:lnTo>
                      <a:pt x="115" y="164"/>
                    </a:lnTo>
                    <a:lnTo>
                      <a:pt x="118" y="162"/>
                    </a:lnTo>
                    <a:lnTo>
                      <a:pt x="121" y="160"/>
                    </a:lnTo>
                    <a:lnTo>
                      <a:pt x="125" y="156"/>
                    </a:lnTo>
                    <a:lnTo>
                      <a:pt x="131" y="150"/>
                    </a:lnTo>
                    <a:lnTo>
                      <a:pt x="137" y="146"/>
                    </a:lnTo>
                    <a:lnTo>
                      <a:pt x="143" y="141"/>
                    </a:lnTo>
                    <a:lnTo>
                      <a:pt x="147" y="135"/>
                    </a:lnTo>
                    <a:lnTo>
                      <a:pt x="152" y="132"/>
                    </a:lnTo>
                    <a:lnTo>
                      <a:pt x="156" y="129"/>
                    </a:lnTo>
                    <a:lnTo>
                      <a:pt x="158" y="129"/>
                    </a:lnTo>
                    <a:lnTo>
                      <a:pt x="159" y="130"/>
                    </a:lnTo>
                    <a:lnTo>
                      <a:pt x="157" y="135"/>
                    </a:lnTo>
                    <a:lnTo>
                      <a:pt x="153" y="142"/>
                    </a:lnTo>
                    <a:lnTo>
                      <a:pt x="145" y="158"/>
                    </a:lnTo>
                    <a:lnTo>
                      <a:pt x="140" y="167"/>
                    </a:lnTo>
                    <a:lnTo>
                      <a:pt x="139" y="174"/>
                    </a:lnTo>
                    <a:lnTo>
                      <a:pt x="139" y="178"/>
                    </a:lnTo>
                    <a:lnTo>
                      <a:pt x="140" y="180"/>
                    </a:lnTo>
                    <a:lnTo>
                      <a:pt x="143" y="181"/>
                    </a:lnTo>
                    <a:lnTo>
                      <a:pt x="144" y="181"/>
                    </a:lnTo>
                    <a:lnTo>
                      <a:pt x="145" y="182"/>
                    </a:lnTo>
                    <a:lnTo>
                      <a:pt x="144" y="184"/>
                    </a:lnTo>
                    <a:lnTo>
                      <a:pt x="141" y="187"/>
                    </a:lnTo>
                    <a:lnTo>
                      <a:pt x="137" y="194"/>
                    </a:lnTo>
                    <a:lnTo>
                      <a:pt x="130" y="203"/>
                    </a:lnTo>
                    <a:lnTo>
                      <a:pt x="121" y="213"/>
                    </a:lnTo>
                    <a:lnTo>
                      <a:pt x="113" y="223"/>
                    </a:lnTo>
                    <a:lnTo>
                      <a:pt x="105" y="232"/>
                    </a:lnTo>
                    <a:lnTo>
                      <a:pt x="99" y="239"/>
                    </a:lnTo>
                    <a:lnTo>
                      <a:pt x="94" y="243"/>
                    </a:lnTo>
                    <a:lnTo>
                      <a:pt x="0" y="73"/>
                    </a:lnTo>
                    <a:lnTo>
                      <a:pt x="11" y="57"/>
                    </a:lnTo>
                    <a:lnTo>
                      <a:pt x="19" y="46"/>
                    </a:lnTo>
                    <a:lnTo>
                      <a:pt x="26" y="40"/>
                    </a:lnTo>
                    <a:lnTo>
                      <a:pt x="32" y="38"/>
                    </a:lnTo>
                    <a:lnTo>
                      <a:pt x="37" y="37"/>
                    </a:lnTo>
                    <a:lnTo>
                      <a:pt x="41" y="38"/>
                    </a:lnTo>
                    <a:lnTo>
                      <a:pt x="45" y="38"/>
                    </a:lnTo>
                    <a:lnTo>
                      <a:pt x="50" y="38"/>
                    </a:lnTo>
                    <a:lnTo>
                      <a:pt x="55" y="35"/>
                    </a:lnTo>
                    <a:lnTo>
                      <a:pt x="61" y="30"/>
                    </a:lnTo>
                    <a:lnTo>
                      <a:pt x="68" y="20"/>
                    </a:lnTo>
                    <a:lnTo>
                      <a:pt x="77" y="6"/>
                    </a:lnTo>
                    <a:lnTo>
                      <a:pt x="77" y="6"/>
                    </a:lnTo>
                    <a:lnTo>
                      <a:pt x="76" y="11"/>
                    </a:lnTo>
                    <a:lnTo>
                      <a:pt x="74" y="17"/>
                    </a:lnTo>
                    <a:lnTo>
                      <a:pt x="70" y="25"/>
                    </a:lnTo>
                    <a:lnTo>
                      <a:pt x="68" y="34"/>
                    </a:lnTo>
                    <a:lnTo>
                      <a:pt x="64" y="45"/>
                    </a:lnTo>
                    <a:lnTo>
                      <a:pt x="61" y="54"/>
                    </a:lnTo>
                    <a:lnTo>
                      <a:pt x="58" y="63"/>
                    </a:lnTo>
                    <a:lnTo>
                      <a:pt x="56" y="69"/>
                    </a:lnTo>
                    <a:lnTo>
                      <a:pt x="55" y="73"/>
                    </a:lnTo>
                    <a:lnTo>
                      <a:pt x="56" y="75"/>
                    </a:lnTo>
                    <a:lnTo>
                      <a:pt x="58" y="72"/>
                    </a:lnTo>
                    <a:lnTo>
                      <a:pt x="62" y="65"/>
                    </a:lnTo>
                    <a:lnTo>
                      <a:pt x="69" y="53"/>
                    </a:lnTo>
                    <a:lnTo>
                      <a:pt x="77" y="34"/>
                    </a:lnTo>
                    <a:lnTo>
                      <a:pt x="83" y="15"/>
                    </a:lnTo>
                    <a:lnTo>
                      <a:pt x="90" y="0"/>
                    </a:lnTo>
                    <a:lnTo>
                      <a:pt x="89" y="3"/>
                    </a:lnTo>
                    <a:lnTo>
                      <a:pt x="88" y="13"/>
                    </a:lnTo>
                    <a:lnTo>
                      <a:pt x="84" y="28"/>
                    </a:lnTo>
                    <a:lnTo>
                      <a:pt x="80" y="45"/>
                    </a:lnTo>
                    <a:lnTo>
                      <a:pt x="71" y="64"/>
                    </a:lnTo>
                    <a:lnTo>
                      <a:pt x="61" y="83"/>
                    </a:lnTo>
                    <a:lnTo>
                      <a:pt x="56" y="91"/>
                    </a:lnTo>
                    <a:lnTo>
                      <a:pt x="51" y="100"/>
                    </a:lnTo>
                    <a:lnTo>
                      <a:pt x="49" y="104"/>
                    </a:lnTo>
                    <a:lnTo>
                      <a:pt x="48" y="105"/>
                    </a:lnTo>
                    <a:lnTo>
                      <a:pt x="49" y="105"/>
                    </a:lnTo>
                    <a:lnTo>
                      <a:pt x="50" y="105"/>
                    </a:lnTo>
                    <a:lnTo>
                      <a:pt x="51" y="104"/>
                    </a:lnTo>
                    <a:lnTo>
                      <a:pt x="54" y="102"/>
                    </a:lnTo>
                    <a:lnTo>
                      <a:pt x="56" y="98"/>
                    </a:lnTo>
                    <a:lnTo>
                      <a:pt x="66" y="85"/>
                    </a:lnTo>
                    <a:lnTo>
                      <a:pt x="74" y="71"/>
                    </a:lnTo>
                    <a:lnTo>
                      <a:pt x="82" y="57"/>
                    </a:lnTo>
                    <a:lnTo>
                      <a:pt x="89" y="44"/>
                    </a:lnTo>
                    <a:lnTo>
                      <a:pt x="94" y="33"/>
                    </a:lnTo>
                    <a:lnTo>
                      <a:pt x="98" y="26"/>
                    </a:lnTo>
                    <a:lnTo>
                      <a:pt x="99" y="24"/>
                    </a:lnTo>
                    <a:lnTo>
                      <a:pt x="71" y="88"/>
                    </a:lnTo>
                    <a:lnTo>
                      <a:pt x="57" y="108"/>
                    </a:lnTo>
                    <a:lnTo>
                      <a:pt x="111" y="35"/>
                    </a:lnTo>
                    <a:lnTo>
                      <a:pt x="86" y="79"/>
                    </a:lnTo>
                    <a:lnTo>
                      <a:pt x="92" y="75"/>
                    </a:lnTo>
                    <a:lnTo>
                      <a:pt x="113" y="44"/>
                    </a:lnTo>
                    <a:lnTo>
                      <a:pt x="112" y="47"/>
                    </a:lnTo>
                    <a:lnTo>
                      <a:pt x="109" y="57"/>
                    </a:lnTo>
                    <a:lnTo>
                      <a:pt x="103" y="71"/>
                    </a:lnTo>
                    <a:lnTo>
                      <a:pt x="93" y="89"/>
                    </a:lnTo>
                    <a:lnTo>
                      <a:pt x="90" y="92"/>
                    </a:lnTo>
                    <a:lnTo>
                      <a:pt x="89" y="95"/>
                    </a:lnTo>
                    <a:lnTo>
                      <a:pt x="87" y="98"/>
                    </a:lnTo>
                    <a:lnTo>
                      <a:pt x="84" y="101"/>
                    </a:lnTo>
                    <a:lnTo>
                      <a:pt x="82" y="104"/>
                    </a:lnTo>
                    <a:lnTo>
                      <a:pt x="81" y="107"/>
                    </a:lnTo>
                    <a:lnTo>
                      <a:pt x="79" y="109"/>
                    </a:lnTo>
                    <a:lnTo>
                      <a:pt x="77" y="111"/>
                    </a:lnTo>
                    <a:lnTo>
                      <a:pt x="77" y="113"/>
                    </a:lnTo>
                    <a:lnTo>
                      <a:pt x="77" y="113"/>
                    </a:lnTo>
                    <a:lnTo>
                      <a:pt x="77" y="113"/>
                    </a:lnTo>
                    <a:lnTo>
                      <a:pt x="79" y="111"/>
                    </a:lnTo>
                    <a:lnTo>
                      <a:pt x="81" y="110"/>
                    </a:lnTo>
                    <a:lnTo>
                      <a:pt x="83" y="107"/>
                    </a:lnTo>
                    <a:lnTo>
                      <a:pt x="88" y="101"/>
                    </a:lnTo>
                    <a:lnTo>
                      <a:pt x="94" y="92"/>
                    </a:lnTo>
                    <a:lnTo>
                      <a:pt x="101" y="82"/>
                    </a:lnTo>
                    <a:lnTo>
                      <a:pt x="107" y="72"/>
                    </a:lnTo>
                    <a:lnTo>
                      <a:pt x="113" y="63"/>
                    </a:lnTo>
                    <a:lnTo>
                      <a:pt x="116" y="57"/>
                    </a:lnTo>
                    <a:lnTo>
                      <a:pt x="119" y="54"/>
                    </a:lnTo>
                    <a:lnTo>
                      <a:pt x="118" y="57"/>
                    </a:lnTo>
                    <a:lnTo>
                      <a:pt x="114" y="64"/>
                    </a:lnTo>
                    <a:lnTo>
                      <a:pt x="108" y="75"/>
                    </a:lnTo>
                    <a:lnTo>
                      <a:pt x="101" y="89"/>
                    </a:lnTo>
                    <a:lnTo>
                      <a:pt x="93" y="105"/>
                    </a:lnTo>
                    <a:lnTo>
                      <a:pt x="82" y="123"/>
                    </a:lnTo>
                    <a:lnTo>
                      <a:pt x="81" y="124"/>
                    </a:lnTo>
                    <a:lnTo>
                      <a:pt x="83" y="122"/>
                    </a:lnTo>
                    <a:lnTo>
                      <a:pt x="88" y="116"/>
                    </a:lnTo>
                    <a:lnTo>
                      <a:pt x="93" y="109"/>
                    </a:lnTo>
                    <a:lnTo>
                      <a:pt x="100" y="100"/>
                    </a:lnTo>
                    <a:lnTo>
                      <a:pt x="106" y="90"/>
                    </a:lnTo>
                    <a:lnTo>
                      <a:pt x="113" y="82"/>
                    </a:lnTo>
                    <a:lnTo>
                      <a:pt x="118" y="75"/>
                    </a:lnTo>
                    <a:lnTo>
                      <a:pt x="121" y="70"/>
                    </a:lnTo>
                    <a:lnTo>
                      <a:pt x="122" y="68"/>
                    </a:lnTo>
                    <a:lnTo>
                      <a:pt x="121" y="71"/>
                    </a:lnTo>
                    <a:lnTo>
                      <a:pt x="118" y="79"/>
                    </a:lnTo>
                    <a:lnTo>
                      <a:pt x="112" y="91"/>
                    </a:lnTo>
                    <a:lnTo>
                      <a:pt x="106" y="105"/>
                    </a:lnTo>
                    <a:lnTo>
                      <a:pt x="99" y="120"/>
                    </a:lnTo>
                    <a:lnTo>
                      <a:pt x="92" y="134"/>
                    </a:lnTo>
                    <a:lnTo>
                      <a:pt x="86" y="145"/>
                    </a:lnTo>
                    <a:lnTo>
                      <a:pt x="84" y="148"/>
                    </a:lnTo>
                    <a:lnTo>
                      <a:pt x="86" y="146"/>
                    </a:lnTo>
                    <a:lnTo>
                      <a:pt x="89" y="141"/>
                    </a:lnTo>
                    <a:lnTo>
                      <a:pt x="94" y="134"/>
                    </a:lnTo>
                    <a:lnTo>
                      <a:pt x="100" y="126"/>
                    </a:lnTo>
                    <a:lnTo>
                      <a:pt x="107" y="116"/>
                    </a:lnTo>
                    <a:lnTo>
                      <a:pt x="113" y="108"/>
                    </a:lnTo>
                    <a:lnTo>
                      <a:pt x="119" y="100"/>
                    </a:lnTo>
                    <a:lnTo>
                      <a:pt x="122" y="95"/>
                    </a:lnTo>
                    <a:lnTo>
                      <a:pt x="125" y="91"/>
                    </a:lnTo>
                    <a:lnTo>
                      <a:pt x="125" y="9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9" name="Freeform 498"/>
              <p:cNvSpPr>
                <a:spLocks/>
              </p:cNvSpPr>
              <p:nvPr/>
            </p:nvSpPr>
            <p:spPr bwMode="auto">
              <a:xfrm>
                <a:off x="4991975" y="2753018"/>
                <a:ext cx="203079" cy="220967"/>
              </a:xfrm>
              <a:custGeom>
                <a:avLst/>
                <a:gdLst>
                  <a:gd name="T0" fmla="*/ 181 w 193"/>
                  <a:gd name="T1" fmla="*/ 172 h 210"/>
                  <a:gd name="T2" fmla="*/ 150 w 193"/>
                  <a:gd name="T3" fmla="*/ 198 h 210"/>
                  <a:gd name="T4" fmla="*/ 139 w 193"/>
                  <a:gd name="T5" fmla="*/ 210 h 210"/>
                  <a:gd name="T6" fmla="*/ 153 w 193"/>
                  <a:gd name="T7" fmla="*/ 187 h 210"/>
                  <a:gd name="T8" fmla="*/ 171 w 193"/>
                  <a:gd name="T9" fmla="*/ 156 h 210"/>
                  <a:gd name="T10" fmla="*/ 169 w 193"/>
                  <a:gd name="T11" fmla="*/ 149 h 210"/>
                  <a:gd name="T12" fmla="*/ 150 w 193"/>
                  <a:gd name="T13" fmla="*/ 171 h 210"/>
                  <a:gd name="T14" fmla="*/ 131 w 193"/>
                  <a:gd name="T15" fmla="*/ 186 h 210"/>
                  <a:gd name="T16" fmla="*/ 122 w 193"/>
                  <a:gd name="T17" fmla="*/ 190 h 210"/>
                  <a:gd name="T18" fmla="*/ 133 w 193"/>
                  <a:gd name="T19" fmla="*/ 173 h 210"/>
                  <a:gd name="T20" fmla="*/ 148 w 193"/>
                  <a:gd name="T21" fmla="*/ 152 h 210"/>
                  <a:gd name="T22" fmla="*/ 154 w 193"/>
                  <a:gd name="T23" fmla="*/ 140 h 210"/>
                  <a:gd name="T24" fmla="*/ 134 w 193"/>
                  <a:gd name="T25" fmla="*/ 152 h 210"/>
                  <a:gd name="T26" fmla="*/ 111 w 193"/>
                  <a:gd name="T27" fmla="*/ 175 h 210"/>
                  <a:gd name="T28" fmla="*/ 84 w 193"/>
                  <a:gd name="T29" fmla="*/ 171 h 210"/>
                  <a:gd name="T30" fmla="*/ 79 w 193"/>
                  <a:gd name="T31" fmla="*/ 173 h 210"/>
                  <a:gd name="T32" fmla="*/ 75 w 193"/>
                  <a:gd name="T33" fmla="*/ 169 h 210"/>
                  <a:gd name="T34" fmla="*/ 57 w 193"/>
                  <a:gd name="T35" fmla="*/ 168 h 210"/>
                  <a:gd name="T36" fmla="*/ 52 w 193"/>
                  <a:gd name="T37" fmla="*/ 167 h 210"/>
                  <a:gd name="T38" fmla="*/ 12 w 193"/>
                  <a:gd name="T39" fmla="*/ 187 h 210"/>
                  <a:gd name="T40" fmla="*/ 79 w 193"/>
                  <a:gd name="T41" fmla="*/ 122 h 210"/>
                  <a:gd name="T42" fmla="*/ 73 w 193"/>
                  <a:gd name="T43" fmla="*/ 127 h 210"/>
                  <a:gd name="T44" fmla="*/ 65 w 193"/>
                  <a:gd name="T45" fmla="*/ 134 h 210"/>
                  <a:gd name="T46" fmla="*/ 54 w 193"/>
                  <a:gd name="T47" fmla="*/ 142 h 210"/>
                  <a:gd name="T48" fmla="*/ 44 w 193"/>
                  <a:gd name="T49" fmla="*/ 149 h 210"/>
                  <a:gd name="T50" fmla="*/ 35 w 193"/>
                  <a:gd name="T51" fmla="*/ 156 h 210"/>
                  <a:gd name="T52" fmla="*/ 29 w 193"/>
                  <a:gd name="T53" fmla="*/ 160 h 210"/>
                  <a:gd name="T54" fmla="*/ 28 w 193"/>
                  <a:gd name="T55" fmla="*/ 159 h 210"/>
                  <a:gd name="T56" fmla="*/ 33 w 193"/>
                  <a:gd name="T57" fmla="*/ 153 h 210"/>
                  <a:gd name="T58" fmla="*/ 46 w 193"/>
                  <a:gd name="T59" fmla="*/ 140 h 210"/>
                  <a:gd name="T60" fmla="*/ 67 w 193"/>
                  <a:gd name="T61" fmla="*/ 120 h 210"/>
                  <a:gd name="T62" fmla="*/ 79 w 193"/>
                  <a:gd name="T63" fmla="*/ 107 h 210"/>
                  <a:gd name="T64" fmla="*/ 60 w 193"/>
                  <a:gd name="T65" fmla="*/ 122 h 210"/>
                  <a:gd name="T66" fmla="*/ 28 w 193"/>
                  <a:gd name="T67" fmla="*/ 147 h 210"/>
                  <a:gd name="T68" fmla="*/ 7 w 193"/>
                  <a:gd name="T69" fmla="*/ 165 h 210"/>
                  <a:gd name="T70" fmla="*/ 27 w 193"/>
                  <a:gd name="T71" fmla="*/ 142 h 210"/>
                  <a:gd name="T72" fmla="*/ 32 w 193"/>
                  <a:gd name="T73" fmla="*/ 127 h 210"/>
                  <a:gd name="T74" fmla="*/ 18 w 193"/>
                  <a:gd name="T75" fmla="*/ 123 h 210"/>
                  <a:gd name="T76" fmla="*/ 2 w 193"/>
                  <a:gd name="T77" fmla="*/ 121 h 210"/>
                  <a:gd name="T78" fmla="*/ 5 w 193"/>
                  <a:gd name="T79" fmla="*/ 108 h 210"/>
                  <a:gd name="T80" fmla="*/ 38 w 193"/>
                  <a:gd name="T81" fmla="*/ 73 h 210"/>
                  <a:gd name="T82" fmla="*/ 59 w 193"/>
                  <a:gd name="T83" fmla="*/ 37 h 210"/>
                  <a:gd name="T84" fmla="*/ 95 w 193"/>
                  <a:gd name="T85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93" h="210">
                    <a:moveTo>
                      <a:pt x="193" y="160"/>
                    </a:moveTo>
                    <a:lnTo>
                      <a:pt x="188" y="165"/>
                    </a:lnTo>
                    <a:lnTo>
                      <a:pt x="181" y="172"/>
                    </a:lnTo>
                    <a:lnTo>
                      <a:pt x="171" y="181"/>
                    </a:lnTo>
                    <a:lnTo>
                      <a:pt x="160" y="190"/>
                    </a:lnTo>
                    <a:lnTo>
                      <a:pt x="150" y="198"/>
                    </a:lnTo>
                    <a:lnTo>
                      <a:pt x="142" y="205"/>
                    </a:lnTo>
                    <a:lnTo>
                      <a:pt x="139" y="210"/>
                    </a:lnTo>
                    <a:lnTo>
                      <a:pt x="139" y="210"/>
                    </a:lnTo>
                    <a:lnTo>
                      <a:pt x="141" y="205"/>
                    </a:lnTo>
                    <a:lnTo>
                      <a:pt x="147" y="197"/>
                    </a:lnTo>
                    <a:lnTo>
                      <a:pt x="153" y="187"/>
                    </a:lnTo>
                    <a:lnTo>
                      <a:pt x="160" y="177"/>
                    </a:lnTo>
                    <a:lnTo>
                      <a:pt x="166" y="166"/>
                    </a:lnTo>
                    <a:lnTo>
                      <a:pt x="171" y="156"/>
                    </a:lnTo>
                    <a:lnTo>
                      <a:pt x="173" y="150"/>
                    </a:lnTo>
                    <a:lnTo>
                      <a:pt x="172" y="147"/>
                    </a:lnTo>
                    <a:lnTo>
                      <a:pt x="169" y="149"/>
                    </a:lnTo>
                    <a:lnTo>
                      <a:pt x="163" y="155"/>
                    </a:lnTo>
                    <a:lnTo>
                      <a:pt x="158" y="162"/>
                    </a:lnTo>
                    <a:lnTo>
                      <a:pt x="150" y="171"/>
                    </a:lnTo>
                    <a:lnTo>
                      <a:pt x="144" y="175"/>
                    </a:lnTo>
                    <a:lnTo>
                      <a:pt x="142" y="177"/>
                    </a:lnTo>
                    <a:lnTo>
                      <a:pt x="131" y="186"/>
                    </a:lnTo>
                    <a:lnTo>
                      <a:pt x="126" y="191"/>
                    </a:lnTo>
                    <a:lnTo>
                      <a:pt x="122" y="192"/>
                    </a:lnTo>
                    <a:lnTo>
                      <a:pt x="122" y="190"/>
                    </a:lnTo>
                    <a:lnTo>
                      <a:pt x="124" y="186"/>
                    </a:lnTo>
                    <a:lnTo>
                      <a:pt x="128" y="180"/>
                    </a:lnTo>
                    <a:lnTo>
                      <a:pt x="133" y="173"/>
                    </a:lnTo>
                    <a:lnTo>
                      <a:pt x="137" y="166"/>
                    </a:lnTo>
                    <a:lnTo>
                      <a:pt x="143" y="159"/>
                    </a:lnTo>
                    <a:lnTo>
                      <a:pt x="148" y="152"/>
                    </a:lnTo>
                    <a:lnTo>
                      <a:pt x="152" y="146"/>
                    </a:lnTo>
                    <a:lnTo>
                      <a:pt x="154" y="141"/>
                    </a:lnTo>
                    <a:lnTo>
                      <a:pt x="154" y="140"/>
                    </a:lnTo>
                    <a:lnTo>
                      <a:pt x="148" y="140"/>
                    </a:lnTo>
                    <a:lnTo>
                      <a:pt x="142" y="144"/>
                    </a:lnTo>
                    <a:lnTo>
                      <a:pt x="134" y="152"/>
                    </a:lnTo>
                    <a:lnTo>
                      <a:pt x="126" y="161"/>
                    </a:lnTo>
                    <a:lnTo>
                      <a:pt x="117" y="169"/>
                    </a:lnTo>
                    <a:lnTo>
                      <a:pt x="111" y="175"/>
                    </a:lnTo>
                    <a:lnTo>
                      <a:pt x="108" y="179"/>
                    </a:lnTo>
                    <a:lnTo>
                      <a:pt x="130" y="142"/>
                    </a:lnTo>
                    <a:lnTo>
                      <a:pt x="84" y="171"/>
                    </a:lnTo>
                    <a:lnTo>
                      <a:pt x="83" y="171"/>
                    </a:lnTo>
                    <a:lnTo>
                      <a:pt x="82" y="172"/>
                    </a:lnTo>
                    <a:lnTo>
                      <a:pt x="79" y="173"/>
                    </a:lnTo>
                    <a:lnTo>
                      <a:pt x="78" y="173"/>
                    </a:lnTo>
                    <a:lnTo>
                      <a:pt x="77" y="172"/>
                    </a:lnTo>
                    <a:lnTo>
                      <a:pt x="75" y="169"/>
                    </a:lnTo>
                    <a:lnTo>
                      <a:pt x="104" y="140"/>
                    </a:lnTo>
                    <a:lnTo>
                      <a:pt x="59" y="168"/>
                    </a:lnTo>
                    <a:lnTo>
                      <a:pt x="57" y="168"/>
                    </a:lnTo>
                    <a:lnTo>
                      <a:pt x="56" y="168"/>
                    </a:lnTo>
                    <a:lnTo>
                      <a:pt x="53" y="168"/>
                    </a:lnTo>
                    <a:lnTo>
                      <a:pt x="52" y="167"/>
                    </a:lnTo>
                    <a:lnTo>
                      <a:pt x="98" y="117"/>
                    </a:lnTo>
                    <a:lnTo>
                      <a:pt x="33" y="173"/>
                    </a:lnTo>
                    <a:lnTo>
                      <a:pt x="12" y="187"/>
                    </a:lnTo>
                    <a:lnTo>
                      <a:pt x="80" y="121"/>
                    </a:lnTo>
                    <a:lnTo>
                      <a:pt x="80" y="121"/>
                    </a:lnTo>
                    <a:lnTo>
                      <a:pt x="79" y="122"/>
                    </a:lnTo>
                    <a:lnTo>
                      <a:pt x="78" y="123"/>
                    </a:lnTo>
                    <a:lnTo>
                      <a:pt x="76" y="124"/>
                    </a:lnTo>
                    <a:lnTo>
                      <a:pt x="73" y="127"/>
                    </a:lnTo>
                    <a:lnTo>
                      <a:pt x="71" y="129"/>
                    </a:lnTo>
                    <a:lnTo>
                      <a:pt x="69" y="131"/>
                    </a:lnTo>
                    <a:lnTo>
                      <a:pt x="65" y="134"/>
                    </a:lnTo>
                    <a:lnTo>
                      <a:pt x="61" y="136"/>
                    </a:lnTo>
                    <a:lnTo>
                      <a:pt x="58" y="139"/>
                    </a:lnTo>
                    <a:lnTo>
                      <a:pt x="54" y="142"/>
                    </a:lnTo>
                    <a:lnTo>
                      <a:pt x="51" y="144"/>
                    </a:lnTo>
                    <a:lnTo>
                      <a:pt x="47" y="147"/>
                    </a:lnTo>
                    <a:lnTo>
                      <a:pt x="44" y="149"/>
                    </a:lnTo>
                    <a:lnTo>
                      <a:pt x="41" y="152"/>
                    </a:lnTo>
                    <a:lnTo>
                      <a:pt x="38" y="154"/>
                    </a:lnTo>
                    <a:lnTo>
                      <a:pt x="35" y="156"/>
                    </a:lnTo>
                    <a:lnTo>
                      <a:pt x="33" y="158"/>
                    </a:lnTo>
                    <a:lnTo>
                      <a:pt x="31" y="159"/>
                    </a:lnTo>
                    <a:lnTo>
                      <a:pt x="29" y="160"/>
                    </a:lnTo>
                    <a:lnTo>
                      <a:pt x="28" y="160"/>
                    </a:lnTo>
                    <a:lnTo>
                      <a:pt x="28" y="160"/>
                    </a:lnTo>
                    <a:lnTo>
                      <a:pt x="28" y="159"/>
                    </a:lnTo>
                    <a:lnTo>
                      <a:pt x="29" y="158"/>
                    </a:lnTo>
                    <a:lnTo>
                      <a:pt x="31" y="156"/>
                    </a:lnTo>
                    <a:lnTo>
                      <a:pt x="33" y="153"/>
                    </a:lnTo>
                    <a:lnTo>
                      <a:pt x="37" y="149"/>
                    </a:lnTo>
                    <a:lnTo>
                      <a:pt x="40" y="146"/>
                    </a:lnTo>
                    <a:lnTo>
                      <a:pt x="46" y="140"/>
                    </a:lnTo>
                    <a:lnTo>
                      <a:pt x="52" y="134"/>
                    </a:lnTo>
                    <a:lnTo>
                      <a:pt x="59" y="127"/>
                    </a:lnTo>
                    <a:lnTo>
                      <a:pt x="67" y="120"/>
                    </a:lnTo>
                    <a:lnTo>
                      <a:pt x="77" y="110"/>
                    </a:lnTo>
                    <a:lnTo>
                      <a:pt x="80" y="107"/>
                    </a:lnTo>
                    <a:lnTo>
                      <a:pt x="79" y="107"/>
                    </a:lnTo>
                    <a:lnTo>
                      <a:pt x="76" y="109"/>
                    </a:lnTo>
                    <a:lnTo>
                      <a:pt x="69" y="115"/>
                    </a:lnTo>
                    <a:lnTo>
                      <a:pt x="60" y="122"/>
                    </a:lnTo>
                    <a:lnTo>
                      <a:pt x="50" y="129"/>
                    </a:lnTo>
                    <a:lnTo>
                      <a:pt x="39" y="139"/>
                    </a:lnTo>
                    <a:lnTo>
                      <a:pt x="28" y="147"/>
                    </a:lnTo>
                    <a:lnTo>
                      <a:pt x="20" y="154"/>
                    </a:lnTo>
                    <a:lnTo>
                      <a:pt x="12" y="160"/>
                    </a:lnTo>
                    <a:lnTo>
                      <a:pt x="7" y="165"/>
                    </a:lnTo>
                    <a:lnTo>
                      <a:pt x="5" y="166"/>
                    </a:lnTo>
                    <a:lnTo>
                      <a:pt x="19" y="153"/>
                    </a:lnTo>
                    <a:lnTo>
                      <a:pt x="27" y="142"/>
                    </a:lnTo>
                    <a:lnTo>
                      <a:pt x="32" y="135"/>
                    </a:lnTo>
                    <a:lnTo>
                      <a:pt x="33" y="130"/>
                    </a:lnTo>
                    <a:lnTo>
                      <a:pt x="32" y="127"/>
                    </a:lnTo>
                    <a:lnTo>
                      <a:pt x="28" y="124"/>
                    </a:lnTo>
                    <a:lnTo>
                      <a:pt x="22" y="123"/>
                    </a:lnTo>
                    <a:lnTo>
                      <a:pt x="18" y="123"/>
                    </a:lnTo>
                    <a:lnTo>
                      <a:pt x="12" y="123"/>
                    </a:lnTo>
                    <a:lnTo>
                      <a:pt x="6" y="122"/>
                    </a:lnTo>
                    <a:lnTo>
                      <a:pt x="2" y="121"/>
                    </a:lnTo>
                    <a:lnTo>
                      <a:pt x="0" y="118"/>
                    </a:lnTo>
                    <a:lnTo>
                      <a:pt x="1" y="114"/>
                    </a:lnTo>
                    <a:lnTo>
                      <a:pt x="5" y="108"/>
                    </a:lnTo>
                    <a:lnTo>
                      <a:pt x="12" y="98"/>
                    </a:lnTo>
                    <a:lnTo>
                      <a:pt x="25" y="86"/>
                    </a:lnTo>
                    <a:lnTo>
                      <a:pt x="38" y="73"/>
                    </a:lnTo>
                    <a:lnTo>
                      <a:pt x="46" y="60"/>
                    </a:lnTo>
                    <a:lnTo>
                      <a:pt x="53" y="48"/>
                    </a:lnTo>
                    <a:lnTo>
                      <a:pt x="59" y="37"/>
                    </a:lnTo>
                    <a:lnTo>
                      <a:pt x="67" y="25"/>
                    </a:lnTo>
                    <a:lnTo>
                      <a:pt x="78" y="13"/>
                    </a:lnTo>
                    <a:lnTo>
                      <a:pt x="95" y="0"/>
                    </a:lnTo>
                    <a:lnTo>
                      <a:pt x="193" y="16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0" name="Freeform 499"/>
              <p:cNvSpPr>
                <a:spLocks/>
              </p:cNvSpPr>
              <p:nvPr/>
            </p:nvSpPr>
            <p:spPr bwMode="auto">
              <a:xfrm>
                <a:off x="5064578" y="3926246"/>
                <a:ext cx="163095" cy="143102"/>
              </a:xfrm>
              <a:custGeom>
                <a:avLst/>
                <a:gdLst>
                  <a:gd name="T0" fmla="*/ 109 w 155"/>
                  <a:gd name="T1" fmla="*/ 64 h 136"/>
                  <a:gd name="T2" fmla="*/ 110 w 155"/>
                  <a:gd name="T3" fmla="*/ 81 h 136"/>
                  <a:gd name="T4" fmla="*/ 130 w 155"/>
                  <a:gd name="T5" fmla="*/ 60 h 136"/>
                  <a:gd name="T6" fmla="*/ 134 w 155"/>
                  <a:gd name="T7" fmla="*/ 61 h 136"/>
                  <a:gd name="T8" fmla="*/ 126 w 155"/>
                  <a:gd name="T9" fmla="*/ 77 h 136"/>
                  <a:gd name="T10" fmla="*/ 124 w 155"/>
                  <a:gd name="T11" fmla="*/ 85 h 136"/>
                  <a:gd name="T12" fmla="*/ 125 w 155"/>
                  <a:gd name="T13" fmla="*/ 83 h 136"/>
                  <a:gd name="T14" fmla="*/ 130 w 155"/>
                  <a:gd name="T15" fmla="*/ 79 h 136"/>
                  <a:gd name="T16" fmla="*/ 136 w 155"/>
                  <a:gd name="T17" fmla="*/ 70 h 136"/>
                  <a:gd name="T18" fmla="*/ 142 w 155"/>
                  <a:gd name="T19" fmla="*/ 61 h 136"/>
                  <a:gd name="T20" fmla="*/ 148 w 155"/>
                  <a:gd name="T21" fmla="*/ 55 h 136"/>
                  <a:gd name="T22" fmla="*/ 150 w 155"/>
                  <a:gd name="T23" fmla="*/ 53 h 136"/>
                  <a:gd name="T24" fmla="*/ 150 w 155"/>
                  <a:gd name="T25" fmla="*/ 58 h 136"/>
                  <a:gd name="T26" fmla="*/ 147 w 155"/>
                  <a:gd name="T27" fmla="*/ 81 h 136"/>
                  <a:gd name="T28" fmla="*/ 151 w 155"/>
                  <a:gd name="T29" fmla="*/ 87 h 136"/>
                  <a:gd name="T30" fmla="*/ 155 w 155"/>
                  <a:gd name="T31" fmla="*/ 88 h 136"/>
                  <a:gd name="T32" fmla="*/ 143 w 155"/>
                  <a:gd name="T33" fmla="*/ 111 h 136"/>
                  <a:gd name="T34" fmla="*/ 129 w 155"/>
                  <a:gd name="T35" fmla="*/ 136 h 136"/>
                  <a:gd name="T36" fmla="*/ 10 w 155"/>
                  <a:gd name="T37" fmla="*/ 43 h 136"/>
                  <a:gd name="T38" fmla="*/ 26 w 155"/>
                  <a:gd name="T39" fmla="*/ 36 h 136"/>
                  <a:gd name="T40" fmla="*/ 40 w 155"/>
                  <a:gd name="T41" fmla="*/ 22 h 136"/>
                  <a:gd name="T42" fmla="*/ 45 w 155"/>
                  <a:gd name="T43" fmla="*/ 13 h 136"/>
                  <a:gd name="T44" fmla="*/ 45 w 155"/>
                  <a:gd name="T45" fmla="*/ 40 h 136"/>
                  <a:gd name="T46" fmla="*/ 47 w 155"/>
                  <a:gd name="T47" fmla="*/ 53 h 136"/>
                  <a:gd name="T48" fmla="*/ 53 w 155"/>
                  <a:gd name="T49" fmla="*/ 24 h 136"/>
                  <a:gd name="T50" fmla="*/ 55 w 155"/>
                  <a:gd name="T51" fmla="*/ 4 h 136"/>
                  <a:gd name="T52" fmla="*/ 58 w 155"/>
                  <a:gd name="T53" fmla="*/ 40 h 136"/>
                  <a:gd name="T54" fmla="*/ 52 w 155"/>
                  <a:gd name="T55" fmla="*/ 63 h 136"/>
                  <a:gd name="T56" fmla="*/ 49 w 155"/>
                  <a:gd name="T57" fmla="*/ 72 h 136"/>
                  <a:gd name="T58" fmla="*/ 51 w 155"/>
                  <a:gd name="T59" fmla="*/ 70 h 136"/>
                  <a:gd name="T60" fmla="*/ 60 w 155"/>
                  <a:gd name="T61" fmla="*/ 51 h 136"/>
                  <a:gd name="T62" fmla="*/ 68 w 155"/>
                  <a:gd name="T63" fmla="*/ 15 h 136"/>
                  <a:gd name="T64" fmla="*/ 59 w 155"/>
                  <a:gd name="T65" fmla="*/ 70 h 136"/>
                  <a:gd name="T66" fmla="*/ 77 w 155"/>
                  <a:gd name="T67" fmla="*/ 42 h 136"/>
                  <a:gd name="T68" fmla="*/ 87 w 155"/>
                  <a:gd name="T69" fmla="*/ 28 h 136"/>
                  <a:gd name="T70" fmla="*/ 81 w 155"/>
                  <a:gd name="T71" fmla="*/ 53 h 136"/>
                  <a:gd name="T72" fmla="*/ 78 w 155"/>
                  <a:gd name="T73" fmla="*/ 61 h 136"/>
                  <a:gd name="T74" fmla="*/ 77 w 155"/>
                  <a:gd name="T75" fmla="*/ 67 h 136"/>
                  <a:gd name="T76" fmla="*/ 78 w 155"/>
                  <a:gd name="T77" fmla="*/ 66 h 136"/>
                  <a:gd name="T78" fmla="*/ 85 w 155"/>
                  <a:gd name="T79" fmla="*/ 49 h 136"/>
                  <a:gd name="T80" fmla="*/ 93 w 155"/>
                  <a:gd name="T81" fmla="*/ 25 h 136"/>
                  <a:gd name="T82" fmla="*/ 92 w 155"/>
                  <a:gd name="T83" fmla="*/ 37 h 136"/>
                  <a:gd name="T84" fmla="*/ 84 w 155"/>
                  <a:gd name="T85" fmla="*/ 73 h 136"/>
                  <a:gd name="T86" fmla="*/ 92 w 155"/>
                  <a:gd name="T87" fmla="*/ 54 h 136"/>
                  <a:gd name="T88" fmla="*/ 100 w 155"/>
                  <a:gd name="T89" fmla="*/ 31 h 136"/>
                  <a:gd name="T90" fmla="*/ 100 w 155"/>
                  <a:gd name="T91" fmla="*/ 40 h 136"/>
                  <a:gd name="T92" fmla="*/ 96 w 155"/>
                  <a:gd name="T93" fmla="*/ 73 h 136"/>
                  <a:gd name="T94" fmla="*/ 94 w 155"/>
                  <a:gd name="T95" fmla="*/ 82 h 136"/>
                  <a:gd name="T96" fmla="*/ 103 w 155"/>
                  <a:gd name="T97" fmla="*/ 61 h 136"/>
                  <a:gd name="T98" fmla="*/ 111 w 155"/>
                  <a:gd name="T99" fmla="*/ 42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55" h="136">
                    <a:moveTo>
                      <a:pt x="111" y="43"/>
                    </a:moveTo>
                    <a:lnTo>
                      <a:pt x="110" y="54"/>
                    </a:lnTo>
                    <a:lnTo>
                      <a:pt x="109" y="64"/>
                    </a:lnTo>
                    <a:lnTo>
                      <a:pt x="109" y="73"/>
                    </a:lnTo>
                    <a:lnTo>
                      <a:pt x="109" y="80"/>
                    </a:lnTo>
                    <a:lnTo>
                      <a:pt x="110" y="81"/>
                    </a:lnTo>
                    <a:lnTo>
                      <a:pt x="113" y="79"/>
                    </a:lnTo>
                    <a:lnTo>
                      <a:pt x="121" y="72"/>
                    </a:lnTo>
                    <a:lnTo>
                      <a:pt x="130" y="60"/>
                    </a:lnTo>
                    <a:lnTo>
                      <a:pt x="142" y="43"/>
                    </a:lnTo>
                    <a:lnTo>
                      <a:pt x="138" y="53"/>
                    </a:lnTo>
                    <a:lnTo>
                      <a:pt x="134" y="61"/>
                    </a:lnTo>
                    <a:lnTo>
                      <a:pt x="131" y="68"/>
                    </a:lnTo>
                    <a:lnTo>
                      <a:pt x="128" y="73"/>
                    </a:lnTo>
                    <a:lnTo>
                      <a:pt x="126" y="77"/>
                    </a:lnTo>
                    <a:lnTo>
                      <a:pt x="125" y="81"/>
                    </a:lnTo>
                    <a:lnTo>
                      <a:pt x="124" y="83"/>
                    </a:lnTo>
                    <a:lnTo>
                      <a:pt x="124" y="85"/>
                    </a:lnTo>
                    <a:lnTo>
                      <a:pt x="124" y="85"/>
                    </a:lnTo>
                    <a:lnTo>
                      <a:pt x="124" y="85"/>
                    </a:lnTo>
                    <a:lnTo>
                      <a:pt x="125" y="83"/>
                    </a:lnTo>
                    <a:lnTo>
                      <a:pt x="126" y="82"/>
                    </a:lnTo>
                    <a:lnTo>
                      <a:pt x="128" y="81"/>
                    </a:lnTo>
                    <a:lnTo>
                      <a:pt x="130" y="79"/>
                    </a:lnTo>
                    <a:lnTo>
                      <a:pt x="131" y="75"/>
                    </a:lnTo>
                    <a:lnTo>
                      <a:pt x="134" y="73"/>
                    </a:lnTo>
                    <a:lnTo>
                      <a:pt x="136" y="70"/>
                    </a:lnTo>
                    <a:lnTo>
                      <a:pt x="138" y="67"/>
                    </a:lnTo>
                    <a:lnTo>
                      <a:pt x="139" y="64"/>
                    </a:lnTo>
                    <a:lnTo>
                      <a:pt x="142" y="61"/>
                    </a:lnTo>
                    <a:lnTo>
                      <a:pt x="144" y="58"/>
                    </a:lnTo>
                    <a:lnTo>
                      <a:pt x="145" y="56"/>
                    </a:lnTo>
                    <a:lnTo>
                      <a:pt x="148" y="55"/>
                    </a:lnTo>
                    <a:lnTo>
                      <a:pt x="149" y="54"/>
                    </a:lnTo>
                    <a:lnTo>
                      <a:pt x="150" y="53"/>
                    </a:lnTo>
                    <a:lnTo>
                      <a:pt x="150" y="53"/>
                    </a:lnTo>
                    <a:lnTo>
                      <a:pt x="151" y="54"/>
                    </a:lnTo>
                    <a:lnTo>
                      <a:pt x="151" y="56"/>
                    </a:lnTo>
                    <a:lnTo>
                      <a:pt x="150" y="58"/>
                    </a:lnTo>
                    <a:lnTo>
                      <a:pt x="150" y="62"/>
                    </a:lnTo>
                    <a:lnTo>
                      <a:pt x="147" y="74"/>
                    </a:lnTo>
                    <a:lnTo>
                      <a:pt x="147" y="81"/>
                    </a:lnTo>
                    <a:lnTo>
                      <a:pt x="147" y="85"/>
                    </a:lnTo>
                    <a:lnTo>
                      <a:pt x="149" y="87"/>
                    </a:lnTo>
                    <a:lnTo>
                      <a:pt x="151" y="87"/>
                    </a:lnTo>
                    <a:lnTo>
                      <a:pt x="154" y="87"/>
                    </a:lnTo>
                    <a:lnTo>
                      <a:pt x="155" y="87"/>
                    </a:lnTo>
                    <a:lnTo>
                      <a:pt x="155" y="88"/>
                    </a:lnTo>
                    <a:lnTo>
                      <a:pt x="153" y="92"/>
                    </a:lnTo>
                    <a:lnTo>
                      <a:pt x="149" y="100"/>
                    </a:lnTo>
                    <a:lnTo>
                      <a:pt x="143" y="111"/>
                    </a:lnTo>
                    <a:lnTo>
                      <a:pt x="138" y="121"/>
                    </a:lnTo>
                    <a:lnTo>
                      <a:pt x="132" y="130"/>
                    </a:lnTo>
                    <a:lnTo>
                      <a:pt x="129" y="136"/>
                    </a:lnTo>
                    <a:lnTo>
                      <a:pt x="0" y="68"/>
                    </a:lnTo>
                    <a:lnTo>
                      <a:pt x="6" y="53"/>
                    </a:lnTo>
                    <a:lnTo>
                      <a:pt x="10" y="43"/>
                    </a:lnTo>
                    <a:lnTo>
                      <a:pt x="15" y="38"/>
                    </a:lnTo>
                    <a:lnTo>
                      <a:pt x="21" y="36"/>
                    </a:lnTo>
                    <a:lnTo>
                      <a:pt x="26" y="36"/>
                    </a:lnTo>
                    <a:lnTo>
                      <a:pt x="30" y="34"/>
                    </a:lnTo>
                    <a:lnTo>
                      <a:pt x="35" y="29"/>
                    </a:lnTo>
                    <a:lnTo>
                      <a:pt x="40" y="22"/>
                    </a:lnTo>
                    <a:lnTo>
                      <a:pt x="45" y="7"/>
                    </a:lnTo>
                    <a:lnTo>
                      <a:pt x="45" y="9"/>
                    </a:lnTo>
                    <a:lnTo>
                      <a:pt x="45" y="13"/>
                    </a:lnTo>
                    <a:lnTo>
                      <a:pt x="45" y="22"/>
                    </a:lnTo>
                    <a:lnTo>
                      <a:pt x="45" y="30"/>
                    </a:lnTo>
                    <a:lnTo>
                      <a:pt x="45" y="40"/>
                    </a:lnTo>
                    <a:lnTo>
                      <a:pt x="46" y="47"/>
                    </a:lnTo>
                    <a:lnTo>
                      <a:pt x="46" y="51"/>
                    </a:lnTo>
                    <a:lnTo>
                      <a:pt x="47" y="53"/>
                    </a:lnTo>
                    <a:lnTo>
                      <a:pt x="49" y="48"/>
                    </a:lnTo>
                    <a:lnTo>
                      <a:pt x="52" y="36"/>
                    </a:lnTo>
                    <a:lnTo>
                      <a:pt x="53" y="24"/>
                    </a:lnTo>
                    <a:lnTo>
                      <a:pt x="53" y="11"/>
                    </a:lnTo>
                    <a:lnTo>
                      <a:pt x="54" y="0"/>
                    </a:lnTo>
                    <a:lnTo>
                      <a:pt x="55" y="4"/>
                    </a:lnTo>
                    <a:lnTo>
                      <a:pt x="57" y="12"/>
                    </a:lnTo>
                    <a:lnTo>
                      <a:pt x="59" y="24"/>
                    </a:lnTo>
                    <a:lnTo>
                      <a:pt x="58" y="40"/>
                    </a:lnTo>
                    <a:lnTo>
                      <a:pt x="53" y="56"/>
                    </a:lnTo>
                    <a:lnTo>
                      <a:pt x="52" y="60"/>
                    </a:lnTo>
                    <a:lnTo>
                      <a:pt x="52" y="63"/>
                    </a:lnTo>
                    <a:lnTo>
                      <a:pt x="51" y="67"/>
                    </a:lnTo>
                    <a:lnTo>
                      <a:pt x="49" y="69"/>
                    </a:lnTo>
                    <a:lnTo>
                      <a:pt x="49" y="72"/>
                    </a:lnTo>
                    <a:lnTo>
                      <a:pt x="49" y="72"/>
                    </a:lnTo>
                    <a:lnTo>
                      <a:pt x="51" y="72"/>
                    </a:lnTo>
                    <a:lnTo>
                      <a:pt x="51" y="70"/>
                    </a:lnTo>
                    <a:lnTo>
                      <a:pt x="52" y="68"/>
                    </a:lnTo>
                    <a:lnTo>
                      <a:pt x="54" y="66"/>
                    </a:lnTo>
                    <a:lnTo>
                      <a:pt x="60" y="51"/>
                    </a:lnTo>
                    <a:lnTo>
                      <a:pt x="64" y="37"/>
                    </a:lnTo>
                    <a:lnTo>
                      <a:pt x="66" y="24"/>
                    </a:lnTo>
                    <a:lnTo>
                      <a:pt x="68" y="15"/>
                    </a:lnTo>
                    <a:lnTo>
                      <a:pt x="68" y="11"/>
                    </a:lnTo>
                    <a:lnTo>
                      <a:pt x="64" y="55"/>
                    </a:lnTo>
                    <a:lnTo>
                      <a:pt x="59" y="70"/>
                    </a:lnTo>
                    <a:lnTo>
                      <a:pt x="83" y="15"/>
                    </a:lnTo>
                    <a:lnTo>
                      <a:pt x="73" y="47"/>
                    </a:lnTo>
                    <a:lnTo>
                      <a:pt x="77" y="42"/>
                    </a:lnTo>
                    <a:lnTo>
                      <a:pt x="86" y="18"/>
                    </a:lnTo>
                    <a:lnTo>
                      <a:pt x="86" y="21"/>
                    </a:lnTo>
                    <a:lnTo>
                      <a:pt x="87" y="28"/>
                    </a:lnTo>
                    <a:lnTo>
                      <a:pt x="86" y="37"/>
                    </a:lnTo>
                    <a:lnTo>
                      <a:pt x="83" y="50"/>
                    </a:lnTo>
                    <a:lnTo>
                      <a:pt x="81" y="53"/>
                    </a:lnTo>
                    <a:lnTo>
                      <a:pt x="80" y="55"/>
                    </a:lnTo>
                    <a:lnTo>
                      <a:pt x="79" y="58"/>
                    </a:lnTo>
                    <a:lnTo>
                      <a:pt x="78" y="61"/>
                    </a:lnTo>
                    <a:lnTo>
                      <a:pt x="78" y="63"/>
                    </a:lnTo>
                    <a:lnTo>
                      <a:pt x="77" y="66"/>
                    </a:lnTo>
                    <a:lnTo>
                      <a:pt x="77" y="67"/>
                    </a:lnTo>
                    <a:lnTo>
                      <a:pt x="77" y="68"/>
                    </a:lnTo>
                    <a:lnTo>
                      <a:pt x="77" y="67"/>
                    </a:lnTo>
                    <a:lnTo>
                      <a:pt x="78" y="66"/>
                    </a:lnTo>
                    <a:lnTo>
                      <a:pt x="80" y="62"/>
                    </a:lnTo>
                    <a:lnTo>
                      <a:pt x="83" y="57"/>
                    </a:lnTo>
                    <a:lnTo>
                      <a:pt x="85" y="49"/>
                    </a:lnTo>
                    <a:lnTo>
                      <a:pt x="89" y="40"/>
                    </a:lnTo>
                    <a:lnTo>
                      <a:pt x="91" y="31"/>
                    </a:lnTo>
                    <a:lnTo>
                      <a:pt x="93" y="25"/>
                    </a:lnTo>
                    <a:lnTo>
                      <a:pt x="94" y="23"/>
                    </a:lnTo>
                    <a:lnTo>
                      <a:pt x="93" y="26"/>
                    </a:lnTo>
                    <a:lnTo>
                      <a:pt x="92" y="37"/>
                    </a:lnTo>
                    <a:lnTo>
                      <a:pt x="89" y="53"/>
                    </a:lnTo>
                    <a:lnTo>
                      <a:pt x="84" y="72"/>
                    </a:lnTo>
                    <a:lnTo>
                      <a:pt x="84" y="73"/>
                    </a:lnTo>
                    <a:lnTo>
                      <a:pt x="85" y="69"/>
                    </a:lnTo>
                    <a:lnTo>
                      <a:pt x="89" y="62"/>
                    </a:lnTo>
                    <a:lnTo>
                      <a:pt x="92" y="54"/>
                    </a:lnTo>
                    <a:lnTo>
                      <a:pt x="96" y="45"/>
                    </a:lnTo>
                    <a:lnTo>
                      <a:pt x="98" y="37"/>
                    </a:lnTo>
                    <a:lnTo>
                      <a:pt x="100" y="31"/>
                    </a:lnTo>
                    <a:lnTo>
                      <a:pt x="102" y="29"/>
                    </a:lnTo>
                    <a:lnTo>
                      <a:pt x="102" y="32"/>
                    </a:lnTo>
                    <a:lnTo>
                      <a:pt x="100" y="40"/>
                    </a:lnTo>
                    <a:lnTo>
                      <a:pt x="99" y="50"/>
                    </a:lnTo>
                    <a:lnTo>
                      <a:pt x="97" y="62"/>
                    </a:lnTo>
                    <a:lnTo>
                      <a:pt x="96" y="73"/>
                    </a:lnTo>
                    <a:lnTo>
                      <a:pt x="93" y="83"/>
                    </a:lnTo>
                    <a:lnTo>
                      <a:pt x="93" y="85"/>
                    </a:lnTo>
                    <a:lnTo>
                      <a:pt x="94" y="82"/>
                    </a:lnTo>
                    <a:lnTo>
                      <a:pt x="97" y="76"/>
                    </a:lnTo>
                    <a:lnTo>
                      <a:pt x="99" y="69"/>
                    </a:lnTo>
                    <a:lnTo>
                      <a:pt x="103" y="61"/>
                    </a:lnTo>
                    <a:lnTo>
                      <a:pt x="106" y="53"/>
                    </a:lnTo>
                    <a:lnTo>
                      <a:pt x="109" y="45"/>
                    </a:lnTo>
                    <a:lnTo>
                      <a:pt x="111" y="42"/>
                    </a:lnTo>
                    <a:lnTo>
                      <a:pt x="111" y="4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1" name="Freeform 500"/>
              <p:cNvSpPr>
                <a:spLocks/>
              </p:cNvSpPr>
              <p:nvPr/>
            </p:nvSpPr>
            <p:spPr bwMode="auto">
              <a:xfrm>
                <a:off x="5015124" y="3995692"/>
                <a:ext cx="187295" cy="134684"/>
              </a:xfrm>
              <a:custGeom>
                <a:avLst/>
                <a:gdLst>
                  <a:gd name="T0" fmla="*/ 176 w 178"/>
                  <a:gd name="T1" fmla="*/ 65 h 128"/>
                  <a:gd name="T2" fmla="*/ 163 w 178"/>
                  <a:gd name="T3" fmla="*/ 81 h 128"/>
                  <a:gd name="T4" fmla="*/ 150 w 178"/>
                  <a:gd name="T5" fmla="*/ 99 h 128"/>
                  <a:gd name="T6" fmla="*/ 146 w 178"/>
                  <a:gd name="T7" fmla="*/ 103 h 128"/>
                  <a:gd name="T8" fmla="*/ 151 w 178"/>
                  <a:gd name="T9" fmla="*/ 91 h 128"/>
                  <a:gd name="T10" fmla="*/ 156 w 178"/>
                  <a:gd name="T11" fmla="*/ 74 h 128"/>
                  <a:gd name="T12" fmla="*/ 158 w 178"/>
                  <a:gd name="T13" fmla="*/ 60 h 128"/>
                  <a:gd name="T14" fmla="*/ 154 w 178"/>
                  <a:gd name="T15" fmla="*/ 61 h 128"/>
                  <a:gd name="T16" fmla="*/ 146 w 178"/>
                  <a:gd name="T17" fmla="*/ 75 h 128"/>
                  <a:gd name="T18" fmla="*/ 139 w 178"/>
                  <a:gd name="T19" fmla="*/ 84 h 128"/>
                  <a:gd name="T20" fmla="*/ 128 w 178"/>
                  <a:gd name="T21" fmla="*/ 97 h 128"/>
                  <a:gd name="T22" fmla="*/ 127 w 178"/>
                  <a:gd name="T23" fmla="*/ 96 h 128"/>
                  <a:gd name="T24" fmla="*/ 131 w 178"/>
                  <a:gd name="T25" fmla="*/ 85 h 128"/>
                  <a:gd name="T26" fmla="*/ 136 w 178"/>
                  <a:gd name="T27" fmla="*/ 71 h 128"/>
                  <a:gd name="T28" fmla="*/ 139 w 178"/>
                  <a:gd name="T29" fmla="*/ 61 h 128"/>
                  <a:gd name="T30" fmla="*/ 133 w 178"/>
                  <a:gd name="T31" fmla="*/ 62 h 128"/>
                  <a:gd name="T32" fmla="*/ 120 w 178"/>
                  <a:gd name="T33" fmla="*/ 81 h 128"/>
                  <a:gd name="T34" fmla="*/ 111 w 178"/>
                  <a:gd name="T35" fmla="*/ 96 h 128"/>
                  <a:gd name="T36" fmla="*/ 89 w 178"/>
                  <a:gd name="T37" fmla="*/ 97 h 128"/>
                  <a:gd name="T38" fmla="*/ 87 w 178"/>
                  <a:gd name="T39" fmla="*/ 99 h 128"/>
                  <a:gd name="T40" fmla="*/ 83 w 178"/>
                  <a:gd name="T41" fmla="*/ 100 h 128"/>
                  <a:gd name="T42" fmla="*/ 96 w 178"/>
                  <a:gd name="T43" fmla="*/ 74 h 128"/>
                  <a:gd name="T44" fmla="*/ 66 w 178"/>
                  <a:gd name="T45" fmla="*/ 104 h 128"/>
                  <a:gd name="T46" fmla="*/ 61 w 178"/>
                  <a:gd name="T47" fmla="*/ 105 h 128"/>
                  <a:gd name="T48" fmla="*/ 85 w 178"/>
                  <a:gd name="T49" fmla="*/ 64 h 128"/>
                  <a:gd name="T50" fmla="*/ 31 w 178"/>
                  <a:gd name="T51" fmla="*/ 128 h 128"/>
                  <a:gd name="T52" fmla="*/ 70 w 178"/>
                  <a:gd name="T53" fmla="*/ 71 h 128"/>
                  <a:gd name="T54" fmla="*/ 69 w 178"/>
                  <a:gd name="T55" fmla="*/ 73 h 128"/>
                  <a:gd name="T56" fmla="*/ 66 w 178"/>
                  <a:gd name="T57" fmla="*/ 77 h 128"/>
                  <a:gd name="T58" fmla="*/ 62 w 178"/>
                  <a:gd name="T59" fmla="*/ 83 h 128"/>
                  <a:gd name="T60" fmla="*/ 57 w 178"/>
                  <a:gd name="T61" fmla="*/ 87 h 128"/>
                  <a:gd name="T62" fmla="*/ 51 w 178"/>
                  <a:gd name="T63" fmla="*/ 93 h 128"/>
                  <a:gd name="T64" fmla="*/ 47 w 178"/>
                  <a:gd name="T65" fmla="*/ 99 h 128"/>
                  <a:gd name="T66" fmla="*/ 43 w 178"/>
                  <a:gd name="T67" fmla="*/ 104 h 128"/>
                  <a:gd name="T68" fmla="*/ 39 w 178"/>
                  <a:gd name="T69" fmla="*/ 106 h 128"/>
                  <a:gd name="T70" fmla="*/ 38 w 178"/>
                  <a:gd name="T71" fmla="*/ 107 h 128"/>
                  <a:gd name="T72" fmla="*/ 38 w 178"/>
                  <a:gd name="T73" fmla="*/ 106 h 128"/>
                  <a:gd name="T74" fmla="*/ 41 w 178"/>
                  <a:gd name="T75" fmla="*/ 102 h 128"/>
                  <a:gd name="T76" fmla="*/ 45 w 178"/>
                  <a:gd name="T77" fmla="*/ 94 h 128"/>
                  <a:gd name="T78" fmla="*/ 54 w 178"/>
                  <a:gd name="T79" fmla="*/ 83 h 128"/>
                  <a:gd name="T80" fmla="*/ 64 w 178"/>
                  <a:gd name="T81" fmla="*/ 66 h 128"/>
                  <a:gd name="T82" fmla="*/ 66 w 178"/>
                  <a:gd name="T83" fmla="*/ 64 h 128"/>
                  <a:gd name="T84" fmla="*/ 57 w 178"/>
                  <a:gd name="T85" fmla="*/ 73 h 128"/>
                  <a:gd name="T86" fmla="*/ 44 w 178"/>
                  <a:gd name="T87" fmla="*/ 88 h 128"/>
                  <a:gd name="T88" fmla="*/ 30 w 178"/>
                  <a:gd name="T89" fmla="*/ 105 h 128"/>
                  <a:gd name="T90" fmla="*/ 22 w 178"/>
                  <a:gd name="T91" fmla="*/ 116 h 128"/>
                  <a:gd name="T92" fmla="*/ 29 w 178"/>
                  <a:gd name="T93" fmla="*/ 105 h 128"/>
                  <a:gd name="T94" fmla="*/ 34 w 178"/>
                  <a:gd name="T95" fmla="*/ 91 h 128"/>
                  <a:gd name="T96" fmla="*/ 29 w 178"/>
                  <a:gd name="T97" fmla="*/ 87 h 128"/>
                  <a:gd name="T98" fmla="*/ 18 w 178"/>
                  <a:gd name="T99" fmla="*/ 90 h 128"/>
                  <a:gd name="T100" fmla="*/ 6 w 178"/>
                  <a:gd name="T101" fmla="*/ 93 h 128"/>
                  <a:gd name="T102" fmla="*/ 0 w 178"/>
                  <a:gd name="T103" fmla="*/ 91 h 128"/>
                  <a:gd name="T104" fmla="*/ 5 w 178"/>
                  <a:gd name="T105" fmla="*/ 79 h 128"/>
                  <a:gd name="T106" fmla="*/ 21 w 178"/>
                  <a:gd name="T107" fmla="*/ 56 h 128"/>
                  <a:gd name="T108" fmla="*/ 26 w 178"/>
                  <a:gd name="T109" fmla="*/ 39 h 128"/>
                  <a:gd name="T110" fmla="*/ 31 w 178"/>
                  <a:gd name="T111" fmla="*/ 21 h 128"/>
                  <a:gd name="T112" fmla="*/ 47 w 178"/>
                  <a:gd name="T11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8" h="128">
                    <a:moveTo>
                      <a:pt x="178" y="60"/>
                    </a:moveTo>
                    <a:lnTo>
                      <a:pt x="176" y="65"/>
                    </a:lnTo>
                    <a:lnTo>
                      <a:pt x="170" y="73"/>
                    </a:lnTo>
                    <a:lnTo>
                      <a:pt x="163" y="81"/>
                    </a:lnTo>
                    <a:lnTo>
                      <a:pt x="156" y="91"/>
                    </a:lnTo>
                    <a:lnTo>
                      <a:pt x="150" y="99"/>
                    </a:lnTo>
                    <a:lnTo>
                      <a:pt x="146" y="104"/>
                    </a:lnTo>
                    <a:lnTo>
                      <a:pt x="146" y="103"/>
                    </a:lnTo>
                    <a:lnTo>
                      <a:pt x="147" y="98"/>
                    </a:lnTo>
                    <a:lnTo>
                      <a:pt x="151" y="91"/>
                    </a:lnTo>
                    <a:lnTo>
                      <a:pt x="153" y="83"/>
                    </a:lnTo>
                    <a:lnTo>
                      <a:pt x="156" y="74"/>
                    </a:lnTo>
                    <a:lnTo>
                      <a:pt x="158" y="66"/>
                    </a:lnTo>
                    <a:lnTo>
                      <a:pt x="158" y="60"/>
                    </a:lnTo>
                    <a:lnTo>
                      <a:pt x="157" y="59"/>
                    </a:lnTo>
                    <a:lnTo>
                      <a:pt x="154" y="61"/>
                    </a:lnTo>
                    <a:lnTo>
                      <a:pt x="150" y="68"/>
                    </a:lnTo>
                    <a:lnTo>
                      <a:pt x="146" y="75"/>
                    </a:lnTo>
                    <a:lnTo>
                      <a:pt x="143" y="81"/>
                    </a:lnTo>
                    <a:lnTo>
                      <a:pt x="139" y="84"/>
                    </a:lnTo>
                    <a:lnTo>
                      <a:pt x="133" y="93"/>
                    </a:lnTo>
                    <a:lnTo>
                      <a:pt x="128" y="97"/>
                    </a:lnTo>
                    <a:lnTo>
                      <a:pt x="127" y="98"/>
                    </a:lnTo>
                    <a:lnTo>
                      <a:pt x="127" y="96"/>
                    </a:lnTo>
                    <a:lnTo>
                      <a:pt x="128" y="91"/>
                    </a:lnTo>
                    <a:lnTo>
                      <a:pt x="131" y="85"/>
                    </a:lnTo>
                    <a:lnTo>
                      <a:pt x="133" y="78"/>
                    </a:lnTo>
                    <a:lnTo>
                      <a:pt x="136" y="71"/>
                    </a:lnTo>
                    <a:lnTo>
                      <a:pt x="138" y="65"/>
                    </a:lnTo>
                    <a:lnTo>
                      <a:pt x="139" y="61"/>
                    </a:lnTo>
                    <a:lnTo>
                      <a:pt x="139" y="60"/>
                    </a:lnTo>
                    <a:lnTo>
                      <a:pt x="133" y="62"/>
                    </a:lnTo>
                    <a:lnTo>
                      <a:pt x="126" y="71"/>
                    </a:lnTo>
                    <a:lnTo>
                      <a:pt x="120" y="81"/>
                    </a:lnTo>
                    <a:lnTo>
                      <a:pt x="115" y="91"/>
                    </a:lnTo>
                    <a:lnTo>
                      <a:pt x="111" y="96"/>
                    </a:lnTo>
                    <a:lnTo>
                      <a:pt x="119" y="68"/>
                    </a:lnTo>
                    <a:lnTo>
                      <a:pt x="89" y="97"/>
                    </a:lnTo>
                    <a:lnTo>
                      <a:pt x="88" y="98"/>
                    </a:lnTo>
                    <a:lnTo>
                      <a:pt x="87" y="99"/>
                    </a:lnTo>
                    <a:lnTo>
                      <a:pt x="85" y="100"/>
                    </a:lnTo>
                    <a:lnTo>
                      <a:pt x="83" y="100"/>
                    </a:lnTo>
                    <a:lnTo>
                      <a:pt x="80" y="99"/>
                    </a:lnTo>
                    <a:lnTo>
                      <a:pt x="96" y="74"/>
                    </a:lnTo>
                    <a:lnTo>
                      <a:pt x="67" y="104"/>
                    </a:lnTo>
                    <a:lnTo>
                      <a:pt x="66" y="104"/>
                    </a:lnTo>
                    <a:lnTo>
                      <a:pt x="63" y="104"/>
                    </a:lnTo>
                    <a:lnTo>
                      <a:pt x="61" y="105"/>
                    </a:lnTo>
                    <a:lnTo>
                      <a:pt x="60" y="105"/>
                    </a:lnTo>
                    <a:lnTo>
                      <a:pt x="85" y="64"/>
                    </a:lnTo>
                    <a:lnTo>
                      <a:pt x="45" y="113"/>
                    </a:lnTo>
                    <a:lnTo>
                      <a:pt x="31" y="128"/>
                    </a:lnTo>
                    <a:lnTo>
                      <a:pt x="72" y="71"/>
                    </a:lnTo>
                    <a:lnTo>
                      <a:pt x="70" y="71"/>
                    </a:lnTo>
                    <a:lnTo>
                      <a:pt x="70" y="72"/>
                    </a:lnTo>
                    <a:lnTo>
                      <a:pt x="69" y="73"/>
                    </a:lnTo>
                    <a:lnTo>
                      <a:pt x="68" y="75"/>
                    </a:lnTo>
                    <a:lnTo>
                      <a:pt x="66" y="77"/>
                    </a:lnTo>
                    <a:lnTo>
                      <a:pt x="63" y="79"/>
                    </a:lnTo>
                    <a:lnTo>
                      <a:pt x="62" y="83"/>
                    </a:lnTo>
                    <a:lnTo>
                      <a:pt x="60" y="85"/>
                    </a:lnTo>
                    <a:lnTo>
                      <a:pt x="57" y="87"/>
                    </a:lnTo>
                    <a:lnTo>
                      <a:pt x="54" y="91"/>
                    </a:lnTo>
                    <a:lnTo>
                      <a:pt x="51" y="93"/>
                    </a:lnTo>
                    <a:lnTo>
                      <a:pt x="49" y="97"/>
                    </a:lnTo>
                    <a:lnTo>
                      <a:pt x="47" y="99"/>
                    </a:lnTo>
                    <a:lnTo>
                      <a:pt x="44" y="102"/>
                    </a:lnTo>
                    <a:lnTo>
                      <a:pt x="43" y="104"/>
                    </a:lnTo>
                    <a:lnTo>
                      <a:pt x="41" y="105"/>
                    </a:lnTo>
                    <a:lnTo>
                      <a:pt x="39" y="106"/>
                    </a:lnTo>
                    <a:lnTo>
                      <a:pt x="38" y="107"/>
                    </a:lnTo>
                    <a:lnTo>
                      <a:pt x="38" y="107"/>
                    </a:lnTo>
                    <a:lnTo>
                      <a:pt x="38" y="107"/>
                    </a:lnTo>
                    <a:lnTo>
                      <a:pt x="38" y="106"/>
                    </a:lnTo>
                    <a:lnTo>
                      <a:pt x="38" y="105"/>
                    </a:lnTo>
                    <a:lnTo>
                      <a:pt x="41" y="102"/>
                    </a:lnTo>
                    <a:lnTo>
                      <a:pt x="42" y="98"/>
                    </a:lnTo>
                    <a:lnTo>
                      <a:pt x="45" y="94"/>
                    </a:lnTo>
                    <a:lnTo>
                      <a:pt x="49" y="88"/>
                    </a:lnTo>
                    <a:lnTo>
                      <a:pt x="54" y="83"/>
                    </a:lnTo>
                    <a:lnTo>
                      <a:pt x="58" y="74"/>
                    </a:lnTo>
                    <a:lnTo>
                      <a:pt x="64" y="66"/>
                    </a:lnTo>
                    <a:lnTo>
                      <a:pt x="67" y="62"/>
                    </a:lnTo>
                    <a:lnTo>
                      <a:pt x="66" y="64"/>
                    </a:lnTo>
                    <a:lnTo>
                      <a:pt x="62" y="67"/>
                    </a:lnTo>
                    <a:lnTo>
                      <a:pt x="57" y="73"/>
                    </a:lnTo>
                    <a:lnTo>
                      <a:pt x="50" y="80"/>
                    </a:lnTo>
                    <a:lnTo>
                      <a:pt x="44" y="88"/>
                    </a:lnTo>
                    <a:lnTo>
                      <a:pt x="37" y="97"/>
                    </a:lnTo>
                    <a:lnTo>
                      <a:pt x="30" y="105"/>
                    </a:lnTo>
                    <a:lnTo>
                      <a:pt x="25" y="111"/>
                    </a:lnTo>
                    <a:lnTo>
                      <a:pt x="22" y="116"/>
                    </a:lnTo>
                    <a:lnTo>
                      <a:pt x="19" y="117"/>
                    </a:lnTo>
                    <a:lnTo>
                      <a:pt x="29" y="105"/>
                    </a:lnTo>
                    <a:lnTo>
                      <a:pt x="32" y="96"/>
                    </a:lnTo>
                    <a:lnTo>
                      <a:pt x="34" y="91"/>
                    </a:lnTo>
                    <a:lnTo>
                      <a:pt x="32" y="88"/>
                    </a:lnTo>
                    <a:lnTo>
                      <a:pt x="29" y="87"/>
                    </a:lnTo>
                    <a:lnTo>
                      <a:pt x="23" y="88"/>
                    </a:lnTo>
                    <a:lnTo>
                      <a:pt x="18" y="90"/>
                    </a:lnTo>
                    <a:lnTo>
                      <a:pt x="12" y="92"/>
                    </a:lnTo>
                    <a:lnTo>
                      <a:pt x="6" y="93"/>
                    </a:lnTo>
                    <a:lnTo>
                      <a:pt x="3" y="93"/>
                    </a:lnTo>
                    <a:lnTo>
                      <a:pt x="0" y="91"/>
                    </a:lnTo>
                    <a:lnTo>
                      <a:pt x="2" y="87"/>
                    </a:lnTo>
                    <a:lnTo>
                      <a:pt x="5" y="79"/>
                    </a:lnTo>
                    <a:lnTo>
                      <a:pt x="13" y="67"/>
                    </a:lnTo>
                    <a:lnTo>
                      <a:pt x="21" y="56"/>
                    </a:lnTo>
                    <a:lnTo>
                      <a:pt x="24" y="47"/>
                    </a:lnTo>
                    <a:lnTo>
                      <a:pt x="26" y="39"/>
                    </a:lnTo>
                    <a:lnTo>
                      <a:pt x="28" y="30"/>
                    </a:lnTo>
                    <a:lnTo>
                      <a:pt x="31" y="21"/>
                    </a:lnTo>
                    <a:lnTo>
                      <a:pt x="37" y="11"/>
                    </a:lnTo>
                    <a:lnTo>
                      <a:pt x="47" y="0"/>
                    </a:lnTo>
                    <a:lnTo>
                      <a:pt x="178" y="6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2" name="Freeform 501"/>
              <p:cNvSpPr>
                <a:spLocks/>
              </p:cNvSpPr>
              <p:nvPr/>
            </p:nvSpPr>
            <p:spPr bwMode="auto">
              <a:xfrm>
                <a:off x="6381960" y="4200875"/>
                <a:ext cx="159938" cy="154677"/>
              </a:xfrm>
              <a:custGeom>
                <a:avLst/>
                <a:gdLst>
                  <a:gd name="T0" fmla="*/ 87 w 152"/>
                  <a:gd name="T1" fmla="*/ 65 h 147"/>
                  <a:gd name="T2" fmla="*/ 94 w 152"/>
                  <a:gd name="T3" fmla="*/ 89 h 147"/>
                  <a:gd name="T4" fmla="*/ 103 w 152"/>
                  <a:gd name="T5" fmla="*/ 51 h 147"/>
                  <a:gd name="T6" fmla="*/ 106 w 152"/>
                  <a:gd name="T7" fmla="*/ 69 h 147"/>
                  <a:gd name="T8" fmla="*/ 106 w 152"/>
                  <a:gd name="T9" fmla="*/ 88 h 147"/>
                  <a:gd name="T10" fmla="*/ 109 w 152"/>
                  <a:gd name="T11" fmla="*/ 72 h 147"/>
                  <a:gd name="T12" fmla="*/ 113 w 152"/>
                  <a:gd name="T13" fmla="*/ 46 h 147"/>
                  <a:gd name="T14" fmla="*/ 117 w 152"/>
                  <a:gd name="T15" fmla="*/ 35 h 147"/>
                  <a:gd name="T16" fmla="*/ 120 w 152"/>
                  <a:gd name="T17" fmla="*/ 67 h 147"/>
                  <a:gd name="T18" fmla="*/ 126 w 152"/>
                  <a:gd name="T19" fmla="*/ 88 h 147"/>
                  <a:gd name="T20" fmla="*/ 131 w 152"/>
                  <a:gd name="T21" fmla="*/ 80 h 147"/>
                  <a:gd name="T22" fmla="*/ 138 w 152"/>
                  <a:gd name="T23" fmla="*/ 62 h 147"/>
                  <a:gd name="T24" fmla="*/ 148 w 152"/>
                  <a:gd name="T25" fmla="*/ 83 h 147"/>
                  <a:gd name="T26" fmla="*/ 152 w 152"/>
                  <a:gd name="T27" fmla="*/ 112 h 147"/>
                  <a:gd name="T28" fmla="*/ 0 w 152"/>
                  <a:gd name="T29" fmla="*/ 126 h 147"/>
                  <a:gd name="T30" fmla="*/ 7 w 152"/>
                  <a:gd name="T31" fmla="*/ 87 h 147"/>
                  <a:gd name="T32" fmla="*/ 18 w 152"/>
                  <a:gd name="T33" fmla="*/ 61 h 147"/>
                  <a:gd name="T34" fmla="*/ 21 w 152"/>
                  <a:gd name="T35" fmla="*/ 13 h 147"/>
                  <a:gd name="T36" fmla="*/ 24 w 152"/>
                  <a:gd name="T37" fmla="*/ 27 h 147"/>
                  <a:gd name="T38" fmla="*/ 30 w 152"/>
                  <a:gd name="T39" fmla="*/ 57 h 147"/>
                  <a:gd name="T40" fmla="*/ 36 w 152"/>
                  <a:gd name="T41" fmla="*/ 75 h 147"/>
                  <a:gd name="T42" fmla="*/ 35 w 152"/>
                  <a:gd name="T43" fmla="*/ 51 h 147"/>
                  <a:gd name="T44" fmla="*/ 26 w 152"/>
                  <a:gd name="T45" fmla="*/ 0 h 147"/>
                  <a:gd name="T46" fmla="*/ 34 w 152"/>
                  <a:gd name="T47" fmla="*/ 23 h 147"/>
                  <a:gd name="T48" fmla="*/ 42 w 152"/>
                  <a:gd name="T49" fmla="*/ 76 h 147"/>
                  <a:gd name="T50" fmla="*/ 45 w 152"/>
                  <a:gd name="T51" fmla="*/ 99 h 147"/>
                  <a:gd name="T52" fmla="*/ 46 w 152"/>
                  <a:gd name="T53" fmla="*/ 97 h 147"/>
                  <a:gd name="T54" fmla="*/ 46 w 152"/>
                  <a:gd name="T55" fmla="*/ 71 h 147"/>
                  <a:gd name="T56" fmla="*/ 42 w 152"/>
                  <a:gd name="T57" fmla="*/ 23 h 147"/>
                  <a:gd name="T58" fmla="*/ 50 w 152"/>
                  <a:gd name="T59" fmla="*/ 71 h 147"/>
                  <a:gd name="T60" fmla="*/ 55 w 152"/>
                  <a:gd name="T61" fmla="*/ 56 h 147"/>
                  <a:gd name="T62" fmla="*/ 58 w 152"/>
                  <a:gd name="T63" fmla="*/ 16 h 147"/>
                  <a:gd name="T64" fmla="*/ 64 w 152"/>
                  <a:gd name="T65" fmla="*/ 56 h 147"/>
                  <a:gd name="T66" fmla="*/ 64 w 152"/>
                  <a:gd name="T67" fmla="*/ 69 h 147"/>
                  <a:gd name="T68" fmla="*/ 64 w 152"/>
                  <a:gd name="T69" fmla="*/ 80 h 147"/>
                  <a:gd name="T70" fmla="*/ 64 w 152"/>
                  <a:gd name="T71" fmla="*/ 83 h 147"/>
                  <a:gd name="T72" fmla="*/ 65 w 152"/>
                  <a:gd name="T73" fmla="*/ 75 h 147"/>
                  <a:gd name="T74" fmla="*/ 65 w 152"/>
                  <a:gd name="T75" fmla="*/ 40 h 147"/>
                  <a:gd name="T76" fmla="*/ 64 w 152"/>
                  <a:gd name="T77" fmla="*/ 16 h 147"/>
                  <a:gd name="T78" fmla="*/ 67 w 152"/>
                  <a:gd name="T79" fmla="*/ 44 h 147"/>
                  <a:gd name="T80" fmla="*/ 71 w 152"/>
                  <a:gd name="T81" fmla="*/ 87 h 147"/>
                  <a:gd name="T82" fmla="*/ 72 w 152"/>
                  <a:gd name="T83" fmla="*/ 58 h 147"/>
                  <a:gd name="T84" fmla="*/ 72 w 152"/>
                  <a:gd name="T85" fmla="*/ 24 h 147"/>
                  <a:gd name="T86" fmla="*/ 73 w 152"/>
                  <a:gd name="T87" fmla="*/ 32 h 147"/>
                  <a:gd name="T88" fmla="*/ 79 w 152"/>
                  <a:gd name="T89" fmla="*/ 71 h 147"/>
                  <a:gd name="T90" fmla="*/ 82 w 152"/>
                  <a:gd name="T91" fmla="*/ 101 h 147"/>
                  <a:gd name="T92" fmla="*/ 82 w 152"/>
                  <a:gd name="T93" fmla="*/ 76 h 147"/>
                  <a:gd name="T94" fmla="*/ 82 w 152"/>
                  <a:gd name="T95" fmla="*/ 4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2" h="147">
                    <a:moveTo>
                      <a:pt x="82" y="36"/>
                    </a:moveTo>
                    <a:lnTo>
                      <a:pt x="85" y="51"/>
                    </a:lnTo>
                    <a:lnTo>
                      <a:pt x="87" y="65"/>
                    </a:lnTo>
                    <a:lnTo>
                      <a:pt x="91" y="78"/>
                    </a:lnTo>
                    <a:lnTo>
                      <a:pt x="92" y="87"/>
                    </a:lnTo>
                    <a:lnTo>
                      <a:pt x="94" y="89"/>
                    </a:lnTo>
                    <a:lnTo>
                      <a:pt x="97" y="84"/>
                    </a:lnTo>
                    <a:lnTo>
                      <a:pt x="99" y="71"/>
                    </a:lnTo>
                    <a:lnTo>
                      <a:pt x="103" y="51"/>
                    </a:lnTo>
                    <a:lnTo>
                      <a:pt x="107" y="24"/>
                    </a:lnTo>
                    <a:lnTo>
                      <a:pt x="106" y="50"/>
                    </a:lnTo>
                    <a:lnTo>
                      <a:pt x="106" y="69"/>
                    </a:lnTo>
                    <a:lnTo>
                      <a:pt x="106" y="81"/>
                    </a:lnTo>
                    <a:lnTo>
                      <a:pt x="106" y="87"/>
                    </a:lnTo>
                    <a:lnTo>
                      <a:pt x="106" y="88"/>
                    </a:lnTo>
                    <a:lnTo>
                      <a:pt x="107" y="86"/>
                    </a:lnTo>
                    <a:lnTo>
                      <a:pt x="109" y="80"/>
                    </a:lnTo>
                    <a:lnTo>
                      <a:pt x="109" y="72"/>
                    </a:lnTo>
                    <a:lnTo>
                      <a:pt x="111" y="64"/>
                    </a:lnTo>
                    <a:lnTo>
                      <a:pt x="112" y="55"/>
                    </a:lnTo>
                    <a:lnTo>
                      <a:pt x="113" y="46"/>
                    </a:lnTo>
                    <a:lnTo>
                      <a:pt x="114" y="39"/>
                    </a:lnTo>
                    <a:lnTo>
                      <a:pt x="116" y="35"/>
                    </a:lnTo>
                    <a:lnTo>
                      <a:pt x="117" y="35"/>
                    </a:lnTo>
                    <a:lnTo>
                      <a:pt x="118" y="38"/>
                    </a:lnTo>
                    <a:lnTo>
                      <a:pt x="119" y="46"/>
                    </a:lnTo>
                    <a:lnTo>
                      <a:pt x="120" y="67"/>
                    </a:lnTo>
                    <a:lnTo>
                      <a:pt x="123" y="80"/>
                    </a:lnTo>
                    <a:lnTo>
                      <a:pt x="125" y="86"/>
                    </a:lnTo>
                    <a:lnTo>
                      <a:pt x="126" y="88"/>
                    </a:lnTo>
                    <a:lnTo>
                      <a:pt x="129" y="87"/>
                    </a:lnTo>
                    <a:lnTo>
                      <a:pt x="130" y="83"/>
                    </a:lnTo>
                    <a:lnTo>
                      <a:pt x="131" y="80"/>
                    </a:lnTo>
                    <a:lnTo>
                      <a:pt x="132" y="67"/>
                    </a:lnTo>
                    <a:lnTo>
                      <a:pt x="135" y="62"/>
                    </a:lnTo>
                    <a:lnTo>
                      <a:pt x="138" y="62"/>
                    </a:lnTo>
                    <a:lnTo>
                      <a:pt x="142" y="67"/>
                    </a:lnTo>
                    <a:lnTo>
                      <a:pt x="144" y="74"/>
                    </a:lnTo>
                    <a:lnTo>
                      <a:pt x="148" y="83"/>
                    </a:lnTo>
                    <a:lnTo>
                      <a:pt x="150" y="94"/>
                    </a:lnTo>
                    <a:lnTo>
                      <a:pt x="151" y="103"/>
                    </a:lnTo>
                    <a:lnTo>
                      <a:pt x="152" y="112"/>
                    </a:lnTo>
                    <a:lnTo>
                      <a:pt x="152" y="116"/>
                    </a:lnTo>
                    <a:lnTo>
                      <a:pt x="1" y="147"/>
                    </a:lnTo>
                    <a:lnTo>
                      <a:pt x="0" y="126"/>
                    </a:lnTo>
                    <a:lnTo>
                      <a:pt x="1" y="109"/>
                    </a:lnTo>
                    <a:lnTo>
                      <a:pt x="3" y="96"/>
                    </a:lnTo>
                    <a:lnTo>
                      <a:pt x="7" y="87"/>
                    </a:lnTo>
                    <a:lnTo>
                      <a:pt x="11" y="77"/>
                    </a:lnTo>
                    <a:lnTo>
                      <a:pt x="15" y="69"/>
                    </a:lnTo>
                    <a:lnTo>
                      <a:pt x="18" y="61"/>
                    </a:lnTo>
                    <a:lnTo>
                      <a:pt x="21" y="49"/>
                    </a:lnTo>
                    <a:lnTo>
                      <a:pt x="22" y="33"/>
                    </a:lnTo>
                    <a:lnTo>
                      <a:pt x="21" y="13"/>
                    </a:lnTo>
                    <a:lnTo>
                      <a:pt x="21" y="14"/>
                    </a:lnTo>
                    <a:lnTo>
                      <a:pt x="22" y="19"/>
                    </a:lnTo>
                    <a:lnTo>
                      <a:pt x="24" y="27"/>
                    </a:lnTo>
                    <a:lnTo>
                      <a:pt x="27" y="37"/>
                    </a:lnTo>
                    <a:lnTo>
                      <a:pt x="28" y="48"/>
                    </a:lnTo>
                    <a:lnTo>
                      <a:pt x="30" y="57"/>
                    </a:lnTo>
                    <a:lnTo>
                      <a:pt x="33" y="65"/>
                    </a:lnTo>
                    <a:lnTo>
                      <a:pt x="35" y="72"/>
                    </a:lnTo>
                    <a:lnTo>
                      <a:pt x="36" y="75"/>
                    </a:lnTo>
                    <a:lnTo>
                      <a:pt x="36" y="72"/>
                    </a:lnTo>
                    <a:lnTo>
                      <a:pt x="36" y="65"/>
                    </a:lnTo>
                    <a:lnTo>
                      <a:pt x="35" y="51"/>
                    </a:lnTo>
                    <a:lnTo>
                      <a:pt x="33" y="33"/>
                    </a:lnTo>
                    <a:lnTo>
                      <a:pt x="29" y="16"/>
                    </a:lnTo>
                    <a:lnTo>
                      <a:pt x="26" y="0"/>
                    </a:lnTo>
                    <a:lnTo>
                      <a:pt x="27" y="4"/>
                    </a:lnTo>
                    <a:lnTo>
                      <a:pt x="30" y="11"/>
                    </a:lnTo>
                    <a:lnTo>
                      <a:pt x="34" y="23"/>
                    </a:lnTo>
                    <a:lnTo>
                      <a:pt x="39" y="38"/>
                    </a:lnTo>
                    <a:lnTo>
                      <a:pt x="41" y="56"/>
                    </a:lnTo>
                    <a:lnTo>
                      <a:pt x="42" y="76"/>
                    </a:lnTo>
                    <a:lnTo>
                      <a:pt x="43" y="86"/>
                    </a:lnTo>
                    <a:lnTo>
                      <a:pt x="43" y="94"/>
                    </a:lnTo>
                    <a:lnTo>
                      <a:pt x="45" y="99"/>
                    </a:lnTo>
                    <a:lnTo>
                      <a:pt x="45" y="100"/>
                    </a:lnTo>
                    <a:lnTo>
                      <a:pt x="45" y="99"/>
                    </a:lnTo>
                    <a:lnTo>
                      <a:pt x="46" y="97"/>
                    </a:lnTo>
                    <a:lnTo>
                      <a:pt x="46" y="94"/>
                    </a:lnTo>
                    <a:lnTo>
                      <a:pt x="46" y="90"/>
                    </a:lnTo>
                    <a:lnTo>
                      <a:pt x="46" y="71"/>
                    </a:lnTo>
                    <a:lnTo>
                      <a:pt x="45" y="54"/>
                    </a:lnTo>
                    <a:lnTo>
                      <a:pt x="43" y="36"/>
                    </a:lnTo>
                    <a:lnTo>
                      <a:pt x="42" y="23"/>
                    </a:lnTo>
                    <a:lnTo>
                      <a:pt x="41" y="13"/>
                    </a:lnTo>
                    <a:lnTo>
                      <a:pt x="40" y="10"/>
                    </a:lnTo>
                    <a:lnTo>
                      <a:pt x="50" y="71"/>
                    </a:lnTo>
                    <a:lnTo>
                      <a:pt x="50" y="94"/>
                    </a:lnTo>
                    <a:lnTo>
                      <a:pt x="53" y="8"/>
                    </a:lnTo>
                    <a:lnTo>
                      <a:pt x="55" y="56"/>
                    </a:lnTo>
                    <a:lnTo>
                      <a:pt x="56" y="49"/>
                    </a:lnTo>
                    <a:lnTo>
                      <a:pt x="56" y="13"/>
                    </a:lnTo>
                    <a:lnTo>
                      <a:pt x="58" y="16"/>
                    </a:lnTo>
                    <a:lnTo>
                      <a:pt x="60" y="24"/>
                    </a:lnTo>
                    <a:lnTo>
                      <a:pt x="62" y="38"/>
                    </a:lnTo>
                    <a:lnTo>
                      <a:pt x="64" y="56"/>
                    </a:lnTo>
                    <a:lnTo>
                      <a:pt x="64" y="61"/>
                    </a:lnTo>
                    <a:lnTo>
                      <a:pt x="64" y="64"/>
                    </a:lnTo>
                    <a:lnTo>
                      <a:pt x="64" y="69"/>
                    </a:lnTo>
                    <a:lnTo>
                      <a:pt x="64" y="72"/>
                    </a:lnTo>
                    <a:lnTo>
                      <a:pt x="64" y="76"/>
                    </a:lnTo>
                    <a:lnTo>
                      <a:pt x="64" y="80"/>
                    </a:lnTo>
                    <a:lnTo>
                      <a:pt x="64" y="82"/>
                    </a:lnTo>
                    <a:lnTo>
                      <a:pt x="64" y="83"/>
                    </a:lnTo>
                    <a:lnTo>
                      <a:pt x="64" y="83"/>
                    </a:lnTo>
                    <a:lnTo>
                      <a:pt x="65" y="82"/>
                    </a:lnTo>
                    <a:lnTo>
                      <a:pt x="65" y="80"/>
                    </a:lnTo>
                    <a:lnTo>
                      <a:pt x="65" y="75"/>
                    </a:lnTo>
                    <a:lnTo>
                      <a:pt x="65" y="67"/>
                    </a:lnTo>
                    <a:lnTo>
                      <a:pt x="65" y="54"/>
                    </a:lnTo>
                    <a:lnTo>
                      <a:pt x="65" y="40"/>
                    </a:lnTo>
                    <a:lnTo>
                      <a:pt x="65" y="29"/>
                    </a:lnTo>
                    <a:lnTo>
                      <a:pt x="64" y="19"/>
                    </a:lnTo>
                    <a:lnTo>
                      <a:pt x="64" y="16"/>
                    </a:lnTo>
                    <a:lnTo>
                      <a:pt x="65" y="19"/>
                    </a:lnTo>
                    <a:lnTo>
                      <a:pt x="66" y="29"/>
                    </a:lnTo>
                    <a:lnTo>
                      <a:pt x="67" y="44"/>
                    </a:lnTo>
                    <a:lnTo>
                      <a:pt x="69" y="63"/>
                    </a:lnTo>
                    <a:lnTo>
                      <a:pt x="71" y="87"/>
                    </a:lnTo>
                    <a:lnTo>
                      <a:pt x="71" y="87"/>
                    </a:lnTo>
                    <a:lnTo>
                      <a:pt x="71" y="81"/>
                    </a:lnTo>
                    <a:lnTo>
                      <a:pt x="72" y="71"/>
                    </a:lnTo>
                    <a:lnTo>
                      <a:pt x="72" y="58"/>
                    </a:lnTo>
                    <a:lnTo>
                      <a:pt x="72" y="45"/>
                    </a:lnTo>
                    <a:lnTo>
                      <a:pt x="72" y="33"/>
                    </a:lnTo>
                    <a:lnTo>
                      <a:pt x="72" y="24"/>
                    </a:lnTo>
                    <a:lnTo>
                      <a:pt x="72" y="22"/>
                    </a:lnTo>
                    <a:lnTo>
                      <a:pt x="72" y="24"/>
                    </a:lnTo>
                    <a:lnTo>
                      <a:pt x="73" y="32"/>
                    </a:lnTo>
                    <a:lnTo>
                      <a:pt x="75" y="44"/>
                    </a:lnTo>
                    <a:lnTo>
                      <a:pt x="77" y="57"/>
                    </a:lnTo>
                    <a:lnTo>
                      <a:pt x="79" y="71"/>
                    </a:lnTo>
                    <a:lnTo>
                      <a:pt x="80" y="86"/>
                    </a:lnTo>
                    <a:lnTo>
                      <a:pt x="81" y="97"/>
                    </a:lnTo>
                    <a:lnTo>
                      <a:pt x="82" y="101"/>
                    </a:lnTo>
                    <a:lnTo>
                      <a:pt x="82" y="96"/>
                    </a:lnTo>
                    <a:lnTo>
                      <a:pt x="82" y="88"/>
                    </a:lnTo>
                    <a:lnTo>
                      <a:pt x="82" y="76"/>
                    </a:lnTo>
                    <a:lnTo>
                      <a:pt x="82" y="63"/>
                    </a:lnTo>
                    <a:lnTo>
                      <a:pt x="82" y="51"/>
                    </a:lnTo>
                    <a:lnTo>
                      <a:pt x="82" y="40"/>
                    </a:lnTo>
                    <a:lnTo>
                      <a:pt x="82" y="35"/>
                    </a:lnTo>
                    <a:lnTo>
                      <a:pt x="82" y="3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3" name="Freeform 502"/>
              <p:cNvSpPr>
                <a:spLocks/>
              </p:cNvSpPr>
              <p:nvPr/>
            </p:nvSpPr>
            <p:spPr bwMode="auto">
              <a:xfrm>
                <a:off x="6384064" y="4316619"/>
                <a:ext cx="175721" cy="159938"/>
              </a:xfrm>
              <a:custGeom>
                <a:avLst/>
                <a:gdLst>
                  <a:gd name="T0" fmla="*/ 155 w 167"/>
                  <a:gd name="T1" fmla="*/ 4 h 152"/>
                  <a:gd name="T2" fmla="*/ 160 w 167"/>
                  <a:gd name="T3" fmla="*/ 27 h 152"/>
                  <a:gd name="T4" fmla="*/ 166 w 167"/>
                  <a:gd name="T5" fmla="*/ 51 h 152"/>
                  <a:gd name="T6" fmla="*/ 167 w 167"/>
                  <a:gd name="T7" fmla="*/ 62 h 152"/>
                  <a:gd name="T8" fmla="*/ 165 w 167"/>
                  <a:gd name="T9" fmla="*/ 62 h 152"/>
                  <a:gd name="T10" fmla="*/ 160 w 167"/>
                  <a:gd name="T11" fmla="*/ 60 h 152"/>
                  <a:gd name="T12" fmla="*/ 154 w 167"/>
                  <a:gd name="T13" fmla="*/ 56 h 152"/>
                  <a:gd name="T14" fmla="*/ 150 w 167"/>
                  <a:gd name="T15" fmla="*/ 55 h 152"/>
                  <a:gd name="T16" fmla="*/ 148 w 167"/>
                  <a:gd name="T17" fmla="*/ 55 h 152"/>
                  <a:gd name="T18" fmla="*/ 153 w 167"/>
                  <a:gd name="T19" fmla="*/ 81 h 152"/>
                  <a:gd name="T20" fmla="*/ 154 w 167"/>
                  <a:gd name="T21" fmla="*/ 86 h 152"/>
                  <a:gd name="T22" fmla="*/ 146 w 167"/>
                  <a:gd name="T23" fmla="*/ 77 h 152"/>
                  <a:gd name="T24" fmla="*/ 135 w 167"/>
                  <a:gd name="T25" fmla="*/ 66 h 152"/>
                  <a:gd name="T26" fmla="*/ 128 w 167"/>
                  <a:gd name="T27" fmla="*/ 61 h 152"/>
                  <a:gd name="T28" fmla="*/ 139 w 167"/>
                  <a:gd name="T29" fmla="*/ 81 h 152"/>
                  <a:gd name="T30" fmla="*/ 140 w 167"/>
                  <a:gd name="T31" fmla="*/ 88 h 152"/>
                  <a:gd name="T32" fmla="*/ 135 w 167"/>
                  <a:gd name="T33" fmla="*/ 87 h 152"/>
                  <a:gd name="T34" fmla="*/ 129 w 167"/>
                  <a:gd name="T35" fmla="*/ 85 h 152"/>
                  <a:gd name="T36" fmla="*/ 127 w 167"/>
                  <a:gd name="T37" fmla="*/ 85 h 152"/>
                  <a:gd name="T38" fmla="*/ 120 w 167"/>
                  <a:gd name="T39" fmla="*/ 98 h 152"/>
                  <a:gd name="T40" fmla="*/ 120 w 167"/>
                  <a:gd name="T41" fmla="*/ 100 h 152"/>
                  <a:gd name="T42" fmla="*/ 121 w 167"/>
                  <a:gd name="T43" fmla="*/ 102 h 152"/>
                  <a:gd name="T44" fmla="*/ 118 w 167"/>
                  <a:gd name="T45" fmla="*/ 105 h 152"/>
                  <a:gd name="T46" fmla="*/ 116 w 167"/>
                  <a:gd name="T47" fmla="*/ 115 h 152"/>
                  <a:gd name="T48" fmla="*/ 116 w 167"/>
                  <a:gd name="T49" fmla="*/ 119 h 152"/>
                  <a:gd name="T50" fmla="*/ 84 w 167"/>
                  <a:gd name="T51" fmla="*/ 76 h 152"/>
                  <a:gd name="T52" fmla="*/ 127 w 167"/>
                  <a:gd name="T53" fmla="*/ 152 h 152"/>
                  <a:gd name="T54" fmla="*/ 85 w 167"/>
                  <a:gd name="T55" fmla="*/ 89 h 152"/>
                  <a:gd name="T56" fmla="*/ 86 w 167"/>
                  <a:gd name="T57" fmla="*/ 92 h 152"/>
                  <a:gd name="T58" fmla="*/ 89 w 167"/>
                  <a:gd name="T59" fmla="*/ 96 h 152"/>
                  <a:gd name="T60" fmla="*/ 92 w 167"/>
                  <a:gd name="T61" fmla="*/ 102 h 152"/>
                  <a:gd name="T62" fmla="*/ 96 w 167"/>
                  <a:gd name="T63" fmla="*/ 109 h 152"/>
                  <a:gd name="T64" fmla="*/ 101 w 167"/>
                  <a:gd name="T65" fmla="*/ 117 h 152"/>
                  <a:gd name="T66" fmla="*/ 104 w 167"/>
                  <a:gd name="T67" fmla="*/ 123 h 152"/>
                  <a:gd name="T68" fmla="*/ 107 w 167"/>
                  <a:gd name="T69" fmla="*/ 128 h 152"/>
                  <a:gd name="T70" fmla="*/ 109 w 167"/>
                  <a:gd name="T71" fmla="*/ 132 h 152"/>
                  <a:gd name="T72" fmla="*/ 109 w 167"/>
                  <a:gd name="T73" fmla="*/ 134 h 152"/>
                  <a:gd name="T74" fmla="*/ 108 w 167"/>
                  <a:gd name="T75" fmla="*/ 133 h 152"/>
                  <a:gd name="T76" fmla="*/ 104 w 167"/>
                  <a:gd name="T77" fmla="*/ 128 h 152"/>
                  <a:gd name="T78" fmla="*/ 98 w 167"/>
                  <a:gd name="T79" fmla="*/ 120 h 152"/>
                  <a:gd name="T80" fmla="*/ 89 w 167"/>
                  <a:gd name="T81" fmla="*/ 107 h 152"/>
                  <a:gd name="T82" fmla="*/ 77 w 167"/>
                  <a:gd name="T83" fmla="*/ 89 h 152"/>
                  <a:gd name="T84" fmla="*/ 75 w 167"/>
                  <a:gd name="T85" fmla="*/ 87 h 152"/>
                  <a:gd name="T86" fmla="*/ 82 w 167"/>
                  <a:gd name="T87" fmla="*/ 99 h 152"/>
                  <a:gd name="T88" fmla="*/ 91 w 167"/>
                  <a:gd name="T89" fmla="*/ 118 h 152"/>
                  <a:gd name="T90" fmla="*/ 103 w 167"/>
                  <a:gd name="T91" fmla="*/ 137 h 152"/>
                  <a:gd name="T92" fmla="*/ 110 w 167"/>
                  <a:gd name="T93" fmla="*/ 150 h 152"/>
                  <a:gd name="T94" fmla="*/ 102 w 167"/>
                  <a:gd name="T95" fmla="*/ 138 h 152"/>
                  <a:gd name="T96" fmla="*/ 90 w 167"/>
                  <a:gd name="T97" fmla="*/ 125 h 152"/>
                  <a:gd name="T98" fmla="*/ 84 w 167"/>
                  <a:gd name="T99" fmla="*/ 125 h 152"/>
                  <a:gd name="T100" fmla="*/ 83 w 167"/>
                  <a:gd name="T101" fmla="*/ 133 h 152"/>
                  <a:gd name="T102" fmla="*/ 80 w 167"/>
                  <a:gd name="T103" fmla="*/ 142 h 152"/>
                  <a:gd name="T104" fmla="*/ 77 w 167"/>
                  <a:gd name="T105" fmla="*/ 144 h 152"/>
                  <a:gd name="T106" fmla="*/ 66 w 167"/>
                  <a:gd name="T107" fmla="*/ 132 h 152"/>
                  <a:gd name="T108" fmla="*/ 47 w 167"/>
                  <a:gd name="T109" fmla="*/ 107 h 152"/>
                  <a:gd name="T110" fmla="*/ 26 w 167"/>
                  <a:gd name="T111" fmla="*/ 83 h 152"/>
                  <a:gd name="T112" fmla="*/ 7 w 167"/>
                  <a:gd name="T113" fmla="*/ 60 h 152"/>
                  <a:gd name="T114" fmla="*/ 0 w 167"/>
                  <a:gd name="T115" fmla="*/ 3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67" h="152">
                    <a:moveTo>
                      <a:pt x="154" y="0"/>
                    </a:moveTo>
                    <a:lnTo>
                      <a:pt x="155" y="4"/>
                    </a:lnTo>
                    <a:lnTo>
                      <a:pt x="158" y="13"/>
                    </a:lnTo>
                    <a:lnTo>
                      <a:pt x="160" y="27"/>
                    </a:lnTo>
                    <a:lnTo>
                      <a:pt x="163" y="40"/>
                    </a:lnTo>
                    <a:lnTo>
                      <a:pt x="166" y="51"/>
                    </a:lnTo>
                    <a:lnTo>
                      <a:pt x="167" y="62"/>
                    </a:lnTo>
                    <a:lnTo>
                      <a:pt x="167" y="62"/>
                    </a:lnTo>
                    <a:lnTo>
                      <a:pt x="166" y="62"/>
                    </a:lnTo>
                    <a:lnTo>
                      <a:pt x="165" y="62"/>
                    </a:lnTo>
                    <a:lnTo>
                      <a:pt x="162" y="61"/>
                    </a:lnTo>
                    <a:lnTo>
                      <a:pt x="160" y="60"/>
                    </a:lnTo>
                    <a:lnTo>
                      <a:pt x="156" y="57"/>
                    </a:lnTo>
                    <a:lnTo>
                      <a:pt x="154" y="56"/>
                    </a:lnTo>
                    <a:lnTo>
                      <a:pt x="152" y="55"/>
                    </a:lnTo>
                    <a:lnTo>
                      <a:pt x="150" y="55"/>
                    </a:lnTo>
                    <a:lnTo>
                      <a:pt x="149" y="55"/>
                    </a:lnTo>
                    <a:lnTo>
                      <a:pt x="148" y="55"/>
                    </a:lnTo>
                    <a:lnTo>
                      <a:pt x="150" y="69"/>
                    </a:lnTo>
                    <a:lnTo>
                      <a:pt x="153" y="81"/>
                    </a:lnTo>
                    <a:lnTo>
                      <a:pt x="154" y="87"/>
                    </a:lnTo>
                    <a:lnTo>
                      <a:pt x="154" y="86"/>
                    </a:lnTo>
                    <a:lnTo>
                      <a:pt x="152" y="83"/>
                    </a:lnTo>
                    <a:lnTo>
                      <a:pt x="146" y="77"/>
                    </a:lnTo>
                    <a:lnTo>
                      <a:pt x="140" y="72"/>
                    </a:lnTo>
                    <a:lnTo>
                      <a:pt x="135" y="66"/>
                    </a:lnTo>
                    <a:lnTo>
                      <a:pt x="130" y="61"/>
                    </a:lnTo>
                    <a:lnTo>
                      <a:pt x="128" y="61"/>
                    </a:lnTo>
                    <a:lnTo>
                      <a:pt x="135" y="73"/>
                    </a:lnTo>
                    <a:lnTo>
                      <a:pt x="139" y="81"/>
                    </a:lnTo>
                    <a:lnTo>
                      <a:pt x="141" y="86"/>
                    </a:lnTo>
                    <a:lnTo>
                      <a:pt x="140" y="88"/>
                    </a:lnTo>
                    <a:lnTo>
                      <a:pt x="139" y="88"/>
                    </a:lnTo>
                    <a:lnTo>
                      <a:pt x="135" y="87"/>
                    </a:lnTo>
                    <a:lnTo>
                      <a:pt x="133" y="86"/>
                    </a:lnTo>
                    <a:lnTo>
                      <a:pt x="129" y="85"/>
                    </a:lnTo>
                    <a:lnTo>
                      <a:pt x="128" y="83"/>
                    </a:lnTo>
                    <a:lnTo>
                      <a:pt x="127" y="85"/>
                    </a:lnTo>
                    <a:lnTo>
                      <a:pt x="103" y="60"/>
                    </a:lnTo>
                    <a:lnTo>
                      <a:pt x="120" y="98"/>
                    </a:lnTo>
                    <a:lnTo>
                      <a:pt x="120" y="99"/>
                    </a:lnTo>
                    <a:lnTo>
                      <a:pt x="120" y="100"/>
                    </a:lnTo>
                    <a:lnTo>
                      <a:pt x="121" y="101"/>
                    </a:lnTo>
                    <a:lnTo>
                      <a:pt x="121" y="102"/>
                    </a:lnTo>
                    <a:lnTo>
                      <a:pt x="120" y="104"/>
                    </a:lnTo>
                    <a:lnTo>
                      <a:pt x="118" y="105"/>
                    </a:lnTo>
                    <a:lnTo>
                      <a:pt x="99" y="77"/>
                    </a:lnTo>
                    <a:lnTo>
                      <a:pt x="116" y="115"/>
                    </a:lnTo>
                    <a:lnTo>
                      <a:pt x="116" y="117"/>
                    </a:lnTo>
                    <a:lnTo>
                      <a:pt x="116" y="119"/>
                    </a:lnTo>
                    <a:lnTo>
                      <a:pt x="115" y="120"/>
                    </a:lnTo>
                    <a:lnTo>
                      <a:pt x="84" y="76"/>
                    </a:lnTo>
                    <a:lnTo>
                      <a:pt x="118" y="134"/>
                    </a:lnTo>
                    <a:lnTo>
                      <a:pt x="127" y="152"/>
                    </a:lnTo>
                    <a:lnTo>
                      <a:pt x="85" y="89"/>
                    </a:lnTo>
                    <a:lnTo>
                      <a:pt x="85" y="89"/>
                    </a:lnTo>
                    <a:lnTo>
                      <a:pt x="85" y="91"/>
                    </a:lnTo>
                    <a:lnTo>
                      <a:pt x="86" y="92"/>
                    </a:lnTo>
                    <a:lnTo>
                      <a:pt x="88" y="94"/>
                    </a:lnTo>
                    <a:lnTo>
                      <a:pt x="89" y="96"/>
                    </a:lnTo>
                    <a:lnTo>
                      <a:pt x="91" y="100"/>
                    </a:lnTo>
                    <a:lnTo>
                      <a:pt x="92" y="102"/>
                    </a:lnTo>
                    <a:lnTo>
                      <a:pt x="95" y="106"/>
                    </a:lnTo>
                    <a:lnTo>
                      <a:pt x="96" y="109"/>
                    </a:lnTo>
                    <a:lnTo>
                      <a:pt x="98" y="113"/>
                    </a:lnTo>
                    <a:lnTo>
                      <a:pt x="101" y="117"/>
                    </a:lnTo>
                    <a:lnTo>
                      <a:pt x="102" y="120"/>
                    </a:lnTo>
                    <a:lnTo>
                      <a:pt x="104" y="123"/>
                    </a:lnTo>
                    <a:lnTo>
                      <a:pt x="105" y="126"/>
                    </a:lnTo>
                    <a:lnTo>
                      <a:pt x="107" y="128"/>
                    </a:lnTo>
                    <a:lnTo>
                      <a:pt x="108" y="131"/>
                    </a:lnTo>
                    <a:lnTo>
                      <a:pt x="109" y="132"/>
                    </a:lnTo>
                    <a:lnTo>
                      <a:pt x="109" y="133"/>
                    </a:lnTo>
                    <a:lnTo>
                      <a:pt x="109" y="134"/>
                    </a:lnTo>
                    <a:lnTo>
                      <a:pt x="109" y="134"/>
                    </a:lnTo>
                    <a:lnTo>
                      <a:pt x="108" y="133"/>
                    </a:lnTo>
                    <a:lnTo>
                      <a:pt x="105" y="132"/>
                    </a:lnTo>
                    <a:lnTo>
                      <a:pt x="104" y="128"/>
                    </a:lnTo>
                    <a:lnTo>
                      <a:pt x="102" y="125"/>
                    </a:lnTo>
                    <a:lnTo>
                      <a:pt x="98" y="120"/>
                    </a:lnTo>
                    <a:lnTo>
                      <a:pt x="94" y="114"/>
                    </a:lnTo>
                    <a:lnTo>
                      <a:pt x="89" y="107"/>
                    </a:lnTo>
                    <a:lnTo>
                      <a:pt x="84" y="99"/>
                    </a:lnTo>
                    <a:lnTo>
                      <a:pt x="77" y="89"/>
                    </a:lnTo>
                    <a:lnTo>
                      <a:pt x="75" y="86"/>
                    </a:lnTo>
                    <a:lnTo>
                      <a:pt x="75" y="87"/>
                    </a:lnTo>
                    <a:lnTo>
                      <a:pt x="77" y="92"/>
                    </a:lnTo>
                    <a:lnTo>
                      <a:pt x="82" y="99"/>
                    </a:lnTo>
                    <a:lnTo>
                      <a:pt x="86" y="107"/>
                    </a:lnTo>
                    <a:lnTo>
                      <a:pt x="91" y="118"/>
                    </a:lnTo>
                    <a:lnTo>
                      <a:pt x="97" y="127"/>
                    </a:lnTo>
                    <a:lnTo>
                      <a:pt x="103" y="137"/>
                    </a:lnTo>
                    <a:lnTo>
                      <a:pt x="107" y="144"/>
                    </a:lnTo>
                    <a:lnTo>
                      <a:pt x="110" y="150"/>
                    </a:lnTo>
                    <a:lnTo>
                      <a:pt x="111" y="151"/>
                    </a:lnTo>
                    <a:lnTo>
                      <a:pt x="102" y="138"/>
                    </a:lnTo>
                    <a:lnTo>
                      <a:pt x="95" y="128"/>
                    </a:lnTo>
                    <a:lnTo>
                      <a:pt x="90" y="125"/>
                    </a:lnTo>
                    <a:lnTo>
                      <a:pt x="86" y="124"/>
                    </a:lnTo>
                    <a:lnTo>
                      <a:pt x="84" y="125"/>
                    </a:lnTo>
                    <a:lnTo>
                      <a:pt x="83" y="128"/>
                    </a:lnTo>
                    <a:lnTo>
                      <a:pt x="83" y="133"/>
                    </a:lnTo>
                    <a:lnTo>
                      <a:pt x="82" y="138"/>
                    </a:lnTo>
                    <a:lnTo>
                      <a:pt x="80" y="142"/>
                    </a:lnTo>
                    <a:lnTo>
                      <a:pt x="79" y="144"/>
                    </a:lnTo>
                    <a:lnTo>
                      <a:pt x="77" y="144"/>
                    </a:lnTo>
                    <a:lnTo>
                      <a:pt x="72" y="140"/>
                    </a:lnTo>
                    <a:lnTo>
                      <a:pt x="66" y="132"/>
                    </a:lnTo>
                    <a:lnTo>
                      <a:pt x="58" y="120"/>
                    </a:lnTo>
                    <a:lnTo>
                      <a:pt x="47" y="107"/>
                    </a:lnTo>
                    <a:lnTo>
                      <a:pt x="37" y="95"/>
                    </a:lnTo>
                    <a:lnTo>
                      <a:pt x="26" y="83"/>
                    </a:lnTo>
                    <a:lnTo>
                      <a:pt x="15" y="72"/>
                    </a:lnTo>
                    <a:lnTo>
                      <a:pt x="7" y="60"/>
                    </a:lnTo>
                    <a:lnTo>
                      <a:pt x="1" y="47"/>
                    </a:lnTo>
                    <a:lnTo>
                      <a:pt x="0" y="31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4" name="Freeform 503"/>
              <p:cNvSpPr>
                <a:spLocks/>
              </p:cNvSpPr>
              <p:nvPr/>
            </p:nvSpPr>
            <p:spPr bwMode="auto">
              <a:xfrm>
                <a:off x="5725374" y="4104071"/>
                <a:ext cx="199922" cy="128371"/>
              </a:xfrm>
              <a:custGeom>
                <a:avLst/>
                <a:gdLst>
                  <a:gd name="T0" fmla="*/ 158 w 190"/>
                  <a:gd name="T1" fmla="*/ 57 h 122"/>
                  <a:gd name="T2" fmla="*/ 148 w 190"/>
                  <a:gd name="T3" fmla="*/ 42 h 122"/>
                  <a:gd name="T4" fmla="*/ 173 w 190"/>
                  <a:gd name="T5" fmla="*/ 55 h 122"/>
                  <a:gd name="T6" fmla="*/ 175 w 190"/>
                  <a:gd name="T7" fmla="*/ 54 h 122"/>
                  <a:gd name="T8" fmla="*/ 161 w 190"/>
                  <a:gd name="T9" fmla="*/ 42 h 122"/>
                  <a:gd name="T10" fmla="*/ 155 w 190"/>
                  <a:gd name="T11" fmla="*/ 36 h 122"/>
                  <a:gd name="T12" fmla="*/ 156 w 190"/>
                  <a:gd name="T13" fmla="*/ 36 h 122"/>
                  <a:gd name="T14" fmla="*/ 161 w 190"/>
                  <a:gd name="T15" fmla="*/ 40 h 122"/>
                  <a:gd name="T16" fmla="*/ 169 w 190"/>
                  <a:gd name="T17" fmla="*/ 45 h 122"/>
                  <a:gd name="T18" fmla="*/ 178 w 190"/>
                  <a:gd name="T19" fmla="*/ 51 h 122"/>
                  <a:gd name="T20" fmla="*/ 185 w 190"/>
                  <a:gd name="T21" fmla="*/ 55 h 122"/>
                  <a:gd name="T22" fmla="*/ 188 w 190"/>
                  <a:gd name="T23" fmla="*/ 58 h 122"/>
                  <a:gd name="T24" fmla="*/ 188 w 190"/>
                  <a:gd name="T25" fmla="*/ 54 h 122"/>
                  <a:gd name="T26" fmla="*/ 174 w 190"/>
                  <a:gd name="T27" fmla="*/ 40 h 122"/>
                  <a:gd name="T28" fmla="*/ 166 w 190"/>
                  <a:gd name="T29" fmla="*/ 26 h 122"/>
                  <a:gd name="T30" fmla="*/ 172 w 190"/>
                  <a:gd name="T31" fmla="*/ 28 h 122"/>
                  <a:gd name="T32" fmla="*/ 186 w 190"/>
                  <a:gd name="T33" fmla="*/ 33 h 122"/>
                  <a:gd name="T34" fmla="*/ 179 w 190"/>
                  <a:gd name="T35" fmla="*/ 18 h 122"/>
                  <a:gd name="T36" fmla="*/ 166 w 190"/>
                  <a:gd name="T37" fmla="*/ 2 h 122"/>
                  <a:gd name="T38" fmla="*/ 149 w 190"/>
                  <a:gd name="T39" fmla="*/ 1 h 122"/>
                  <a:gd name="T40" fmla="*/ 98 w 190"/>
                  <a:gd name="T41" fmla="*/ 12 h 122"/>
                  <a:gd name="T42" fmla="*/ 52 w 190"/>
                  <a:gd name="T43" fmla="*/ 34 h 122"/>
                  <a:gd name="T44" fmla="*/ 20 w 190"/>
                  <a:gd name="T45" fmla="*/ 64 h 122"/>
                  <a:gd name="T46" fmla="*/ 1 w 190"/>
                  <a:gd name="T47" fmla="*/ 86 h 122"/>
                  <a:gd name="T48" fmla="*/ 32 w 190"/>
                  <a:gd name="T49" fmla="*/ 70 h 122"/>
                  <a:gd name="T50" fmla="*/ 76 w 190"/>
                  <a:gd name="T51" fmla="*/ 63 h 122"/>
                  <a:gd name="T52" fmla="*/ 120 w 190"/>
                  <a:gd name="T53" fmla="*/ 97 h 122"/>
                  <a:gd name="T54" fmla="*/ 134 w 190"/>
                  <a:gd name="T55" fmla="*/ 116 h 122"/>
                  <a:gd name="T56" fmla="*/ 126 w 190"/>
                  <a:gd name="T57" fmla="*/ 96 h 122"/>
                  <a:gd name="T58" fmla="*/ 123 w 190"/>
                  <a:gd name="T59" fmla="*/ 79 h 122"/>
                  <a:gd name="T60" fmla="*/ 139 w 190"/>
                  <a:gd name="T61" fmla="*/ 90 h 122"/>
                  <a:gd name="T62" fmla="*/ 160 w 190"/>
                  <a:gd name="T63" fmla="*/ 119 h 122"/>
                  <a:gd name="T64" fmla="*/ 149 w 190"/>
                  <a:gd name="T65" fmla="*/ 99 h 122"/>
                  <a:gd name="T66" fmla="*/ 126 w 190"/>
                  <a:gd name="T67" fmla="*/ 71 h 122"/>
                  <a:gd name="T68" fmla="*/ 118 w 190"/>
                  <a:gd name="T69" fmla="*/ 64 h 122"/>
                  <a:gd name="T70" fmla="*/ 117 w 190"/>
                  <a:gd name="T71" fmla="*/ 61 h 122"/>
                  <a:gd name="T72" fmla="*/ 123 w 190"/>
                  <a:gd name="T73" fmla="*/ 66 h 122"/>
                  <a:gd name="T74" fmla="*/ 150 w 190"/>
                  <a:gd name="T75" fmla="*/ 93 h 122"/>
                  <a:gd name="T76" fmla="*/ 164 w 190"/>
                  <a:gd name="T77" fmla="*/ 108 h 122"/>
                  <a:gd name="T78" fmla="*/ 169 w 190"/>
                  <a:gd name="T79" fmla="*/ 102 h 122"/>
                  <a:gd name="T80" fmla="*/ 169 w 190"/>
                  <a:gd name="T81" fmla="*/ 98 h 122"/>
                  <a:gd name="T82" fmla="*/ 159 w 190"/>
                  <a:gd name="T83" fmla="*/ 83 h 122"/>
                  <a:gd name="T84" fmla="*/ 146 w 190"/>
                  <a:gd name="T85" fmla="*/ 70 h 122"/>
                  <a:gd name="T86" fmla="*/ 139 w 190"/>
                  <a:gd name="T87" fmla="*/ 64 h 122"/>
                  <a:gd name="T88" fmla="*/ 136 w 190"/>
                  <a:gd name="T89" fmla="*/ 60 h 122"/>
                  <a:gd name="T90" fmla="*/ 139 w 190"/>
                  <a:gd name="T91" fmla="*/ 61 h 122"/>
                  <a:gd name="T92" fmla="*/ 152 w 190"/>
                  <a:gd name="T93" fmla="*/ 73 h 122"/>
                  <a:gd name="T94" fmla="*/ 171 w 190"/>
                  <a:gd name="T95" fmla="*/ 91 h 122"/>
                  <a:gd name="T96" fmla="*/ 166 w 190"/>
                  <a:gd name="T97" fmla="*/ 85 h 122"/>
                  <a:gd name="T98" fmla="*/ 137 w 190"/>
                  <a:gd name="T99" fmla="*/ 55 h 122"/>
                  <a:gd name="T100" fmla="*/ 146 w 190"/>
                  <a:gd name="T101" fmla="*/ 63 h 122"/>
                  <a:gd name="T102" fmla="*/ 166 w 190"/>
                  <a:gd name="T103" fmla="*/ 80 h 122"/>
                  <a:gd name="T104" fmla="*/ 171 w 190"/>
                  <a:gd name="T105" fmla="*/ 84 h 122"/>
                  <a:gd name="T106" fmla="*/ 152 w 190"/>
                  <a:gd name="T107" fmla="*/ 60 h 122"/>
                  <a:gd name="T108" fmla="*/ 136 w 190"/>
                  <a:gd name="T109" fmla="*/ 42 h 122"/>
                  <a:gd name="T110" fmla="*/ 149 w 190"/>
                  <a:gd name="T111" fmla="*/ 54 h 122"/>
                  <a:gd name="T112" fmla="*/ 168 w 190"/>
                  <a:gd name="T113" fmla="*/ 7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0" h="122">
                    <a:moveTo>
                      <a:pt x="171" y="73"/>
                    </a:moveTo>
                    <a:lnTo>
                      <a:pt x="164" y="65"/>
                    </a:lnTo>
                    <a:lnTo>
                      <a:pt x="158" y="57"/>
                    </a:lnTo>
                    <a:lnTo>
                      <a:pt x="152" y="50"/>
                    </a:lnTo>
                    <a:lnTo>
                      <a:pt x="148" y="44"/>
                    </a:lnTo>
                    <a:lnTo>
                      <a:pt x="148" y="42"/>
                    </a:lnTo>
                    <a:lnTo>
                      <a:pt x="152" y="44"/>
                    </a:lnTo>
                    <a:lnTo>
                      <a:pt x="160" y="48"/>
                    </a:lnTo>
                    <a:lnTo>
                      <a:pt x="173" y="55"/>
                    </a:lnTo>
                    <a:lnTo>
                      <a:pt x="190" y="67"/>
                    </a:lnTo>
                    <a:lnTo>
                      <a:pt x="181" y="60"/>
                    </a:lnTo>
                    <a:lnTo>
                      <a:pt x="175" y="54"/>
                    </a:lnTo>
                    <a:lnTo>
                      <a:pt x="169" y="50"/>
                    </a:lnTo>
                    <a:lnTo>
                      <a:pt x="165" y="46"/>
                    </a:lnTo>
                    <a:lnTo>
                      <a:pt x="161" y="42"/>
                    </a:lnTo>
                    <a:lnTo>
                      <a:pt x="158" y="40"/>
                    </a:lnTo>
                    <a:lnTo>
                      <a:pt x="156" y="38"/>
                    </a:lnTo>
                    <a:lnTo>
                      <a:pt x="155" y="36"/>
                    </a:lnTo>
                    <a:lnTo>
                      <a:pt x="155" y="36"/>
                    </a:lnTo>
                    <a:lnTo>
                      <a:pt x="155" y="36"/>
                    </a:lnTo>
                    <a:lnTo>
                      <a:pt x="156" y="36"/>
                    </a:lnTo>
                    <a:lnTo>
                      <a:pt x="158" y="38"/>
                    </a:lnTo>
                    <a:lnTo>
                      <a:pt x="159" y="39"/>
                    </a:lnTo>
                    <a:lnTo>
                      <a:pt x="161" y="40"/>
                    </a:lnTo>
                    <a:lnTo>
                      <a:pt x="164" y="41"/>
                    </a:lnTo>
                    <a:lnTo>
                      <a:pt x="166" y="44"/>
                    </a:lnTo>
                    <a:lnTo>
                      <a:pt x="169" y="45"/>
                    </a:lnTo>
                    <a:lnTo>
                      <a:pt x="172" y="47"/>
                    </a:lnTo>
                    <a:lnTo>
                      <a:pt x="174" y="50"/>
                    </a:lnTo>
                    <a:lnTo>
                      <a:pt x="178" y="51"/>
                    </a:lnTo>
                    <a:lnTo>
                      <a:pt x="180" y="53"/>
                    </a:lnTo>
                    <a:lnTo>
                      <a:pt x="182" y="54"/>
                    </a:lnTo>
                    <a:lnTo>
                      <a:pt x="185" y="55"/>
                    </a:lnTo>
                    <a:lnTo>
                      <a:pt x="186" y="57"/>
                    </a:lnTo>
                    <a:lnTo>
                      <a:pt x="188" y="57"/>
                    </a:lnTo>
                    <a:lnTo>
                      <a:pt x="188" y="58"/>
                    </a:lnTo>
                    <a:lnTo>
                      <a:pt x="190" y="57"/>
                    </a:lnTo>
                    <a:lnTo>
                      <a:pt x="188" y="57"/>
                    </a:lnTo>
                    <a:lnTo>
                      <a:pt x="188" y="54"/>
                    </a:lnTo>
                    <a:lnTo>
                      <a:pt x="186" y="53"/>
                    </a:lnTo>
                    <a:lnTo>
                      <a:pt x="184" y="50"/>
                    </a:lnTo>
                    <a:lnTo>
                      <a:pt x="174" y="40"/>
                    </a:lnTo>
                    <a:lnTo>
                      <a:pt x="168" y="33"/>
                    </a:lnTo>
                    <a:lnTo>
                      <a:pt x="166" y="28"/>
                    </a:lnTo>
                    <a:lnTo>
                      <a:pt x="166" y="26"/>
                    </a:lnTo>
                    <a:lnTo>
                      <a:pt x="167" y="26"/>
                    </a:lnTo>
                    <a:lnTo>
                      <a:pt x="169" y="27"/>
                    </a:lnTo>
                    <a:lnTo>
                      <a:pt x="172" y="28"/>
                    </a:lnTo>
                    <a:lnTo>
                      <a:pt x="180" y="33"/>
                    </a:lnTo>
                    <a:lnTo>
                      <a:pt x="184" y="34"/>
                    </a:lnTo>
                    <a:lnTo>
                      <a:pt x="186" y="33"/>
                    </a:lnTo>
                    <a:lnTo>
                      <a:pt x="185" y="29"/>
                    </a:lnTo>
                    <a:lnTo>
                      <a:pt x="182" y="23"/>
                    </a:lnTo>
                    <a:lnTo>
                      <a:pt x="179" y="18"/>
                    </a:lnTo>
                    <a:lnTo>
                      <a:pt x="174" y="12"/>
                    </a:lnTo>
                    <a:lnTo>
                      <a:pt x="169" y="6"/>
                    </a:lnTo>
                    <a:lnTo>
                      <a:pt x="166" y="2"/>
                    </a:lnTo>
                    <a:lnTo>
                      <a:pt x="164" y="0"/>
                    </a:lnTo>
                    <a:lnTo>
                      <a:pt x="160" y="0"/>
                    </a:lnTo>
                    <a:lnTo>
                      <a:pt x="149" y="1"/>
                    </a:lnTo>
                    <a:lnTo>
                      <a:pt x="135" y="3"/>
                    </a:lnTo>
                    <a:lnTo>
                      <a:pt x="117" y="7"/>
                    </a:lnTo>
                    <a:lnTo>
                      <a:pt x="98" y="12"/>
                    </a:lnTo>
                    <a:lnTo>
                      <a:pt x="81" y="18"/>
                    </a:lnTo>
                    <a:lnTo>
                      <a:pt x="64" y="26"/>
                    </a:lnTo>
                    <a:lnTo>
                      <a:pt x="52" y="34"/>
                    </a:lnTo>
                    <a:lnTo>
                      <a:pt x="41" y="44"/>
                    </a:lnTo>
                    <a:lnTo>
                      <a:pt x="31" y="53"/>
                    </a:lnTo>
                    <a:lnTo>
                      <a:pt x="20" y="64"/>
                    </a:lnTo>
                    <a:lnTo>
                      <a:pt x="12" y="73"/>
                    </a:lnTo>
                    <a:lnTo>
                      <a:pt x="5" y="82"/>
                    </a:lnTo>
                    <a:lnTo>
                      <a:pt x="1" y="86"/>
                    </a:lnTo>
                    <a:lnTo>
                      <a:pt x="0" y="89"/>
                    </a:lnTo>
                    <a:lnTo>
                      <a:pt x="17" y="78"/>
                    </a:lnTo>
                    <a:lnTo>
                      <a:pt x="32" y="70"/>
                    </a:lnTo>
                    <a:lnTo>
                      <a:pt x="46" y="64"/>
                    </a:lnTo>
                    <a:lnTo>
                      <a:pt x="62" y="61"/>
                    </a:lnTo>
                    <a:lnTo>
                      <a:pt x="76" y="63"/>
                    </a:lnTo>
                    <a:lnTo>
                      <a:pt x="90" y="68"/>
                    </a:lnTo>
                    <a:lnTo>
                      <a:pt x="104" y="80"/>
                    </a:lnTo>
                    <a:lnTo>
                      <a:pt x="120" y="97"/>
                    </a:lnTo>
                    <a:lnTo>
                      <a:pt x="135" y="122"/>
                    </a:lnTo>
                    <a:lnTo>
                      <a:pt x="135" y="121"/>
                    </a:lnTo>
                    <a:lnTo>
                      <a:pt x="134" y="116"/>
                    </a:lnTo>
                    <a:lnTo>
                      <a:pt x="132" y="110"/>
                    </a:lnTo>
                    <a:lnTo>
                      <a:pt x="128" y="103"/>
                    </a:lnTo>
                    <a:lnTo>
                      <a:pt x="126" y="96"/>
                    </a:lnTo>
                    <a:lnTo>
                      <a:pt x="123" y="89"/>
                    </a:lnTo>
                    <a:lnTo>
                      <a:pt x="123" y="83"/>
                    </a:lnTo>
                    <a:lnTo>
                      <a:pt x="123" y="79"/>
                    </a:lnTo>
                    <a:lnTo>
                      <a:pt x="126" y="79"/>
                    </a:lnTo>
                    <a:lnTo>
                      <a:pt x="130" y="83"/>
                    </a:lnTo>
                    <a:lnTo>
                      <a:pt x="139" y="90"/>
                    </a:lnTo>
                    <a:lnTo>
                      <a:pt x="147" y="100"/>
                    </a:lnTo>
                    <a:lnTo>
                      <a:pt x="154" y="111"/>
                    </a:lnTo>
                    <a:lnTo>
                      <a:pt x="160" y="119"/>
                    </a:lnTo>
                    <a:lnTo>
                      <a:pt x="159" y="117"/>
                    </a:lnTo>
                    <a:lnTo>
                      <a:pt x="155" y="109"/>
                    </a:lnTo>
                    <a:lnTo>
                      <a:pt x="149" y="99"/>
                    </a:lnTo>
                    <a:lnTo>
                      <a:pt x="140" y="86"/>
                    </a:lnTo>
                    <a:lnTo>
                      <a:pt x="128" y="74"/>
                    </a:lnTo>
                    <a:lnTo>
                      <a:pt x="126" y="71"/>
                    </a:lnTo>
                    <a:lnTo>
                      <a:pt x="123" y="68"/>
                    </a:lnTo>
                    <a:lnTo>
                      <a:pt x="121" y="66"/>
                    </a:lnTo>
                    <a:lnTo>
                      <a:pt x="118" y="64"/>
                    </a:lnTo>
                    <a:lnTo>
                      <a:pt x="117" y="63"/>
                    </a:lnTo>
                    <a:lnTo>
                      <a:pt x="117" y="61"/>
                    </a:lnTo>
                    <a:lnTo>
                      <a:pt x="117" y="61"/>
                    </a:lnTo>
                    <a:lnTo>
                      <a:pt x="118" y="63"/>
                    </a:lnTo>
                    <a:lnTo>
                      <a:pt x="121" y="64"/>
                    </a:lnTo>
                    <a:lnTo>
                      <a:pt x="123" y="66"/>
                    </a:lnTo>
                    <a:lnTo>
                      <a:pt x="133" y="74"/>
                    </a:lnTo>
                    <a:lnTo>
                      <a:pt x="142" y="84"/>
                    </a:lnTo>
                    <a:lnTo>
                      <a:pt x="150" y="93"/>
                    </a:lnTo>
                    <a:lnTo>
                      <a:pt x="158" y="100"/>
                    </a:lnTo>
                    <a:lnTo>
                      <a:pt x="161" y="105"/>
                    </a:lnTo>
                    <a:lnTo>
                      <a:pt x="164" y="108"/>
                    </a:lnTo>
                    <a:lnTo>
                      <a:pt x="135" y="73"/>
                    </a:lnTo>
                    <a:lnTo>
                      <a:pt x="123" y="61"/>
                    </a:lnTo>
                    <a:lnTo>
                      <a:pt x="169" y="102"/>
                    </a:lnTo>
                    <a:lnTo>
                      <a:pt x="146" y="78"/>
                    </a:lnTo>
                    <a:lnTo>
                      <a:pt x="150" y="80"/>
                    </a:lnTo>
                    <a:lnTo>
                      <a:pt x="169" y="98"/>
                    </a:lnTo>
                    <a:lnTo>
                      <a:pt x="168" y="96"/>
                    </a:lnTo>
                    <a:lnTo>
                      <a:pt x="165" y="91"/>
                    </a:lnTo>
                    <a:lnTo>
                      <a:pt x="159" y="83"/>
                    </a:lnTo>
                    <a:lnTo>
                      <a:pt x="149" y="73"/>
                    </a:lnTo>
                    <a:lnTo>
                      <a:pt x="148" y="72"/>
                    </a:lnTo>
                    <a:lnTo>
                      <a:pt x="146" y="70"/>
                    </a:lnTo>
                    <a:lnTo>
                      <a:pt x="143" y="67"/>
                    </a:lnTo>
                    <a:lnTo>
                      <a:pt x="141" y="65"/>
                    </a:lnTo>
                    <a:lnTo>
                      <a:pt x="139" y="64"/>
                    </a:lnTo>
                    <a:lnTo>
                      <a:pt x="137" y="63"/>
                    </a:lnTo>
                    <a:lnTo>
                      <a:pt x="136" y="61"/>
                    </a:lnTo>
                    <a:lnTo>
                      <a:pt x="136" y="60"/>
                    </a:lnTo>
                    <a:lnTo>
                      <a:pt x="136" y="60"/>
                    </a:lnTo>
                    <a:lnTo>
                      <a:pt x="136" y="60"/>
                    </a:lnTo>
                    <a:lnTo>
                      <a:pt x="139" y="61"/>
                    </a:lnTo>
                    <a:lnTo>
                      <a:pt x="141" y="64"/>
                    </a:lnTo>
                    <a:lnTo>
                      <a:pt x="146" y="67"/>
                    </a:lnTo>
                    <a:lnTo>
                      <a:pt x="152" y="73"/>
                    </a:lnTo>
                    <a:lnTo>
                      <a:pt x="159" y="80"/>
                    </a:lnTo>
                    <a:lnTo>
                      <a:pt x="166" y="86"/>
                    </a:lnTo>
                    <a:lnTo>
                      <a:pt x="171" y="91"/>
                    </a:lnTo>
                    <a:lnTo>
                      <a:pt x="172" y="93"/>
                    </a:lnTo>
                    <a:lnTo>
                      <a:pt x="171" y="91"/>
                    </a:lnTo>
                    <a:lnTo>
                      <a:pt x="166" y="85"/>
                    </a:lnTo>
                    <a:lnTo>
                      <a:pt x="159" y="77"/>
                    </a:lnTo>
                    <a:lnTo>
                      <a:pt x="149" y="67"/>
                    </a:lnTo>
                    <a:lnTo>
                      <a:pt x="137" y="55"/>
                    </a:lnTo>
                    <a:lnTo>
                      <a:pt x="137" y="54"/>
                    </a:lnTo>
                    <a:lnTo>
                      <a:pt x="141" y="58"/>
                    </a:lnTo>
                    <a:lnTo>
                      <a:pt x="146" y="63"/>
                    </a:lnTo>
                    <a:lnTo>
                      <a:pt x="153" y="68"/>
                    </a:lnTo>
                    <a:lnTo>
                      <a:pt x="160" y="74"/>
                    </a:lnTo>
                    <a:lnTo>
                      <a:pt x="166" y="80"/>
                    </a:lnTo>
                    <a:lnTo>
                      <a:pt x="171" y="85"/>
                    </a:lnTo>
                    <a:lnTo>
                      <a:pt x="173" y="86"/>
                    </a:lnTo>
                    <a:lnTo>
                      <a:pt x="171" y="84"/>
                    </a:lnTo>
                    <a:lnTo>
                      <a:pt x="166" y="78"/>
                    </a:lnTo>
                    <a:lnTo>
                      <a:pt x="160" y="70"/>
                    </a:lnTo>
                    <a:lnTo>
                      <a:pt x="152" y="60"/>
                    </a:lnTo>
                    <a:lnTo>
                      <a:pt x="145" y="52"/>
                    </a:lnTo>
                    <a:lnTo>
                      <a:pt x="137" y="44"/>
                    </a:lnTo>
                    <a:lnTo>
                      <a:pt x="136" y="42"/>
                    </a:lnTo>
                    <a:lnTo>
                      <a:pt x="139" y="45"/>
                    </a:lnTo>
                    <a:lnTo>
                      <a:pt x="143" y="48"/>
                    </a:lnTo>
                    <a:lnTo>
                      <a:pt x="149" y="54"/>
                    </a:lnTo>
                    <a:lnTo>
                      <a:pt x="156" y="60"/>
                    </a:lnTo>
                    <a:lnTo>
                      <a:pt x="162" y="66"/>
                    </a:lnTo>
                    <a:lnTo>
                      <a:pt x="168" y="71"/>
                    </a:lnTo>
                    <a:lnTo>
                      <a:pt x="171" y="74"/>
                    </a:lnTo>
                    <a:lnTo>
                      <a:pt x="171" y="7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5" name="Freeform 504"/>
              <p:cNvSpPr>
                <a:spLocks/>
              </p:cNvSpPr>
              <p:nvPr/>
            </p:nvSpPr>
            <p:spPr bwMode="auto">
              <a:xfrm>
                <a:off x="6262007" y="4301888"/>
                <a:ext cx="83126" cy="85230"/>
              </a:xfrm>
              <a:custGeom>
                <a:avLst/>
                <a:gdLst>
                  <a:gd name="T0" fmla="*/ 33 w 79"/>
                  <a:gd name="T1" fmla="*/ 49 h 81"/>
                  <a:gd name="T2" fmla="*/ 28 w 79"/>
                  <a:gd name="T3" fmla="*/ 67 h 81"/>
                  <a:gd name="T4" fmla="*/ 23 w 79"/>
                  <a:gd name="T5" fmla="*/ 38 h 81"/>
                  <a:gd name="T6" fmla="*/ 21 w 79"/>
                  <a:gd name="T7" fmla="*/ 39 h 81"/>
                  <a:gd name="T8" fmla="*/ 21 w 79"/>
                  <a:gd name="T9" fmla="*/ 59 h 81"/>
                  <a:gd name="T10" fmla="*/ 21 w 79"/>
                  <a:gd name="T11" fmla="*/ 67 h 81"/>
                  <a:gd name="T12" fmla="*/ 20 w 79"/>
                  <a:gd name="T13" fmla="*/ 63 h 81"/>
                  <a:gd name="T14" fmla="*/ 19 w 79"/>
                  <a:gd name="T15" fmla="*/ 55 h 81"/>
                  <a:gd name="T16" fmla="*/ 17 w 79"/>
                  <a:gd name="T17" fmla="*/ 43 h 81"/>
                  <a:gd name="T18" fmla="*/ 16 w 79"/>
                  <a:gd name="T19" fmla="*/ 32 h 81"/>
                  <a:gd name="T20" fmla="*/ 15 w 79"/>
                  <a:gd name="T21" fmla="*/ 26 h 81"/>
                  <a:gd name="T22" fmla="*/ 14 w 79"/>
                  <a:gd name="T23" fmla="*/ 27 h 81"/>
                  <a:gd name="T24" fmla="*/ 12 w 79"/>
                  <a:gd name="T25" fmla="*/ 51 h 81"/>
                  <a:gd name="T26" fmla="*/ 8 w 79"/>
                  <a:gd name="T27" fmla="*/ 65 h 81"/>
                  <a:gd name="T28" fmla="*/ 4 w 79"/>
                  <a:gd name="T29" fmla="*/ 49 h 81"/>
                  <a:gd name="T30" fmla="*/ 1 w 79"/>
                  <a:gd name="T31" fmla="*/ 51 h 81"/>
                  <a:gd name="T32" fmla="*/ 0 w 79"/>
                  <a:gd name="T33" fmla="*/ 76 h 81"/>
                  <a:gd name="T34" fmla="*/ 79 w 79"/>
                  <a:gd name="T35" fmla="*/ 58 h 81"/>
                  <a:gd name="T36" fmla="*/ 77 w 79"/>
                  <a:gd name="T37" fmla="*/ 42 h 81"/>
                  <a:gd name="T38" fmla="*/ 74 w 79"/>
                  <a:gd name="T39" fmla="*/ 37 h 81"/>
                  <a:gd name="T40" fmla="*/ 73 w 79"/>
                  <a:gd name="T41" fmla="*/ 10 h 81"/>
                  <a:gd name="T42" fmla="*/ 71 w 79"/>
                  <a:gd name="T43" fmla="*/ 22 h 81"/>
                  <a:gd name="T44" fmla="*/ 67 w 79"/>
                  <a:gd name="T45" fmla="*/ 46 h 81"/>
                  <a:gd name="T46" fmla="*/ 64 w 79"/>
                  <a:gd name="T47" fmla="*/ 55 h 81"/>
                  <a:gd name="T48" fmla="*/ 66 w 79"/>
                  <a:gd name="T49" fmla="*/ 24 h 81"/>
                  <a:gd name="T50" fmla="*/ 70 w 79"/>
                  <a:gd name="T51" fmla="*/ 3 h 81"/>
                  <a:gd name="T52" fmla="*/ 61 w 79"/>
                  <a:gd name="T53" fmla="*/ 39 h 81"/>
                  <a:gd name="T54" fmla="*/ 60 w 79"/>
                  <a:gd name="T55" fmla="*/ 65 h 81"/>
                  <a:gd name="T56" fmla="*/ 59 w 79"/>
                  <a:gd name="T57" fmla="*/ 74 h 81"/>
                  <a:gd name="T58" fmla="*/ 59 w 79"/>
                  <a:gd name="T59" fmla="*/ 71 h 81"/>
                  <a:gd name="T60" fmla="*/ 59 w 79"/>
                  <a:gd name="T61" fmla="*/ 35 h 81"/>
                  <a:gd name="T62" fmla="*/ 61 w 79"/>
                  <a:gd name="T63" fmla="*/ 6 h 81"/>
                  <a:gd name="T64" fmla="*/ 54 w 79"/>
                  <a:gd name="T65" fmla="*/ 6 h 81"/>
                  <a:gd name="T66" fmla="*/ 52 w 79"/>
                  <a:gd name="T67" fmla="*/ 10 h 81"/>
                  <a:gd name="T68" fmla="*/ 48 w 79"/>
                  <a:gd name="T69" fmla="*/ 27 h 81"/>
                  <a:gd name="T70" fmla="*/ 47 w 79"/>
                  <a:gd name="T71" fmla="*/ 50 h 81"/>
                  <a:gd name="T72" fmla="*/ 47 w 79"/>
                  <a:gd name="T73" fmla="*/ 59 h 81"/>
                  <a:gd name="T74" fmla="*/ 47 w 79"/>
                  <a:gd name="T75" fmla="*/ 62 h 81"/>
                  <a:gd name="T76" fmla="*/ 46 w 79"/>
                  <a:gd name="T77" fmla="*/ 48 h 81"/>
                  <a:gd name="T78" fmla="*/ 47 w 79"/>
                  <a:gd name="T79" fmla="*/ 16 h 81"/>
                  <a:gd name="T80" fmla="*/ 46 w 79"/>
                  <a:gd name="T81" fmla="*/ 22 h 81"/>
                  <a:gd name="T82" fmla="*/ 42 w 79"/>
                  <a:gd name="T83" fmla="*/ 64 h 81"/>
                  <a:gd name="T84" fmla="*/ 42 w 79"/>
                  <a:gd name="T85" fmla="*/ 49 h 81"/>
                  <a:gd name="T86" fmla="*/ 42 w 79"/>
                  <a:gd name="T87" fmla="*/ 19 h 81"/>
                  <a:gd name="T88" fmla="*/ 41 w 79"/>
                  <a:gd name="T89" fmla="*/ 26 h 81"/>
                  <a:gd name="T90" fmla="*/ 36 w 79"/>
                  <a:gd name="T91" fmla="*/ 63 h 81"/>
                  <a:gd name="T92" fmla="*/ 35 w 79"/>
                  <a:gd name="T93" fmla="*/ 71 h 81"/>
                  <a:gd name="T94" fmla="*/ 35 w 79"/>
                  <a:gd name="T95" fmla="*/ 42 h 81"/>
                  <a:gd name="T96" fmla="*/ 35 w 79"/>
                  <a:gd name="T97" fmla="*/ 26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9" h="81">
                    <a:moveTo>
                      <a:pt x="35" y="26"/>
                    </a:moveTo>
                    <a:lnTo>
                      <a:pt x="34" y="38"/>
                    </a:lnTo>
                    <a:lnTo>
                      <a:pt x="33" y="49"/>
                    </a:lnTo>
                    <a:lnTo>
                      <a:pt x="31" y="58"/>
                    </a:lnTo>
                    <a:lnTo>
                      <a:pt x="29" y="65"/>
                    </a:lnTo>
                    <a:lnTo>
                      <a:pt x="28" y="67"/>
                    </a:lnTo>
                    <a:lnTo>
                      <a:pt x="27" y="63"/>
                    </a:lnTo>
                    <a:lnTo>
                      <a:pt x="26" y="54"/>
                    </a:lnTo>
                    <a:lnTo>
                      <a:pt x="23" y="38"/>
                    </a:lnTo>
                    <a:lnTo>
                      <a:pt x="20" y="18"/>
                    </a:lnTo>
                    <a:lnTo>
                      <a:pt x="21" y="30"/>
                    </a:lnTo>
                    <a:lnTo>
                      <a:pt x="21" y="39"/>
                    </a:lnTo>
                    <a:lnTo>
                      <a:pt x="21" y="48"/>
                    </a:lnTo>
                    <a:lnTo>
                      <a:pt x="21" y="55"/>
                    </a:lnTo>
                    <a:lnTo>
                      <a:pt x="21" y="59"/>
                    </a:lnTo>
                    <a:lnTo>
                      <a:pt x="21" y="63"/>
                    </a:lnTo>
                    <a:lnTo>
                      <a:pt x="21" y="65"/>
                    </a:lnTo>
                    <a:lnTo>
                      <a:pt x="21" y="67"/>
                    </a:lnTo>
                    <a:lnTo>
                      <a:pt x="21" y="67"/>
                    </a:lnTo>
                    <a:lnTo>
                      <a:pt x="21" y="65"/>
                    </a:lnTo>
                    <a:lnTo>
                      <a:pt x="20" y="63"/>
                    </a:lnTo>
                    <a:lnTo>
                      <a:pt x="20" y="61"/>
                    </a:lnTo>
                    <a:lnTo>
                      <a:pt x="20" y="58"/>
                    </a:lnTo>
                    <a:lnTo>
                      <a:pt x="19" y="55"/>
                    </a:lnTo>
                    <a:lnTo>
                      <a:pt x="19" y="51"/>
                    </a:lnTo>
                    <a:lnTo>
                      <a:pt x="19" y="46"/>
                    </a:lnTo>
                    <a:lnTo>
                      <a:pt x="17" y="43"/>
                    </a:lnTo>
                    <a:lnTo>
                      <a:pt x="17" y="39"/>
                    </a:lnTo>
                    <a:lnTo>
                      <a:pt x="16" y="36"/>
                    </a:lnTo>
                    <a:lnTo>
                      <a:pt x="16" y="32"/>
                    </a:lnTo>
                    <a:lnTo>
                      <a:pt x="16" y="30"/>
                    </a:lnTo>
                    <a:lnTo>
                      <a:pt x="15" y="27"/>
                    </a:lnTo>
                    <a:lnTo>
                      <a:pt x="15" y="26"/>
                    </a:lnTo>
                    <a:lnTo>
                      <a:pt x="14" y="25"/>
                    </a:lnTo>
                    <a:lnTo>
                      <a:pt x="14" y="26"/>
                    </a:lnTo>
                    <a:lnTo>
                      <a:pt x="14" y="27"/>
                    </a:lnTo>
                    <a:lnTo>
                      <a:pt x="13" y="31"/>
                    </a:lnTo>
                    <a:lnTo>
                      <a:pt x="13" y="35"/>
                    </a:lnTo>
                    <a:lnTo>
                      <a:pt x="12" y="51"/>
                    </a:lnTo>
                    <a:lnTo>
                      <a:pt x="10" y="62"/>
                    </a:lnTo>
                    <a:lnTo>
                      <a:pt x="9" y="65"/>
                    </a:lnTo>
                    <a:lnTo>
                      <a:pt x="8" y="65"/>
                    </a:lnTo>
                    <a:lnTo>
                      <a:pt x="7" y="63"/>
                    </a:lnTo>
                    <a:lnTo>
                      <a:pt x="6" y="59"/>
                    </a:lnTo>
                    <a:lnTo>
                      <a:pt x="4" y="49"/>
                    </a:lnTo>
                    <a:lnTo>
                      <a:pt x="3" y="44"/>
                    </a:lnTo>
                    <a:lnTo>
                      <a:pt x="2" y="46"/>
                    </a:lnTo>
                    <a:lnTo>
                      <a:pt x="1" y="51"/>
                    </a:lnTo>
                    <a:lnTo>
                      <a:pt x="1" y="59"/>
                    </a:lnTo>
                    <a:lnTo>
                      <a:pt x="0" y="68"/>
                    </a:lnTo>
                    <a:lnTo>
                      <a:pt x="0" y="76"/>
                    </a:lnTo>
                    <a:lnTo>
                      <a:pt x="1" y="81"/>
                    </a:lnTo>
                    <a:lnTo>
                      <a:pt x="78" y="74"/>
                    </a:lnTo>
                    <a:lnTo>
                      <a:pt x="79" y="58"/>
                    </a:lnTo>
                    <a:lnTo>
                      <a:pt x="79" y="49"/>
                    </a:lnTo>
                    <a:lnTo>
                      <a:pt x="78" y="44"/>
                    </a:lnTo>
                    <a:lnTo>
                      <a:pt x="77" y="42"/>
                    </a:lnTo>
                    <a:lnTo>
                      <a:pt x="76" y="41"/>
                    </a:lnTo>
                    <a:lnTo>
                      <a:pt x="74" y="39"/>
                    </a:lnTo>
                    <a:lnTo>
                      <a:pt x="74" y="37"/>
                    </a:lnTo>
                    <a:lnTo>
                      <a:pt x="73" y="32"/>
                    </a:lnTo>
                    <a:lnTo>
                      <a:pt x="73" y="24"/>
                    </a:lnTo>
                    <a:lnTo>
                      <a:pt x="73" y="10"/>
                    </a:lnTo>
                    <a:lnTo>
                      <a:pt x="73" y="11"/>
                    </a:lnTo>
                    <a:lnTo>
                      <a:pt x="73" y="16"/>
                    </a:lnTo>
                    <a:lnTo>
                      <a:pt x="71" y="22"/>
                    </a:lnTo>
                    <a:lnTo>
                      <a:pt x="70" y="30"/>
                    </a:lnTo>
                    <a:lnTo>
                      <a:pt x="68" y="39"/>
                    </a:lnTo>
                    <a:lnTo>
                      <a:pt x="67" y="46"/>
                    </a:lnTo>
                    <a:lnTo>
                      <a:pt x="66" y="52"/>
                    </a:lnTo>
                    <a:lnTo>
                      <a:pt x="65" y="56"/>
                    </a:lnTo>
                    <a:lnTo>
                      <a:pt x="64" y="55"/>
                    </a:lnTo>
                    <a:lnTo>
                      <a:pt x="64" y="50"/>
                    </a:lnTo>
                    <a:lnTo>
                      <a:pt x="65" y="38"/>
                    </a:lnTo>
                    <a:lnTo>
                      <a:pt x="66" y="24"/>
                    </a:lnTo>
                    <a:lnTo>
                      <a:pt x="68" y="11"/>
                    </a:lnTo>
                    <a:lnTo>
                      <a:pt x="71" y="0"/>
                    </a:lnTo>
                    <a:lnTo>
                      <a:pt x="70" y="3"/>
                    </a:lnTo>
                    <a:lnTo>
                      <a:pt x="67" y="11"/>
                    </a:lnTo>
                    <a:lnTo>
                      <a:pt x="64" y="24"/>
                    </a:lnTo>
                    <a:lnTo>
                      <a:pt x="61" y="39"/>
                    </a:lnTo>
                    <a:lnTo>
                      <a:pt x="60" y="57"/>
                    </a:lnTo>
                    <a:lnTo>
                      <a:pt x="60" y="61"/>
                    </a:lnTo>
                    <a:lnTo>
                      <a:pt x="60" y="65"/>
                    </a:lnTo>
                    <a:lnTo>
                      <a:pt x="60" y="69"/>
                    </a:lnTo>
                    <a:lnTo>
                      <a:pt x="59" y="73"/>
                    </a:lnTo>
                    <a:lnTo>
                      <a:pt x="59" y="74"/>
                    </a:lnTo>
                    <a:lnTo>
                      <a:pt x="59" y="75"/>
                    </a:lnTo>
                    <a:lnTo>
                      <a:pt x="59" y="74"/>
                    </a:lnTo>
                    <a:lnTo>
                      <a:pt x="59" y="71"/>
                    </a:lnTo>
                    <a:lnTo>
                      <a:pt x="58" y="68"/>
                    </a:lnTo>
                    <a:lnTo>
                      <a:pt x="58" y="51"/>
                    </a:lnTo>
                    <a:lnTo>
                      <a:pt x="59" y="35"/>
                    </a:lnTo>
                    <a:lnTo>
                      <a:pt x="60" y="20"/>
                    </a:lnTo>
                    <a:lnTo>
                      <a:pt x="61" y="11"/>
                    </a:lnTo>
                    <a:lnTo>
                      <a:pt x="61" y="6"/>
                    </a:lnTo>
                    <a:lnTo>
                      <a:pt x="55" y="54"/>
                    </a:lnTo>
                    <a:lnTo>
                      <a:pt x="55" y="71"/>
                    </a:lnTo>
                    <a:lnTo>
                      <a:pt x="54" y="6"/>
                    </a:lnTo>
                    <a:lnTo>
                      <a:pt x="53" y="42"/>
                    </a:lnTo>
                    <a:lnTo>
                      <a:pt x="52" y="36"/>
                    </a:lnTo>
                    <a:lnTo>
                      <a:pt x="52" y="10"/>
                    </a:lnTo>
                    <a:lnTo>
                      <a:pt x="52" y="11"/>
                    </a:lnTo>
                    <a:lnTo>
                      <a:pt x="49" y="18"/>
                    </a:lnTo>
                    <a:lnTo>
                      <a:pt x="48" y="27"/>
                    </a:lnTo>
                    <a:lnTo>
                      <a:pt x="47" y="42"/>
                    </a:lnTo>
                    <a:lnTo>
                      <a:pt x="47" y="45"/>
                    </a:lnTo>
                    <a:lnTo>
                      <a:pt x="47" y="50"/>
                    </a:lnTo>
                    <a:lnTo>
                      <a:pt x="47" y="54"/>
                    </a:lnTo>
                    <a:lnTo>
                      <a:pt x="47" y="57"/>
                    </a:lnTo>
                    <a:lnTo>
                      <a:pt x="47" y="59"/>
                    </a:lnTo>
                    <a:lnTo>
                      <a:pt x="47" y="62"/>
                    </a:lnTo>
                    <a:lnTo>
                      <a:pt x="47" y="63"/>
                    </a:lnTo>
                    <a:lnTo>
                      <a:pt x="47" y="62"/>
                    </a:lnTo>
                    <a:lnTo>
                      <a:pt x="47" y="61"/>
                    </a:lnTo>
                    <a:lnTo>
                      <a:pt x="46" y="56"/>
                    </a:lnTo>
                    <a:lnTo>
                      <a:pt x="46" y="48"/>
                    </a:lnTo>
                    <a:lnTo>
                      <a:pt x="46" y="37"/>
                    </a:lnTo>
                    <a:lnTo>
                      <a:pt x="47" y="24"/>
                    </a:lnTo>
                    <a:lnTo>
                      <a:pt x="47" y="16"/>
                    </a:lnTo>
                    <a:lnTo>
                      <a:pt x="47" y="11"/>
                    </a:lnTo>
                    <a:lnTo>
                      <a:pt x="47" y="14"/>
                    </a:lnTo>
                    <a:lnTo>
                      <a:pt x="46" y="22"/>
                    </a:lnTo>
                    <a:lnTo>
                      <a:pt x="45" y="32"/>
                    </a:lnTo>
                    <a:lnTo>
                      <a:pt x="44" y="48"/>
                    </a:lnTo>
                    <a:lnTo>
                      <a:pt x="42" y="64"/>
                    </a:lnTo>
                    <a:lnTo>
                      <a:pt x="42" y="65"/>
                    </a:lnTo>
                    <a:lnTo>
                      <a:pt x="42" y="59"/>
                    </a:lnTo>
                    <a:lnTo>
                      <a:pt x="42" y="49"/>
                    </a:lnTo>
                    <a:lnTo>
                      <a:pt x="42" y="38"/>
                    </a:lnTo>
                    <a:lnTo>
                      <a:pt x="42" y="27"/>
                    </a:lnTo>
                    <a:lnTo>
                      <a:pt x="42" y="19"/>
                    </a:lnTo>
                    <a:lnTo>
                      <a:pt x="42" y="16"/>
                    </a:lnTo>
                    <a:lnTo>
                      <a:pt x="42" y="19"/>
                    </a:lnTo>
                    <a:lnTo>
                      <a:pt x="41" y="26"/>
                    </a:lnTo>
                    <a:lnTo>
                      <a:pt x="40" y="38"/>
                    </a:lnTo>
                    <a:lnTo>
                      <a:pt x="39" y="50"/>
                    </a:lnTo>
                    <a:lnTo>
                      <a:pt x="36" y="63"/>
                    </a:lnTo>
                    <a:lnTo>
                      <a:pt x="36" y="74"/>
                    </a:lnTo>
                    <a:lnTo>
                      <a:pt x="36" y="75"/>
                    </a:lnTo>
                    <a:lnTo>
                      <a:pt x="35" y="71"/>
                    </a:lnTo>
                    <a:lnTo>
                      <a:pt x="35" y="63"/>
                    </a:lnTo>
                    <a:lnTo>
                      <a:pt x="35" y="52"/>
                    </a:lnTo>
                    <a:lnTo>
                      <a:pt x="35" y="42"/>
                    </a:lnTo>
                    <a:lnTo>
                      <a:pt x="35" y="32"/>
                    </a:lnTo>
                    <a:lnTo>
                      <a:pt x="35" y="26"/>
                    </a:lnTo>
                    <a:lnTo>
                      <a:pt x="35" y="26"/>
                    </a:lnTo>
                    <a:close/>
                  </a:path>
                </a:pathLst>
              </a:custGeom>
              <a:solidFill>
                <a:srgbClr val="269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6" name="Freeform 505"/>
              <p:cNvSpPr>
                <a:spLocks/>
              </p:cNvSpPr>
              <p:nvPr/>
            </p:nvSpPr>
            <p:spPr bwMode="auto">
              <a:xfrm>
                <a:off x="6264111" y="4378701"/>
                <a:ext cx="83126" cy="28410"/>
              </a:xfrm>
              <a:custGeom>
                <a:avLst/>
                <a:gdLst>
                  <a:gd name="T0" fmla="*/ 49 w 79"/>
                  <a:gd name="T1" fmla="*/ 10 h 27"/>
                  <a:gd name="T2" fmla="*/ 51 w 79"/>
                  <a:gd name="T3" fmla="*/ 4 h 27"/>
                  <a:gd name="T4" fmla="*/ 57 w 79"/>
                  <a:gd name="T5" fmla="*/ 10 h 27"/>
                  <a:gd name="T6" fmla="*/ 62 w 79"/>
                  <a:gd name="T7" fmla="*/ 14 h 27"/>
                  <a:gd name="T8" fmla="*/ 58 w 79"/>
                  <a:gd name="T9" fmla="*/ 5 h 27"/>
                  <a:gd name="T10" fmla="*/ 59 w 79"/>
                  <a:gd name="T11" fmla="*/ 4 h 27"/>
                  <a:gd name="T12" fmla="*/ 62 w 79"/>
                  <a:gd name="T13" fmla="*/ 9 h 27"/>
                  <a:gd name="T14" fmla="*/ 65 w 79"/>
                  <a:gd name="T15" fmla="*/ 14 h 27"/>
                  <a:gd name="T16" fmla="*/ 69 w 79"/>
                  <a:gd name="T17" fmla="*/ 17 h 27"/>
                  <a:gd name="T18" fmla="*/ 70 w 79"/>
                  <a:gd name="T19" fmla="*/ 14 h 27"/>
                  <a:gd name="T20" fmla="*/ 70 w 79"/>
                  <a:gd name="T21" fmla="*/ 5 h 27"/>
                  <a:gd name="T22" fmla="*/ 72 w 79"/>
                  <a:gd name="T23" fmla="*/ 4 h 27"/>
                  <a:gd name="T24" fmla="*/ 76 w 79"/>
                  <a:gd name="T25" fmla="*/ 9 h 27"/>
                  <a:gd name="T26" fmla="*/ 79 w 79"/>
                  <a:gd name="T27" fmla="*/ 10 h 27"/>
                  <a:gd name="T28" fmla="*/ 79 w 79"/>
                  <a:gd name="T29" fmla="*/ 5 h 27"/>
                  <a:gd name="T30" fmla="*/ 77 w 79"/>
                  <a:gd name="T31" fmla="*/ 1 h 27"/>
                  <a:gd name="T32" fmla="*/ 2 w 79"/>
                  <a:gd name="T33" fmla="*/ 11 h 27"/>
                  <a:gd name="T34" fmla="*/ 8 w 79"/>
                  <a:gd name="T35" fmla="*/ 15 h 27"/>
                  <a:gd name="T36" fmla="*/ 12 w 79"/>
                  <a:gd name="T37" fmla="*/ 23 h 27"/>
                  <a:gd name="T38" fmla="*/ 13 w 79"/>
                  <a:gd name="T39" fmla="*/ 18 h 27"/>
                  <a:gd name="T40" fmla="*/ 15 w 79"/>
                  <a:gd name="T41" fmla="*/ 11 h 27"/>
                  <a:gd name="T42" fmla="*/ 17 w 79"/>
                  <a:gd name="T43" fmla="*/ 9 h 27"/>
                  <a:gd name="T44" fmla="*/ 18 w 79"/>
                  <a:gd name="T45" fmla="*/ 18 h 27"/>
                  <a:gd name="T46" fmla="*/ 15 w 79"/>
                  <a:gd name="T47" fmla="*/ 27 h 27"/>
                  <a:gd name="T48" fmla="*/ 19 w 79"/>
                  <a:gd name="T49" fmla="*/ 23 h 27"/>
                  <a:gd name="T50" fmla="*/ 20 w 79"/>
                  <a:gd name="T51" fmla="*/ 13 h 27"/>
                  <a:gd name="T52" fmla="*/ 19 w 79"/>
                  <a:gd name="T53" fmla="*/ 4 h 27"/>
                  <a:gd name="T54" fmla="*/ 20 w 79"/>
                  <a:gd name="T55" fmla="*/ 3 h 27"/>
                  <a:gd name="T56" fmla="*/ 24 w 79"/>
                  <a:gd name="T57" fmla="*/ 22 h 27"/>
                  <a:gd name="T58" fmla="*/ 24 w 79"/>
                  <a:gd name="T59" fmla="*/ 4 h 27"/>
                  <a:gd name="T60" fmla="*/ 31 w 79"/>
                  <a:gd name="T61" fmla="*/ 15 h 27"/>
                  <a:gd name="T62" fmla="*/ 34 w 79"/>
                  <a:gd name="T63" fmla="*/ 22 h 27"/>
                  <a:gd name="T64" fmla="*/ 34 w 79"/>
                  <a:gd name="T65" fmla="*/ 13 h 27"/>
                  <a:gd name="T66" fmla="*/ 33 w 79"/>
                  <a:gd name="T67" fmla="*/ 8 h 27"/>
                  <a:gd name="T68" fmla="*/ 33 w 79"/>
                  <a:gd name="T69" fmla="*/ 7 h 27"/>
                  <a:gd name="T70" fmla="*/ 36 w 79"/>
                  <a:gd name="T71" fmla="*/ 14 h 27"/>
                  <a:gd name="T72" fmla="*/ 38 w 79"/>
                  <a:gd name="T73" fmla="*/ 22 h 27"/>
                  <a:gd name="T74" fmla="*/ 38 w 79"/>
                  <a:gd name="T75" fmla="*/ 20 h 27"/>
                  <a:gd name="T76" fmla="*/ 37 w 79"/>
                  <a:gd name="T77" fmla="*/ 5 h 27"/>
                  <a:gd name="T78" fmla="*/ 38 w 79"/>
                  <a:gd name="T79" fmla="*/ 8 h 27"/>
                  <a:gd name="T80" fmla="*/ 40 w 79"/>
                  <a:gd name="T81" fmla="*/ 16 h 27"/>
                  <a:gd name="T82" fmla="*/ 43 w 79"/>
                  <a:gd name="T83" fmla="*/ 21 h 27"/>
                  <a:gd name="T84" fmla="*/ 43 w 79"/>
                  <a:gd name="T85" fmla="*/ 14 h 27"/>
                  <a:gd name="T86" fmla="*/ 43 w 79"/>
                  <a:gd name="T87" fmla="*/ 3 h 27"/>
                  <a:gd name="T88" fmla="*/ 44 w 79"/>
                  <a:gd name="T89" fmla="*/ 4 h 27"/>
                  <a:gd name="T90" fmla="*/ 46 w 79"/>
                  <a:gd name="T91" fmla="*/ 13 h 27"/>
                  <a:gd name="T92" fmla="*/ 47 w 79"/>
                  <a:gd name="T93" fmla="*/ 1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9" h="27">
                    <a:moveTo>
                      <a:pt x="49" y="17"/>
                    </a:moveTo>
                    <a:lnTo>
                      <a:pt x="49" y="14"/>
                    </a:lnTo>
                    <a:lnTo>
                      <a:pt x="49" y="10"/>
                    </a:lnTo>
                    <a:lnTo>
                      <a:pt x="50" y="7"/>
                    </a:lnTo>
                    <a:lnTo>
                      <a:pt x="50" y="5"/>
                    </a:lnTo>
                    <a:lnTo>
                      <a:pt x="51" y="4"/>
                    </a:lnTo>
                    <a:lnTo>
                      <a:pt x="52" y="5"/>
                    </a:lnTo>
                    <a:lnTo>
                      <a:pt x="53" y="7"/>
                    </a:lnTo>
                    <a:lnTo>
                      <a:pt x="57" y="10"/>
                    </a:lnTo>
                    <a:lnTo>
                      <a:pt x="61" y="14"/>
                    </a:lnTo>
                    <a:lnTo>
                      <a:pt x="64" y="20"/>
                    </a:lnTo>
                    <a:lnTo>
                      <a:pt x="62" y="14"/>
                    </a:lnTo>
                    <a:lnTo>
                      <a:pt x="61" y="10"/>
                    </a:lnTo>
                    <a:lnTo>
                      <a:pt x="59" y="8"/>
                    </a:lnTo>
                    <a:lnTo>
                      <a:pt x="58" y="5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59" y="4"/>
                    </a:lnTo>
                    <a:lnTo>
                      <a:pt x="59" y="5"/>
                    </a:lnTo>
                    <a:lnTo>
                      <a:pt x="61" y="7"/>
                    </a:lnTo>
                    <a:lnTo>
                      <a:pt x="62" y="9"/>
                    </a:lnTo>
                    <a:lnTo>
                      <a:pt x="63" y="10"/>
                    </a:lnTo>
                    <a:lnTo>
                      <a:pt x="64" y="13"/>
                    </a:lnTo>
                    <a:lnTo>
                      <a:pt x="65" y="14"/>
                    </a:lnTo>
                    <a:lnTo>
                      <a:pt x="66" y="16"/>
                    </a:lnTo>
                    <a:lnTo>
                      <a:pt x="68" y="16"/>
                    </a:lnTo>
                    <a:lnTo>
                      <a:pt x="69" y="17"/>
                    </a:lnTo>
                    <a:lnTo>
                      <a:pt x="70" y="17"/>
                    </a:lnTo>
                    <a:lnTo>
                      <a:pt x="70" y="16"/>
                    </a:lnTo>
                    <a:lnTo>
                      <a:pt x="70" y="14"/>
                    </a:lnTo>
                    <a:lnTo>
                      <a:pt x="69" y="10"/>
                    </a:lnTo>
                    <a:lnTo>
                      <a:pt x="69" y="7"/>
                    </a:lnTo>
                    <a:lnTo>
                      <a:pt x="70" y="5"/>
                    </a:lnTo>
                    <a:lnTo>
                      <a:pt x="70" y="4"/>
                    </a:lnTo>
                    <a:lnTo>
                      <a:pt x="71" y="4"/>
                    </a:lnTo>
                    <a:lnTo>
                      <a:pt x="72" y="4"/>
                    </a:lnTo>
                    <a:lnTo>
                      <a:pt x="74" y="5"/>
                    </a:lnTo>
                    <a:lnTo>
                      <a:pt x="74" y="5"/>
                    </a:lnTo>
                    <a:lnTo>
                      <a:pt x="76" y="9"/>
                    </a:lnTo>
                    <a:lnTo>
                      <a:pt x="77" y="10"/>
                    </a:lnTo>
                    <a:lnTo>
                      <a:pt x="78" y="10"/>
                    </a:lnTo>
                    <a:lnTo>
                      <a:pt x="79" y="10"/>
                    </a:lnTo>
                    <a:lnTo>
                      <a:pt x="79" y="9"/>
                    </a:lnTo>
                    <a:lnTo>
                      <a:pt x="79" y="8"/>
                    </a:lnTo>
                    <a:lnTo>
                      <a:pt x="79" y="5"/>
                    </a:lnTo>
                    <a:lnTo>
                      <a:pt x="78" y="3"/>
                    </a:lnTo>
                    <a:lnTo>
                      <a:pt x="78" y="2"/>
                    </a:lnTo>
                    <a:lnTo>
                      <a:pt x="77" y="1"/>
                    </a:lnTo>
                    <a:lnTo>
                      <a:pt x="77" y="0"/>
                    </a:lnTo>
                    <a:lnTo>
                      <a:pt x="0" y="4"/>
                    </a:lnTo>
                    <a:lnTo>
                      <a:pt x="2" y="11"/>
                    </a:lnTo>
                    <a:lnTo>
                      <a:pt x="4" y="14"/>
                    </a:lnTo>
                    <a:lnTo>
                      <a:pt x="6" y="15"/>
                    </a:lnTo>
                    <a:lnTo>
                      <a:pt x="8" y="15"/>
                    </a:lnTo>
                    <a:lnTo>
                      <a:pt x="11" y="17"/>
                    </a:lnTo>
                    <a:lnTo>
                      <a:pt x="12" y="24"/>
                    </a:lnTo>
                    <a:lnTo>
                      <a:pt x="12" y="23"/>
                    </a:lnTo>
                    <a:lnTo>
                      <a:pt x="12" y="22"/>
                    </a:lnTo>
                    <a:lnTo>
                      <a:pt x="13" y="21"/>
                    </a:lnTo>
                    <a:lnTo>
                      <a:pt x="13" y="18"/>
                    </a:lnTo>
                    <a:lnTo>
                      <a:pt x="14" y="16"/>
                    </a:lnTo>
                    <a:lnTo>
                      <a:pt x="14" y="14"/>
                    </a:lnTo>
                    <a:lnTo>
                      <a:pt x="15" y="11"/>
                    </a:lnTo>
                    <a:lnTo>
                      <a:pt x="15" y="10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11"/>
                    </a:lnTo>
                    <a:lnTo>
                      <a:pt x="18" y="15"/>
                    </a:lnTo>
                    <a:lnTo>
                      <a:pt x="18" y="18"/>
                    </a:lnTo>
                    <a:lnTo>
                      <a:pt x="17" y="21"/>
                    </a:lnTo>
                    <a:lnTo>
                      <a:pt x="15" y="24"/>
                    </a:lnTo>
                    <a:lnTo>
                      <a:pt x="15" y="27"/>
                    </a:lnTo>
                    <a:lnTo>
                      <a:pt x="17" y="27"/>
                    </a:lnTo>
                    <a:lnTo>
                      <a:pt x="17" y="26"/>
                    </a:lnTo>
                    <a:lnTo>
                      <a:pt x="19" y="23"/>
                    </a:lnTo>
                    <a:lnTo>
                      <a:pt x="20" y="20"/>
                    </a:lnTo>
                    <a:lnTo>
                      <a:pt x="20" y="16"/>
                    </a:lnTo>
                    <a:lnTo>
                      <a:pt x="20" y="13"/>
                    </a:lnTo>
                    <a:lnTo>
                      <a:pt x="20" y="9"/>
                    </a:lnTo>
                    <a:lnTo>
                      <a:pt x="19" y="7"/>
                    </a:lnTo>
                    <a:lnTo>
                      <a:pt x="19" y="4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20" y="3"/>
                    </a:lnTo>
                    <a:lnTo>
                      <a:pt x="21" y="5"/>
                    </a:lnTo>
                    <a:lnTo>
                      <a:pt x="24" y="14"/>
                    </a:lnTo>
                    <a:lnTo>
                      <a:pt x="24" y="22"/>
                    </a:lnTo>
                    <a:lnTo>
                      <a:pt x="24" y="24"/>
                    </a:lnTo>
                    <a:lnTo>
                      <a:pt x="25" y="9"/>
                    </a:lnTo>
                    <a:lnTo>
                      <a:pt x="24" y="4"/>
                    </a:lnTo>
                    <a:lnTo>
                      <a:pt x="31" y="24"/>
                    </a:lnTo>
                    <a:lnTo>
                      <a:pt x="30" y="14"/>
                    </a:lnTo>
                    <a:lnTo>
                      <a:pt x="31" y="15"/>
                    </a:lnTo>
                    <a:lnTo>
                      <a:pt x="33" y="23"/>
                    </a:lnTo>
                    <a:lnTo>
                      <a:pt x="33" y="23"/>
                    </a:lnTo>
                    <a:lnTo>
                      <a:pt x="34" y="22"/>
                    </a:lnTo>
                    <a:lnTo>
                      <a:pt x="34" y="20"/>
                    </a:lnTo>
                    <a:lnTo>
                      <a:pt x="34" y="16"/>
                    </a:lnTo>
                    <a:lnTo>
                      <a:pt x="34" y="13"/>
                    </a:lnTo>
                    <a:lnTo>
                      <a:pt x="33" y="11"/>
                    </a:lnTo>
                    <a:lnTo>
                      <a:pt x="33" y="9"/>
                    </a:lnTo>
                    <a:lnTo>
                      <a:pt x="33" y="8"/>
                    </a:lnTo>
                    <a:lnTo>
                      <a:pt x="32" y="7"/>
                    </a:lnTo>
                    <a:lnTo>
                      <a:pt x="32" y="7"/>
                    </a:lnTo>
                    <a:lnTo>
                      <a:pt x="33" y="7"/>
                    </a:lnTo>
                    <a:lnTo>
                      <a:pt x="34" y="8"/>
                    </a:lnTo>
                    <a:lnTo>
                      <a:pt x="34" y="10"/>
                    </a:lnTo>
                    <a:lnTo>
                      <a:pt x="36" y="14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8" y="22"/>
                    </a:lnTo>
                    <a:lnTo>
                      <a:pt x="38" y="23"/>
                    </a:lnTo>
                    <a:lnTo>
                      <a:pt x="38" y="22"/>
                    </a:lnTo>
                    <a:lnTo>
                      <a:pt x="38" y="20"/>
                    </a:lnTo>
                    <a:lnTo>
                      <a:pt x="38" y="16"/>
                    </a:lnTo>
                    <a:lnTo>
                      <a:pt x="38" y="11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7" y="7"/>
                    </a:lnTo>
                    <a:lnTo>
                      <a:pt x="38" y="8"/>
                    </a:lnTo>
                    <a:lnTo>
                      <a:pt x="39" y="11"/>
                    </a:lnTo>
                    <a:lnTo>
                      <a:pt x="39" y="14"/>
                    </a:lnTo>
                    <a:lnTo>
                      <a:pt x="40" y="16"/>
                    </a:lnTo>
                    <a:lnTo>
                      <a:pt x="42" y="18"/>
                    </a:lnTo>
                    <a:lnTo>
                      <a:pt x="42" y="21"/>
                    </a:lnTo>
                    <a:lnTo>
                      <a:pt x="43" y="21"/>
                    </a:lnTo>
                    <a:lnTo>
                      <a:pt x="43" y="20"/>
                    </a:lnTo>
                    <a:lnTo>
                      <a:pt x="43" y="17"/>
                    </a:lnTo>
                    <a:lnTo>
                      <a:pt x="43" y="14"/>
                    </a:lnTo>
                    <a:lnTo>
                      <a:pt x="43" y="10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43" y="2"/>
                    </a:lnTo>
                    <a:lnTo>
                      <a:pt x="43" y="3"/>
                    </a:lnTo>
                    <a:lnTo>
                      <a:pt x="44" y="4"/>
                    </a:lnTo>
                    <a:lnTo>
                      <a:pt x="44" y="7"/>
                    </a:lnTo>
                    <a:lnTo>
                      <a:pt x="45" y="9"/>
                    </a:lnTo>
                    <a:lnTo>
                      <a:pt x="46" y="13"/>
                    </a:lnTo>
                    <a:lnTo>
                      <a:pt x="46" y="15"/>
                    </a:lnTo>
                    <a:lnTo>
                      <a:pt x="47" y="16"/>
                    </a:lnTo>
                    <a:lnTo>
                      <a:pt x="47" y="17"/>
                    </a:lnTo>
                    <a:lnTo>
                      <a:pt x="49" y="17"/>
                    </a:lnTo>
                    <a:close/>
                  </a:path>
                </a:pathLst>
              </a:custGeom>
              <a:solidFill>
                <a:srgbClr val="269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7" name="Freeform 506"/>
              <p:cNvSpPr>
                <a:spLocks/>
              </p:cNvSpPr>
              <p:nvPr/>
            </p:nvSpPr>
            <p:spPr bwMode="auto">
              <a:xfrm>
                <a:off x="6285156" y="4421842"/>
                <a:ext cx="87335" cy="27358"/>
              </a:xfrm>
              <a:custGeom>
                <a:avLst/>
                <a:gdLst>
                  <a:gd name="T0" fmla="*/ 50 w 83"/>
                  <a:gd name="T1" fmla="*/ 12 h 26"/>
                  <a:gd name="T2" fmla="*/ 54 w 83"/>
                  <a:gd name="T3" fmla="*/ 18 h 26"/>
                  <a:gd name="T4" fmla="*/ 58 w 83"/>
                  <a:gd name="T5" fmla="*/ 11 h 26"/>
                  <a:gd name="T6" fmla="*/ 63 w 83"/>
                  <a:gd name="T7" fmla="*/ 6 h 26"/>
                  <a:gd name="T8" fmla="*/ 61 w 83"/>
                  <a:gd name="T9" fmla="*/ 15 h 26"/>
                  <a:gd name="T10" fmla="*/ 62 w 83"/>
                  <a:gd name="T11" fmla="*/ 17 h 26"/>
                  <a:gd name="T12" fmla="*/ 64 w 83"/>
                  <a:gd name="T13" fmla="*/ 12 h 26"/>
                  <a:gd name="T14" fmla="*/ 68 w 83"/>
                  <a:gd name="T15" fmla="*/ 6 h 26"/>
                  <a:gd name="T16" fmla="*/ 70 w 83"/>
                  <a:gd name="T17" fmla="*/ 2 h 26"/>
                  <a:gd name="T18" fmla="*/ 71 w 83"/>
                  <a:gd name="T19" fmla="*/ 5 h 26"/>
                  <a:gd name="T20" fmla="*/ 73 w 83"/>
                  <a:gd name="T21" fmla="*/ 14 h 26"/>
                  <a:gd name="T22" fmla="*/ 76 w 83"/>
                  <a:gd name="T23" fmla="*/ 15 h 26"/>
                  <a:gd name="T24" fmla="*/ 78 w 83"/>
                  <a:gd name="T25" fmla="*/ 9 h 26"/>
                  <a:gd name="T26" fmla="*/ 82 w 83"/>
                  <a:gd name="T27" fmla="*/ 8 h 26"/>
                  <a:gd name="T28" fmla="*/ 83 w 83"/>
                  <a:gd name="T29" fmla="*/ 14 h 26"/>
                  <a:gd name="T30" fmla="*/ 81 w 83"/>
                  <a:gd name="T31" fmla="*/ 20 h 26"/>
                  <a:gd name="T32" fmla="*/ 3 w 83"/>
                  <a:gd name="T33" fmla="*/ 15 h 26"/>
                  <a:gd name="T34" fmla="*/ 9 w 83"/>
                  <a:gd name="T35" fmla="*/ 11 h 26"/>
                  <a:gd name="T36" fmla="*/ 10 w 83"/>
                  <a:gd name="T37" fmla="*/ 5 h 26"/>
                  <a:gd name="T38" fmla="*/ 12 w 83"/>
                  <a:gd name="T39" fmla="*/ 11 h 26"/>
                  <a:gd name="T40" fmla="*/ 14 w 83"/>
                  <a:gd name="T41" fmla="*/ 17 h 26"/>
                  <a:gd name="T42" fmla="*/ 17 w 83"/>
                  <a:gd name="T43" fmla="*/ 18 h 26"/>
                  <a:gd name="T44" fmla="*/ 16 w 83"/>
                  <a:gd name="T45" fmla="*/ 8 h 26"/>
                  <a:gd name="T46" fmla="*/ 13 w 83"/>
                  <a:gd name="T47" fmla="*/ 0 h 26"/>
                  <a:gd name="T48" fmla="*/ 17 w 83"/>
                  <a:gd name="T49" fmla="*/ 4 h 26"/>
                  <a:gd name="T50" fmla="*/ 20 w 83"/>
                  <a:gd name="T51" fmla="*/ 14 h 26"/>
                  <a:gd name="T52" fmla="*/ 20 w 83"/>
                  <a:gd name="T53" fmla="*/ 23 h 26"/>
                  <a:gd name="T54" fmla="*/ 22 w 83"/>
                  <a:gd name="T55" fmla="*/ 24 h 26"/>
                  <a:gd name="T56" fmla="*/ 23 w 83"/>
                  <a:gd name="T57" fmla="*/ 4 h 26"/>
                  <a:gd name="T58" fmla="*/ 25 w 83"/>
                  <a:gd name="T59" fmla="*/ 23 h 26"/>
                  <a:gd name="T60" fmla="*/ 31 w 83"/>
                  <a:gd name="T61" fmla="*/ 9 h 26"/>
                  <a:gd name="T62" fmla="*/ 33 w 83"/>
                  <a:gd name="T63" fmla="*/ 2 h 26"/>
                  <a:gd name="T64" fmla="*/ 35 w 83"/>
                  <a:gd name="T65" fmla="*/ 12 h 26"/>
                  <a:gd name="T66" fmla="*/ 33 w 83"/>
                  <a:gd name="T67" fmla="*/ 17 h 26"/>
                  <a:gd name="T68" fmla="*/ 35 w 83"/>
                  <a:gd name="T69" fmla="*/ 18 h 26"/>
                  <a:gd name="T70" fmla="*/ 36 w 83"/>
                  <a:gd name="T71" fmla="*/ 11 h 26"/>
                  <a:gd name="T72" fmla="*/ 37 w 83"/>
                  <a:gd name="T73" fmla="*/ 1 h 26"/>
                  <a:gd name="T74" fmla="*/ 38 w 83"/>
                  <a:gd name="T75" fmla="*/ 5 h 26"/>
                  <a:gd name="T76" fmla="*/ 38 w 83"/>
                  <a:gd name="T77" fmla="*/ 19 h 26"/>
                  <a:gd name="T78" fmla="*/ 39 w 83"/>
                  <a:gd name="T79" fmla="*/ 15 h 26"/>
                  <a:gd name="T80" fmla="*/ 41 w 83"/>
                  <a:gd name="T81" fmla="*/ 7 h 26"/>
                  <a:gd name="T82" fmla="*/ 42 w 83"/>
                  <a:gd name="T83" fmla="*/ 1 h 26"/>
                  <a:gd name="T84" fmla="*/ 44 w 83"/>
                  <a:gd name="T85" fmla="*/ 15 h 26"/>
                  <a:gd name="T86" fmla="*/ 45 w 83"/>
                  <a:gd name="T87" fmla="*/ 21 h 26"/>
                  <a:gd name="T88" fmla="*/ 46 w 83"/>
                  <a:gd name="T89" fmla="*/ 14 h 26"/>
                  <a:gd name="T90" fmla="*/ 48 w 83"/>
                  <a:gd name="T91" fmla="*/ 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83" h="26">
                    <a:moveTo>
                      <a:pt x="49" y="5"/>
                    </a:moveTo>
                    <a:lnTo>
                      <a:pt x="49" y="8"/>
                    </a:lnTo>
                    <a:lnTo>
                      <a:pt x="50" y="12"/>
                    </a:lnTo>
                    <a:lnTo>
                      <a:pt x="51" y="15"/>
                    </a:lnTo>
                    <a:lnTo>
                      <a:pt x="52" y="18"/>
                    </a:lnTo>
                    <a:lnTo>
                      <a:pt x="54" y="18"/>
                    </a:lnTo>
                    <a:lnTo>
                      <a:pt x="55" y="17"/>
                    </a:lnTo>
                    <a:lnTo>
                      <a:pt x="56" y="14"/>
                    </a:lnTo>
                    <a:lnTo>
                      <a:pt x="58" y="11"/>
                    </a:lnTo>
                    <a:lnTo>
                      <a:pt x="62" y="6"/>
                    </a:lnTo>
                    <a:lnTo>
                      <a:pt x="65" y="0"/>
                    </a:lnTo>
                    <a:lnTo>
                      <a:pt x="63" y="6"/>
                    </a:lnTo>
                    <a:lnTo>
                      <a:pt x="62" y="11"/>
                    </a:lnTo>
                    <a:lnTo>
                      <a:pt x="61" y="14"/>
                    </a:lnTo>
                    <a:lnTo>
                      <a:pt x="61" y="15"/>
                    </a:lnTo>
                    <a:lnTo>
                      <a:pt x="61" y="17"/>
                    </a:lnTo>
                    <a:lnTo>
                      <a:pt x="61" y="17"/>
                    </a:lnTo>
                    <a:lnTo>
                      <a:pt x="62" y="17"/>
                    </a:lnTo>
                    <a:lnTo>
                      <a:pt x="62" y="15"/>
                    </a:lnTo>
                    <a:lnTo>
                      <a:pt x="63" y="14"/>
                    </a:lnTo>
                    <a:lnTo>
                      <a:pt x="64" y="12"/>
                    </a:lnTo>
                    <a:lnTo>
                      <a:pt x="65" y="9"/>
                    </a:lnTo>
                    <a:lnTo>
                      <a:pt x="67" y="7"/>
                    </a:lnTo>
                    <a:lnTo>
                      <a:pt x="68" y="6"/>
                    </a:lnTo>
                    <a:lnTo>
                      <a:pt x="69" y="4"/>
                    </a:lnTo>
                    <a:lnTo>
                      <a:pt x="69" y="2"/>
                    </a:lnTo>
                    <a:lnTo>
                      <a:pt x="70" y="2"/>
                    </a:lnTo>
                    <a:lnTo>
                      <a:pt x="71" y="2"/>
                    </a:lnTo>
                    <a:lnTo>
                      <a:pt x="71" y="4"/>
                    </a:lnTo>
                    <a:lnTo>
                      <a:pt x="71" y="5"/>
                    </a:lnTo>
                    <a:lnTo>
                      <a:pt x="71" y="9"/>
                    </a:lnTo>
                    <a:lnTo>
                      <a:pt x="71" y="13"/>
                    </a:lnTo>
                    <a:lnTo>
                      <a:pt x="73" y="14"/>
                    </a:lnTo>
                    <a:lnTo>
                      <a:pt x="74" y="15"/>
                    </a:lnTo>
                    <a:lnTo>
                      <a:pt x="75" y="15"/>
                    </a:lnTo>
                    <a:lnTo>
                      <a:pt x="76" y="15"/>
                    </a:lnTo>
                    <a:lnTo>
                      <a:pt x="76" y="14"/>
                    </a:lnTo>
                    <a:lnTo>
                      <a:pt x="77" y="13"/>
                    </a:lnTo>
                    <a:lnTo>
                      <a:pt x="78" y="9"/>
                    </a:lnTo>
                    <a:lnTo>
                      <a:pt x="80" y="8"/>
                    </a:lnTo>
                    <a:lnTo>
                      <a:pt x="81" y="7"/>
                    </a:lnTo>
                    <a:lnTo>
                      <a:pt x="82" y="8"/>
                    </a:lnTo>
                    <a:lnTo>
                      <a:pt x="82" y="9"/>
                    </a:lnTo>
                    <a:lnTo>
                      <a:pt x="83" y="12"/>
                    </a:lnTo>
                    <a:lnTo>
                      <a:pt x="83" y="14"/>
                    </a:lnTo>
                    <a:lnTo>
                      <a:pt x="82" y="17"/>
                    </a:lnTo>
                    <a:lnTo>
                      <a:pt x="82" y="19"/>
                    </a:lnTo>
                    <a:lnTo>
                      <a:pt x="81" y="20"/>
                    </a:lnTo>
                    <a:lnTo>
                      <a:pt x="0" y="26"/>
                    </a:lnTo>
                    <a:lnTo>
                      <a:pt x="1" y="19"/>
                    </a:lnTo>
                    <a:lnTo>
                      <a:pt x="3" y="15"/>
                    </a:lnTo>
                    <a:lnTo>
                      <a:pt x="5" y="14"/>
                    </a:lnTo>
                    <a:lnTo>
                      <a:pt x="7" y="13"/>
                    </a:lnTo>
                    <a:lnTo>
                      <a:pt x="9" y="11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11" y="6"/>
                    </a:lnTo>
                    <a:lnTo>
                      <a:pt x="11" y="8"/>
                    </a:lnTo>
                    <a:lnTo>
                      <a:pt x="12" y="11"/>
                    </a:lnTo>
                    <a:lnTo>
                      <a:pt x="13" y="13"/>
                    </a:lnTo>
                    <a:lnTo>
                      <a:pt x="14" y="15"/>
                    </a:lnTo>
                    <a:lnTo>
                      <a:pt x="14" y="17"/>
                    </a:lnTo>
                    <a:lnTo>
                      <a:pt x="16" y="18"/>
                    </a:lnTo>
                    <a:lnTo>
                      <a:pt x="16" y="18"/>
                    </a:lnTo>
                    <a:lnTo>
                      <a:pt x="17" y="18"/>
                    </a:lnTo>
                    <a:lnTo>
                      <a:pt x="17" y="15"/>
                    </a:lnTo>
                    <a:lnTo>
                      <a:pt x="17" y="12"/>
                    </a:lnTo>
                    <a:lnTo>
                      <a:pt x="16" y="8"/>
                    </a:lnTo>
                    <a:lnTo>
                      <a:pt x="14" y="6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4" y="1"/>
                    </a:lnTo>
                    <a:lnTo>
                      <a:pt x="17" y="4"/>
                    </a:lnTo>
                    <a:lnTo>
                      <a:pt x="18" y="6"/>
                    </a:lnTo>
                    <a:lnTo>
                      <a:pt x="19" y="9"/>
                    </a:lnTo>
                    <a:lnTo>
                      <a:pt x="20" y="14"/>
                    </a:lnTo>
                    <a:lnTo>
                      <a:pt x="20" y="18"/>
                    </a:lnTo>
                    <a:lnTo>
                      <a:pt x="20" y="20"/>
                    </a:lnTo>
                    <a:lnTo>
                      <a:pt x="20" y="23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22" y="24"/>
                    </a:lnTo>
                    <a:lnTo>
                      <a:pt x="22" y="21"/>
                    </a:lnTo>
                    <a:lnTo>
                      <a:pt x="23" y="12"/>
                    </a:lnTo>
                    <a:lnTo>
                      <a:pt x="23" y="4"/>
                    </a:lnTo>
                    <a:lnTo>
                      <a:pt x="22" y="1"/>
                    </a:lnTo>
                    <a:lnTo>
                      <a:pt x="25" y="17"/>
                    </a:lnTo>
                    <a:lnTo>
                      <a:pt x="25" y="23"/>
                    </a:lnTo>
                    <a:lnTo>
                      <a:pt x="30" y="0"/>
                    </a:lnTo>
                    <a:lnTo>
                      <a:pt x="29" y="12"/>
                    </a:lnTo>
                    <a:lnTo>
                      <a:pt x="31" y="9"/>
                    </a:lnTo>
                    <a:lnTo>
                      <a:pt x="32" y="1"/>
                    </a:lnTo>
                    <a:lnTo>
                      <a:pt x="32" y="1"/>
                    </a:lnTo>
                    <a:lnTo>
                      <a:pt x="33" y="2"/>
                    </a:lnTo>
                    <a:lnTo>
                      <a:pt x="35" y="5"/>
                    </a:lnTo>
                    <a:lnTo>
                      <a:pt x="35" y="7"/>
                    </a:lnTo>
                    <a:lnTo>
                      <a:pt x="35" y="12"/>
                    </a:lnTo>
                    <a:lnTo>
                      <a:pt x="35" y="13"/>
                    </a:lnTo>
                    <a:lnTo>
                      <a:pt x="33" y="15"/>
                    </a:lnTo>
                    <a:lnTo>
                      <a:pt x="33" y="17"/>
                    </a:lnTo>
                    <a:lnTo>
                      <a:pt x="33" y="18"/>
                    </a:lnTo>
                    <a:lnTo>
                      <a:pt x="33" y="19"/>
                    </a:lnTo>
                    <a:lnTo>
                      <a:pt x="35" y="18"/>
                    </a:lnTo>
                    <a:lnTo>
                      <a:pt x="35" y="17"/>
                    </a:lnTo>
                    <a:lnTo>
                      <a:pt x="36" y="14"/>
                    </a:lnTo>
                    <a:lnTo>
                      <a:pt x="36" y="11"/>
                    </a:lnTo>
                    <a:lnTo>
                      <a:pt x="36" y="7"/>
                    </a:lnTo>
                    <a:lnTo>
                      <a:pt x="37" y="4"/>
                    </a:lnTo>
                    <a:lnTo>
                      <a:pt x="37" y="1"/>
                    </a:lnTo>
                    <a:lnTo>
                      <a:pt x="37" y="1"/>
                    </a:lnTo>
                    <a:lnTo>
                      <a:pt x="37" y="1"/>
                    </a:lnTo>
                    <a:lnTo>
                      <a:pt x="38" y="5"/>
                    </a:lnTo>
                    <a:lnTo>
                      <a:pt x="38" y="8"/>
                    </a:lnTo>
                    <a:lnTo>
                      <a:pt x="38" y="13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8"/>
                    </a:lnTo>
                    <a:lnTo>
                      <a:pt x="39" y="15"/>
                    </a:lnTo>
                    <a:lnTo>
                      <a:pt x="39" y="13"/>
                    </a:lnTo>
                    <a:lnTo>
                      <a:pt x="41" y="9"/>
                    </a:lnTo>
                    <a:lnTo>
                      <a:pt x="41" y="7"/>
                    </a:lnTo>
                    <a:lnTo>
                      <a:pt x="42" y="5"/>
                    </a:lnTo>
                    <a:lnTo>
                      <a:pt x="42" y="2"/>
                    </a:lnTo>
                    <a:lnTo>
                      <a:pt x="42" y="1"/>
                    </a:lnTo>
                    <a:lnTo>
                      <a:pt x="42" y="4"/>
                    </a:lnTo>
                    <a:lnTo>
                      <a:pt x="43" y="9"/>
                    </a:lnTo>
                    <a:lnTo>
                      <a:pt x="44" y="15"/>
                    </a:lnTo>
                    <a:lnTo>
                      <a:pt x="44" y="21"/>
                    </a:lnTo>
                    <a:lnTo>
                      <a:pt x="45" y="23"/>
                    </a:lnTo>
                    <a:lnTo>
                      <a:pt x="45" y="21"/>
                    </a:lnTo>
                    <a:lnTo>
                      <a:pt x="45" y="19"/>
                    </a:lnTo>
                    <a:lnTo>
                      <a:pt x="45" y="17"/>
                    </a:lnTo>
                    <a:lnTo>
                      <a:pt x="46" y="14"/>
                    </a:lnTo>
                    <a:lnTo>
                      <a:pt x="46" y="11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8" y="5"/>
                    </a:lnTo>
                    <a:lnTo>
                      <a:pt x="49" y="5"/>
                    </a:lnTo>
                    <a:close/>
                  </a:path>
                </a:pathLst>
              </a:custGeom>
              <a:solidFill>
                <a:srgbClr val="269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8" name="Freeform 507"/>
              <p:cNvSpPr>
                <a:spLocks/>
              </p:cNvSpPr>
              <p:nvPr/>
            </p:nvSpPr>
            <p:spPr bwMode="auto">
              <a:xfrm>
                <a:off x="6286208" y="4441834"/>
                <a:ext cx="90491" cy="41037"/>
              </a:xfrm>
              <a:custGeom>
                <a:avLst/>
                <a:gdLst>
                  <a:gd name="T0" fmla="*/ 54 w 86"/>
                  <a:gd name="T1" fmla="*/ 9 h 39"/>
                  <a:gd name="T2" fmla="*/ 63 w 86"/>
                  <a:gd name="T3" fmla="*/ 18 h 39"/>
                  <a:gd name="T4" fmla="*/ 66 w 86"/>
                  <a:gd name="T5" fmla="*/ 18 h 39"/>
                  <a:gd name="T6" fmla="*/ 63 w 86"/>
                  <a:gd name="T7" fmla="*/ 8 h 39"/>
                  <a:gd name="T8" fmla="*/ 63 w 86"/>
                  <a:gd name="T9" fmla="*/ 7 h 39"/>
                  <a:gd name="T10" fmla="*/ 67 w 86"/>
                  <a:gd name="T11" fmla="*/ 13 h 39"/>
                  <a:gd name="T12" fmla="*/ 70 w 86"/>
                  <a:gd name="T13" fmla="*/ 20 h 39"/>
                  <a:gd name="T14" fmla="*/ 74 w 86"/>
                  <a:gd name="T15" fmla="*/ 25 h 39"/>
                  <a:gd name="T16" fmla="*/ 76 w 86"/>
                  <a:gd name="T17" fmla="*/ 26 h 39"/>
                  <a:gd name="T18" fmla="*/ 75 w 86"/>
                  <a:gd name="T19" fmla="*/ 17 h 39"/>
                  <a:gd name="T20" fmla="*/ 75 w 86"/>
                  <a:gd name="T21" fmla="*/ 8 h 39"/>
                  <a:gd name="T22" fmla="*/ 77 w 86"/>
                  <a:gd name="T23" fmla="*/ 7 h 39"/>
                  <a:gd name="T24" fmla="*/ 80 w 86"/>
                  <a:gd name="T25" fmla="*/ 9 h 39"/>
                  <a:gd name="T26" fmla="*/ 85 w 86"/>
                  <a:gd name="T27" fmla="*/ 17 h 39"/>
                  <a:gd name="T28" fmla="*/ 86 w 86"/>
                  <a:gd name="T29" fmla="*/ 14 h 39"/>
                  <a:gd name="T30" fmla="*/ 86 w 86"/>
                  <a:gd name="T31" fmla="*/ 7 h 39"/>
                  <a:gd name="T32" fmla="*/ 83 w 86"/>
                  <a:gd name="T33" fmla="*/ 1 h 39"/>
                  <a:gd name="T34" fmla="*/ 3 w 86"/>
                  <a:gd name="T35" fmla="*/ 13 h 39"/>
                  <a:gd name="T36" fmla="*/ 9 w 86"/>
                  <a:gd name="T37" fmla="*/ 20 h 39"/>
                  <a:gd name="T38" fmla="*/ 15 w 86"/>
                  <a:gd name="T39" fmla="*/ 34 h 39"/>
                  <a:gd name="T40" fmla="*/ 15 w 86"/>
                  <a:gd name="T41" fmla="*/ 31 h 39"/>
                  <a:gd name="T42" fmla="*/ 16 w 86"/>
                  <a:gd name="T43" fmla="*/ 21 h 39"/>
                  <a:gd name="T44" fmla="*/ 17 w 86"/>
                  <a:gd name="T45" fmla="*/ 13 h 39"/>
                  <a:gd name="T46" fmla="*/ 18 w 86"/>
                  <a:gd name="T47" fmla="*/ 13 h 39"/>
                  <a:gd name="T48" fmla="*/ 19 w 86"/>
                  <a:gd name="T49" fmla="*/ 26 h 39"/>
                  <a:gd name="T50" fmla="*/ 18 w 86"/>
                  <a:gd name="T51" fmla="*/ 39 h 39"/>
                  <a:gd name="T52" fmla="*/ 23 w 86"/>
                  <a:gd name="T53" fmla="*/ 23 h 39"/>
                  <a:gd name="T54" fmla="*/ 21 w 86"/>
                  <a:gd name="T55" fmla="*/ 7 h 39"/>
                  <a:gd name="T56" fmla="*/ 21 w 86"/>
                  <a:gd name="T57" fmla="*/ 2 h 39"/>
                  <a:gd name="T58" fmla="*/ 23 w 86"/>
                  <a:gd name="T59" fmla="*/ 6 h 39"/>
                  <a:gd name="T60" fmla="*/ 28 w 86"/>
                  <a:gd name="T61" fmla="*/ 33 h 39"/>
                  <a:gd name="T62" fmla="*/ 25 w 86"/>
                  <a:gd name="T63" fmla="*/ 5 h 39"/>
                  <a:gd name="T64" fmla="*/ 34 w 86"/>
                  <a:gd name="T65" fmla="*/ 21 h 39"/>
                  <a:gd name="T66" fmla="*/ 38 w 86"/>
                  <a:gd name="T67" fmla="*/ 33 h 39"/>
                  <a:gd name="T68" fmla="*/ 38 w 86"/>
                  <a:gd name="T69" fmla="*/ 24 h 39"/>
                  <a:gd name="T70" fmla="*/ 36 w 86"/>
                  <a:gd name="T71" fmla="*/ 14 h 39"/>
                  <a:gd name="T72" fmla="*/ 35 w 86"/>
                  <a:gd name="T73" fmla="*/ 9 h 39"/>
                  <a:gd name="T74" fmla="*/ 37 w 86"/>
                  <a:gd name="T75" fmla="*/ 12 h 39"/>
                  <a:gd name="T76" fmla="*/ 42 w 86"/>
                  <a:gd name="T77" fmla="*/ 31 h 39"/>
                  <a:gd name="T78" fmla="*/ 42 w 86"/>
                  <a:gd name="T79" fmla="*/ 21 h 39"/>
                  <a:gd name="T80" fmla="*/ 41 w 86"/>
                  <a:gd name="T81" fmla="*/ 12 h 39"/>
                  <a:gd name="T82" fmla="*/ 47 w 86"/>
                  <a:gd name="T83" fmla="*/ 30 h 39"/>
                  <a:gd name="T84" fmla="*/ 47 w 86"/>
                  <a:gd name="T85" fmla="*/ 21 h 39"/>
                  <a:gd name="T86" fmla="*/ 45 w 86"/>
                  <a:gd name="T87" fmla="*/ 2 h 39"/>
                  <a:gd name="T88" fmla="*/ 51 w 86"/>
                  <a:gd name="T89" fmla="*/ 2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86" h="39">
                    <a:moveTo>
                      <a:pt x="53" y="26"/>
                    </a:moveTo>
                    <a:lnTo>
                      <a:pt x="53" y="17"/>
                    </a:lnTo>
                    <a:lnTo>
                      <a:pt x="54" y="9"/>
                    </a:lnTo>
                    <a:lnTo>
                      <a:pt x="55" y="6"/>
                    </a:lnTo>
                    <a:lnTo>
                      <a:pt x="57" y="9"/>
                    </a:lnTo>
                    <a:lnTo>
                      <a:pt x="63" y="18"/>
                    </a:lnTo>
                    <a:lnTo>
                      <a:pt x="70" y="31"/>
                    </a:lnTo>
                    <a:lnTo>
                      <a:pt x="68" y="23"/>
                    </a:lnTo>
                    <a:lnTo>
                      <a:pt x="66" y="18"/>
                    </a:lnTo>
                    <a:lnTo>
                      <a:pt x="64" y="13"/>
                    </a:lnTo>
                    <a:lnTo>
                      <a:pt x="63" y="9"/>
                    </a:lnTo>
                    <a:lnTo>
                      <a:pt x="63" y="8"/>
                    </a:lnTo>
                    <a:lnTo>
                      <a:pt x="63" y="7"/>
                    </a:lnTo>
                    <a:lnTo>
                      <a:pt x="63" y="7"/>
                    </a:lnTo>
                    <a:lnTo>
                      <a:pt x="63" y="7"/>
                    </a:lnTo>
                    <a:lnTo>
                      <a:pt x="64" y="8"/>
                    </a:lnTo>
                    <a:lnTo>
                      <a:pt x="66" y="11"/>
                    </a:lnTo>
                    <a:lnTo>
                      <a:pt x="67" y="13"/>
                    </a:lnTo>
                    <a:lnTo>
                      <a:pt x="68" y="14"/>
                    </a:lnTo>
                    <a:lnTo>
                      <a:pt x="69" y="18"/>
                    </a:lnTo>
                    <a:lnTo>
                      <a:pt x="70" y="20"/>
                    </a:lnTo>
                    <a:lnTo>
                      <a:pt x="72" y="21"/>
                    </a:lnTo>
                    <a:lnTo>
                      <a:pt x="73" y="24"/>
                    </a:lnTo>
                    <a:lnTo>
                      <a:pt x="74" y="25"/>
                    </a:lnTo>
                    <a:lnTo>
                      <a:pt x="75" y="26"/>
                    </a:lnTo>
                    <a:lnTo>
                      <a:pt x="76" y="26"/>
                    </a:lnTo>
                    <a:lnTo>
                      <a:pt x="76" y="26"/>
                    </a:lnTo>
                    <a:lnTo>
                      <a:pt x="76" y="25"/>
                    </a:lnTo>
                    <a:lnTo>
                      <a:pt x="76" y="21"/>
                    </a:lnTo>
                    <a:lnTo>
                      <a:pt x="75" y="17"/>
                    </a:lnTo>
                    <a:lnTo>
                      <a:pt x="75" y="13"/>
                    </a:lnTo>
                    <a:lnTo>
                      <a:pt x="75" y="9"/>
                    </a:lnTo>
                    <a:lnTo>
                      <a:pt x="75" y="8"/>
                    </a:lnTo>
                    <a:lnTo>
                      <a:pt x="76" y="7"/>
                    </a:lnTo>
                    <a:lnTo>
                      <a:pt x="77" y="7"/>
                    </a:lnTo>
                    <a:lnTo>
                      <a:pt x="77" y="7"/>
                    </a:lnTo>
                    <a:lnTo>
                      <a:pt x="79" y="8"/>
                    </a:lnTo>
                    <a:lnTo>
                      <a:pt x="80" y="8"/>
                    </a:lnTo>
                    <a:lnTo>
                      <a:pt x="80" y="9"/>
                    </a:lnTo>
                    <a:lnTo>
                      <a:pt x="82" y="13"/>
                    </a:lnTo>
                    <a:lnTo>
                      <a:pt x="83" y="15"/>
                    </a:lnTo>
                    <a:lnTo>
                      <a:pt x="85" y="17"/>
                    </a:lnTo>
                    <a:lnTo>
                      <a:pt x="86" y="17"/>
                    </a:lnTo>
                    <a:lnTo>
                      <a:pt x="86" y="17"/>
                    </a:lnTo>
                    <a:lnTo>
                      <a:pt x="86" y="14"/>
                    </a:lnTo>
                    <a:lnTo>
                      <a:pt x="86" y="13"/>
                    </a:lnTo>
                    <a:lnTo>
                      <a:pt x="86" y="11"/>
                    </a:lnTo>
                    <a:lnTo>
                      <a:pt x="86" y="7"/>
                    </a:lnTo>
                    <a:lnTo>
                      <a:pt x="85" y="5"/>
                    </a:lnTo>
                    <a:lnTo>
                      <a:pt x="85" y="2"/>
                    </a:lnTo>
                    <a:lnTo>
                      <a:pt x="83" y="1"/>
                    </a:lnTo>
                    <a:lnTo>
                      <a:pt x="82" y="0"/>
                    </a:lnTo>
                    <a:lnTo>
                      <a:pt x="0" y="4"/>
                    </a:lnTo>
                    <a:lnTo>
                      <a:pt x="3" y="13"/>
                    </a:lnTo>
                    <a:lnTo>
                      <a:pt x="4" y="18"/>
                    </a:lnTo>
                    <a:lnTo>
                      <a:pt x="6" y="20"/>
                    </a:lnTo>
                    <a:lnTo>
                      <a:pt x="9" y="20"/>
                    </a:lnTo>
                    <a:lnTo>
                      <a:pt x="10" y="21"/>
                    </a:lnTo>
                    <a:lnTo>
                      <a:pt x="12" y="26"/>
                    </a:lnTo>
                    <a:lnTo>
                      <a:pt x="15" y="34"/>
                    </a:lnTo>
                    <a:lnTo>
                      <a:pt x="15" y="34"/>
                    </a:lnTo>
                    <a:lnTo>
                      <a:pt x="15" y="33"/>
                    </a:lnTo>
                    <a:lnTo>
                      <a:pt x="15" y="31"/>
                    </a:lnTo>
                    <a:lnTo>
                      <a:pt x="15" y="28"/>
                    </a:lnTo>
                    <a:lnTo>
                      <a:pt x="16" y="25"/>
                    </a:lnTo>
                    <a:lnTo>
                      <a:pt x="16" y="21"/>
                    </a:lnTo>
                    <a:lnTo>
                      <a:pt x="16" y="19"/>
                    </a:lnTo>
                    <a:lnTo>
                      <a:pt x="17" y="15"/>
                    </a:lnTo>
                    <a:lnTo>
                      <a:pt x="17" y="13"/>
                    </a:lnTo>
                    <a:lnTo>
                      <a:pt x="17" y="12"/>
                    </a:lnTo>
                    <a:lnTo>
                      <a:pt x="18" y="12"/>
                    </a:lnTo>
                    <a:lnTo>
                      <a:pt x="18" y="13"/>
                    </a:lnTo>
                    <a:lnTo>
                      <a:pt x="19" y="17"/>
                    </a:lnTo>
                    <a:lnTo>
                      <a:pt x="19" y="21"/>
                    </a:lnTo>
                    <a:lnTo>
                      <a:pt x="19" y="26"/>
                    </a:lnTo>
                    <a:lnTo>
                      <a:pt x="19" y="31"/>
                    </a:lnTo>
                    <a:lnTo>
                      <a:pt x="19" y="36"/>
                    </a:lnTo>
                    <a:lnTo>
                      <a:pt x="18" y="39"/>
                    </a:lnTo>
                    <a:lnTo>
                      <a:pt x="19" y="37"/>
                    </a:lnTo>
                    <a:lnTo>
                      <a:pt x="22" y="31"/>
                    </a:lnTo>
                    <a:lnTo>
                      <a:pt x="23" y="23"/>
                    </a:lnTo>
                    <a:lnTo>
                      <a:pt x="22" y="12"/>
                    </a:lnTo>
                    <a:lnTo>
                      <a:pt x="22" y="9"/>
                    </a:lnTo>
                    <a:lnTo>
                      <a:pt x="21" y="7"/>
                    </a:lnTo>
                    <a:lnTo>
                      <a:pt x="21" y="5"/>
                    </a:lnTo>
                    <a:lnTo>
                      <a:pt x="21" y="4"/>
                    </a:lnTo>
                    <a:lnTo>
                      <a:pt x="21" y="2"/>
                    </a:lnTo>
                    <a:lnTo>
                      <a:pt x="21" y="4"/>
                    </a:lnTo>
                    <a:lnTo>
                      <a:pt x="22" y="5"/>
                    </a:lnTo>
                    <a:lnTo>
                      <a:pt x="23" y="6"/>
                    </a:lnTo>
                    <a:lnTo>
                      <a:pt x="25" y="17"/>
                    </a:lnTo>
                    <a:lnTo>
                      <a:pt x="26" y="26"/>
                    </a:lnTo>
                    <a:lnTo>
                      <a:pt x="28" y="33"/>
                    </a:lnTo>
                    <a:lnTo>
                      <a:pt x="28" y="36"/>
                    </a:lnTo>
                    <a:lnTo>
                      <a:pt x="28" y="13"/>
                    </a:lnTo>
                    <a:lnTo>
                      <a:pt x="25" y="5"/>
                    </a:lnTo>
                    <a:lnTo>
                      <a:pt x="36" y="36"/>
                    </a:lnTo>
                    <a:lnTo>
                      <a:pt x="32" y="19"/>
                    </a:lnTo>
                    <a:lnTo>
                      <a:pt x="34" y="21"/>
                    </a:lnTo>
                    <a:lnTo>
                      <a:pt x="37" y="34"/>
                    </a:lnTo>
                    <a:lnTo>
                      <a:pt x="38" y="34"/>
                    </a:lnTo>
                    <a:lnTo>
                      <a:pt x="38" y="33"/>
                    </a:lnTo>
                    <a:lnTo>
                      <a:pt x="38" y="31"/>
                    </a:lnTo>
                    <a:lnTo>
                      <a:pt x="38" y="27"/>
                    </a:lnTo>
                    <a:lnTo>
                      <a:pt x="38" y="24"/>
                    </a:lnTo>
                    <a:lnTo>
                      <a:pt x="37" y="19"/>
                    </a:lnTo>
                    <a:lnTo>
                      <a:pt x="37" y="17"/>
                    </a:lnTo>
                    <a:lnTo>
                      <a:pt x="36" y="14"/>
                    </a:lnTo>
                    <a:lnTo>
                      <a:pt x="36" y="12"/>
                    </a:lnTo>
                    <a:lnTo>
                      <a:pt x="36" y="11"/>
                    </a:lnTo>
                    <a:lnTo>
                      <a:pt x="35" y="9"/>
                    </a:lnTo>
                    <a:lnTo>
                      <a:pt x="35" y="8"/>
                    </a:lnTo>
                    <a:lnTo>
                      <a:pt x="36" y="9"/>
                    </a:lnTo>
                    <a:lnTo>
                      <a:pt x="37" y="12"/>
                    </a:lnTo>
                    <a:lnTo>
                      <a:pt x="38" y="17"/>
                    </a:lnTo>
                    <a:lnTo>
                      <a:pt x="41" y="25"/>
                    </a:lnTo>
                    <a:lnTo>
                      <a:pt x="42" y="31"/>
                    </a:lnTo>
                    <a:lnTo>
                      <a:pt x="43" y="33"/>
                    </a:lnTo>
                    <a:lnTo>
                      <a:pt x="43" y="30"/>
                    </a:lnTo>
                    <a:lnTo>
                      <a:pt x="42" y="21"/>
                    </a:lnTo>
                    <a:lnTo>
                      <a:pt x="40" y="7"/>
                    </a:lnTo>
                    <a:lnTo>
                      <a:pt x="40" y="8"/>
                    </a:lnTo>
                    <a:lnTo>
                      <a:pt x="41" y="12"/>
                    </a:lnTo>
                    <a:lnTo>
                      <a:pt x="43" y="18"/>
                    </a:lnTo>
                    <a:lnTo>
                      <a:pt x="45" y="24"/>
                    </a:lnTo>
                    <a:lnTo>
                      <a:pt x="47" y="30"/>
                    </a:lnTo>
                    <a:lnTo>
                      <a:pt x="47" y="32"/>
                    </a:lnTo>
                    <a:lnTo>
                      <a:pt x="47" y="28"/>
                    </a:lnTo>
                    <a:lnTo>
                      <a:pt x="47" y="21"/>
                    </a:lnTo>
                    <a:lnTo>
                      <a:pt x="47" y="12"/>
                    </a:lnTo>
                    <a:lnTo>
                      <a:pt x="45" y="4"/>
                    </a:lnTo>
                    <a:lnTo>
                      <a:pt x="45" y="2"/>
                    </a:lnTo>
                    <a:lnTo>
                      <a:pt x="47" y="7"/>
                    </a:lnTo>
                    <a:lnTo>
                      <a:pt x="49" y="14"/>
                    </a:lnTo>
                    <a:lnTo>
                      <a:pt x="51" y="20"/>
                    </a:lnTo>
                    <a:lnTo>
                      <a:pt x="53" y="25"/>
                    </a:lnTo>
                    <a:lnTo>
                      <a:pt x="53" y="26"/>
                    </a:lnTo>
                    <a:close/>
                  </a:path>
                </a:pathLst>
              </a:custGeom>
              <a:solidFill>
                <a:srgbClr val="269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9" name="Freeform 508"/>
              <p:cNvSpPr>
                <a:spLocks/>
              </p:cNvSpPr>
              <p:nvPr/>
            </p:nvSpPr>
            <p:spPr bwMode="auto">
              <a:xfrm>
                <a:off x="6331453" y="4455513"/>
                <a:ext cx="239907" cy="168355"/>
              </a:xfrm>
              <a:custGeom>
                <a:avLst/>
                <a:gdLst>
                  <a:gd name="T0" fmla="*/ 155 w 228"/>
                  <a:gd name="T1" fmla="*/ 88 h 160"/>
                  <a:gd name="T2" fmla="*/ 154 w 228"/>
                  <a:gd name="T3" fmla="*/ 104 h 160"/>
                  <a:gd name="T4" fmla="*/ 170 w 228"/>
                  <a:gd name="T5" fmla="*/ 81 h 160"/>
                  <a:gd name="T6" fmla="*/ 172 w 228"/>
                  <a:gd name="T7" fmla="*/ 82 h 160"/>
                  <a:gd name="T8" fmla="*/ 165 w 228"/>
                  <a:gd name="T9" fmla="*/ 98 h 160"/>
                  <a:gd name="T10" fmla="*/ 162 w 228"/>
                  <a:gd name="T11" fmla="*/ 106 h 160"/>
                  <a:gd name="T12" fmla="*/ 164 w 228"/>
                  <a:gd name="T13" fmla="*/ 106 h 160"/>
                  <a:gd name="T14" fmla="*/ 167 w 228"/>
                  <a:gd name="T15" fmla="*/ 100 h 160"/>
                  <a:gd name="T16" fmla="*/ 172 w 228"/>
                  <a:gd name="T17" fmla="*/ 90 h 160"/>
                  <a:gd name="T18" fmla="*/ 177 w 228"/>
                  <a:gd name="T19" fmla="*/ 81 h 160"/>
                  <a:gd name="T20" fmla="*/ 181 w 228"/>
                  <a:gd name="T21" fmla="*/ 74 h 160"/>
                  <a:gd name="T22" fmla="*/ 184 w 228"/>
                  <a:gd name="T23" fmla="*/ 71 h 160"/>
                  <a:gd name="T24" fmla="*/ 183 w 228"/>
                  <a:gd name="T25" fmla="*/ 77 h 160"/>
                  <a:gd name="T26" fmla="*/ 177 w 228"/>
                  <a:gd name="T27" fmla="*/ 103 h 160"/>
                  <a:gd name="T28" fmla="*/ 179 w 228"/>
                  <a:gd name="T29" fmla="*/ 110 h 160"/>
                  <a:gd name="T30" fmla="*/ 186 w 228"/>
                  <a:gd name="T31" fmla="*/ 92 h 160"/>
                  <a:gd name="T32" fmla="*/ 206 w 228"/>
                  <a:gd name="T33" fmla="*/ 62 h 160"/>
                  <a:gd name="T34" fmla="*/ 208 w 228"/>
                  <a:gd name="T35" fmla="*/ 24 h 160"/>
                  <a:gd name="T36" fmla="*/ 223 w 228"/>
                  <a:gd name="T37" fmla="*/ 0 h 160"/>
                  <a:gd name="T38" fmla="*/ 228 w 228"/>
                  <a:gd name="T39" fmla="*/ 17 h 160"/>
                  <a:gd name="T40" fmla="*/ 227 w 228"/>
                  <a:gd name="T41" fmla="*/ 50 h 160"/>
                  <a:gd name="T42" fmla="*/ 225 w 228"/>
                  <a:gd name="T43" fmla="*/ 71 h 160"/>
                  <a:gd name="T44" fmla="*/ 212 w 228"/>
                  <a:gd name="T45" fmla="*/ 92 h 160"/>
                  <a:gd name="T46" fmla="*/ 174 w 228"/>
                  <a:gd name="T47" fmla="*/ 132 h 160"/>
                  <a:gd name="T48" fmla="*/ 114 w 228"/>
                  <a:gd name="T49" fmla="*/ 159 h 160"/>
                  <a:gd name="T50" fmla="*/ 56 w 228"/>
                  <a:gd name="T51" fmla="*/ 153 h 160"/>
                  <a:gd name="T52" fmla="*/ 12 w 228"/>
                  <a:gd name="T53" fmla="*/ 138 h 160"/>
                  <a:gd name="T54" fmla="*/ 18 w 228"/>
                  <a:gd name="T55" fmla="*/ 134 h 160"/>
                  <a:gd name="T56" fmla="*/ 63 w 228"/>
                  <a:gd name="T57" fmla="*/ 130 h 160"/>
                  <a:gd name="T58" fmla="*/ 93 w 228"/>
                  <a:gd name="T59" fmla="*/ 104 h 160"/>
                  <a:gd name="T60" fmla="*/ 106 w 228"/>
                  <a:gd name="T61" fmla="*/ 40 h 160"/>
                  <a:gd name="T62" fmla="*/ 107 w 228"/>
                  <a:gd name="T63" fmla="*/ 53 h 160"/>
                  <a:gd name="T64" fmla="*/ 112 w 228"/>
                  <a:gd name="T65" fmla="*/ 78 h 160"/>
                  <a:gd name="T66" fmla="*/ 120 w 228"/>
                  <a:gd name="T67" fmla="*/ 78 h 160"/>
                  <a:gd name="T68" fmla="*/ 127 w 228"/>
                  <a:gd name="T69" fmla="*/ 42 h 160"/>
                  <a:gd name="T70" fmla="*/ 129 w 228"/>
                  <a:gd name="T71" fmla="*/ 42 h 160"/>
                  <a:gd name="T72" fmla="*/ 121 w 228"/>
                  <a:gd name="T73" fmla="*/ 85 h 160"/>
                  <a:gd name="T74" fmla="*/ 119 w 228"/>
                  <a:gd name="T75" fmla="*/ 96 h 160"/>
                  <a:gd name="T76" fmla="*/ 117 w 228"/>
                  <a:gd name="T77" fmla="*/ 102 h 160"/>
                  <a:gd name="T78" fmla="*/ 120 w 228"/>
                  <a:gd name="T79" fmla="*/ 98 h 160"/>
                  <a:gd name="T80" fmla="*/ 130 w 228"/>
                  <a:gd name="T81" fmla="*/ 65 h 160"/>
                  <a:gd name="T82" fmla="*/ 136 w 228"/>
                  <a:gd name="T83" fmla="*/ 39 h 160"/>
                  <a:gd name="T84" fmla="*/ 145 w 228"/>
                  <a:gd name="T85" fmla="*/ 42 h 160"/>
                  <a:gd name="T86" fmla="*/ 147 w 228"/>
                  <a:gd name="T87" fmla="*/ 45 h 160"/>
                  <a:gd name="T88" fmla="*/ 145 w 228"/>
                  <a:gd name="T89" fmla="*/ 63 h 160"/>
                  <a:gd name="T90" fmla="*/ 139 w 228"/>
                  <a:gd name="T91" fmla="*/ 82 h 160"/>
                  <a:gd name="T92" fmla="*/ 135 w 228"/>
                  <a:gd name="T93" fmla="*/ 90 h 160"/>
                  <a:gd name="T94" fmla="*/ 135 w 228"/>
                  <a:gd name="T95" fmla="*/ 95 h 160"/>
                  <a:gd name="T96" fmla="*/ 138 w 228"/>
                  <a:gd name="T97" fmla="*/ 89 h 160"/>
                  <a:gd name="T98" fmla="*/ 146 w 228"/>
                  <a:gd name="T99" fmla="*/ 65 h 160"/>
                  <a:gd name="T100" fmla="*/ 151 w 228"/>
                  <a:gd name="T101" fmla="*/ 49 h 160"/>
                  <a:gd name="T102" fmla="*/ 147 w 228"/>
                  <a:gd name="T103" fmla="*/ 69 h 160"/>
                  <a:gd name="T104" fmla="*/ 139 w 228"/>
                  <a:gd name="T105" fmla="*/ 98 h 160"/>
                  <a:gd name="T106" fmla="*/ 146 w 228"/>
                  <a:gd name="T107" fmla="*/ 79 h 160"/>
                  <a:gd name="T108" fmla="*/ 154 w 228"/>
                  <a:gd name="T109" fmla="*/ 56 h 160"/>
                  <a:gd name="T110" fmla="*/ 153 w 228"/>
                  <a:gd name="T111" fmla="*/ 64 h 160"/>
                  <a:gd name="T112" fmla="*/ 146 w 228"/>
                  <a:gd name="T113" fmla="*/ 98 h 160"/>
                  <a:gd name="T114" fmla="*/ 145 w 228"/>
                  <a:gd name="T115" fmla="*/ 107 h 160"/>
                  <a:gd name="T116" fmla="*/ 152 w 228"/>
                  <a:gd name="T117" fmla="*/ 84 h 160"/>
                  <a:gd name="T118" fmla="*/ 159 w 228"/>
                  <a:gd name="T119" fmla="*/ 65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28" h="160">
                    <a:moveTo>
                      <a:pt x="159" y="65"/>
                    </a:moveTo>
                    <a:lnTo>
                      <a:pt x="158" y="77"/>
                    </a:lnTo>
                    <a:lnTo>
                      <a:pt x="155" y="88"/>
                    </a:lnTo>
                    <a:lnTo>
                      <a:pt x="154" y="96"/>
                    </a:lnTo>
                    <a:lnTo>
                      <a:pt x="154" y="102"/>
                    </a:lnTo>
                    <a:lnTo>
                      <a:pt x="154" y="104"/>
                    </a:lnTo>
                    <a:lnTo>
                      <a:pt x="157" y="102"/>
                    </a:lnTo>
                    <a:lnTo>
                      <a:pt x="162" y="94"/>
                    </a:lnTo>
                    <a:lnTo>
                      <a:pt x="170" y="81"/>
                    </a:lnTo>
                    <a:lnTo>
                      <a:pt x="179" y="63"/>
                    </a:lnTo>
                    <a:lnTo>
                      <a:pt x="176" y="72"/>
                    </a:lnTo>
                    <a:lnTo>
                      <a:pt x="172" y="82"/>
                    </a:lnTo>
                    <a:lnTo>
                      <a:pt x="170" y="89"/>
                    </a:lnTo>
                    <a:lnTo>
                      <a:pt x="167" y="95"/>
                    </a:lnTo>
                    <a:lnTo>
                      <a:pt x="165" y="98"/>
                    </a:lnTo>
                    <a:lnTo>
                      <a:pt x="164" y="102"/>
                    </a:lnTo>
                    <a:lnTo>
                      <a:pt x="162" y="104"/>
                    </a:lnTo>
                    <a:lnTo>
                      <a:pt x="162" y="106"/>
                    </a:lnTo>
                    <a:lnTo>
                      <a:pt x="162" y="107"/>
                    </a:lnTo>
                    <a:lnTo>
                      <a:pt x="164" y="107"/>
                    </a:lnTo>
                    <a:lnTo>
                      <a:pt x="164" y="106"/>
                    </a:lnTo>
                    <a:lnTo>
                      <a:pt x="165" y="103"/>
                    </a:lnTo>
                    <a:lnTo>
                      <a:pt x="166" y="102"/>
                    </a:lnTo>
                    <a:lnTo>
                      <a:pt x="167" y="100"/>
                    </a:lnTo>
                    <a:lnTo>
                      <a:pt x="168" y="96"/>
                    </a:lnTo>
                    <a:lnTo>
                      <a:pt x="171" y="94"/>
                    </a:lnTo>
                    <a:lnTo>
                      <a:pt x="172" y="90"/>
                    </a:lnTo>
                    <a:lnTo>
                      <a:pt x="173" y="87"/>
                    </a:lnTo>
                    <a:lnTo>
                      <a:pt x="176" y="84"/>
                    </a:lnTo>
                    <a:lnTo>
                      <a:pt x="177" y="81"/>
                    </a:lnTo>
                    <a:lnTo>
                      <a:pt x="178" y="78"/>
                    </a:lnTo>
                    <a:lnTo>
                      <a:pt x="180" y="76"/>
                    </a:lnTo>
                    <a:lnTo>
                      <a:pt x="181" y="74"/>
                    </a:lnTo>
                    <a:lnTo>
                      <a:pt x="183" y="72"/>
                    </a:lnTo>
                    <a:lnTo>
                      <a:pt x="183" y="72"/>
                    </a:lnTo>
                    <a:lnTo>
                      <a:pt x="184" y="71"/>
                    </a:lnTo>
                    <a:lnTo>
                      <a:pt x="184" y="72"/>
                    </a:lnTo>
                    <a:lnTo>
                      <a:pt x="184" y="75"/>
                    </a:lnTo>
                    <a:lnTo>
                      <a:pt x="183" y="77"/>
                    </a:lnTo>
                    <a:lnTo>
                      <a:pt x="181" y="81"/>
                    </a:lnTo>
                    <a:lnTo>
                      <a:pt x="178" y="95"/>
                    </a:lnTo>
                    <a:lnTo>
                      <a:pt x="177" y="103"/>
                    </a:lnTo>
                    <a:lnTo>
                      <a:pt x="177" y="109"/>
                    </a:lnTo>
                    <a:lnTo>
                      <a:pt x="178" y="110"/>
                    </a:lnTo>
                    <a:lnTo>
                      <a:pt x="179" y="110"/>
                    </a:lnTo>
                    <a:lnTo>
                      <a:pt x="180" y="108"/>
                    </a:lnTo>
                    <a:lnTo>
                      <a:pt x="181" y="106"/>
                    </a:lnTo>
                    <a:lnTo>
                      <a:pt x="186" y="92"/>
                    </a:lnTo>
                    <a:lnTo>
                      <a:pt x="193" y="82"/>
                    </a:lnTo>
                    <a:lnTo>
                      <a:pt x="199" y="71"/>
                    </a:lnTo>
                    <a:lnTo>
                      <a:pt x="206" y="62"/>
                    </a:lnTo>
                    <a:lnTo>
                      <a:pt x="210" y="51"/>
                    </a:lnTo>
                    <a:lnTo>
                      <a:pt x="211" y="39"/>
                    </a:lnTo>
                    <a:lnTo>
                      <a:pt x="208" y="24"/>
                    </a:lnTo>
                    <a:lnTo>
                      <a:pt x="215" y="10"/>
                    </a:lnTo>
                    <a:lnTo>
                      <a:pt x="219" y="2"/>
                    </a:lnTo>
                    <a:lnTo>
                      <a:pt x="223" y="0"/>
                    </a:lnTo>
                    <a:lnTo>
                      <a:pt x="225" y="2"/>
                    </a:lnTo>
                    <a:lnTo>
                      <a:pt x="228" y="8"/>
                    </a:lnTo>
                    <a:lnTo>
                      <a:pt x="228" y="17"/>
                    </a:lnTo>
                    <a:lnTo>
                      <a:pt x="228" y="27"/>
                    </a:lnTo>
                    <a:lnTo>
                      <a:pt x="228" y="38"/>
                    </a:lnTo>
                    <a:lnTo>
                      <a:pt x="227" y="50"/>
                    </a:lnTo>
                    <a:lnTo>
                      <a:pt x="227" y="59"/>
                    </a:lnTo>
                    <a:lnTo>
                      <a:pt x="225" y="66"/>
                    </a:lnTo>
                    <a:lnTo>
                      <a:pt x="225" y="71"/>
                    </a:lnTo>
                    <a:lnTo>
                      <a:pt x="224" y="75"/>
                    </a:lnTo>
                    <a:lnTo>
                      <a:pt x="219" y="82"/>
                    </a:lnTo>
                    <a:lnTo>
                      <a:pt x="212" y="92"/>
                    </a:lnTo>
                    <a:lnTo>
                      <a:pt x="203" y="104"/>
                    </a:lnTo>
                    <a:lnTo>
                      <a:pt x="190" y="119"/>
                    </a:lnTo>
                    <a:lnTo>
                      <a:pt x="174" y="132"/>
                    </a:lnTo>
                    <a:lnTo>
                      <a:pt x="157" y="143"/>
                    </a:lnTo>
                    <a:lnTo>
                      <a:pt x="136" y="153"/>
                    </a:lnTo>
                    <a:lnTo>
                      <a:pt x="114" y="159"/>
                    </a:lnTo>
                    <a:lnTo>
                      <a:pt x="88" y="160"/>
                    </a:lnTo>
                    <a:lnTo>
                      <a:pt x="72" y="158"/>
                    </a:lnTo>
                    <a:lnTo>
                      <a:pt x="56" y="153"/>
                    </a:lnTo>
                    <a:lnTo>
                      <a:pt x="39" y="148"/>
                    </a:lnTo>
                    <a:lnTo>
                      <a:pt x="24" y="142"/>
                    </a:lnTo>
                    <a:lnTo>
                      <a:pt x="12" y="138"/>
                    </a:lnTo>
                    <a:lnTo>
                      <a:pt x="4" y="134"/>
                    </a:lnTo>
                    <a:lnTo>
                      <a:pt x="0" y="133"/>
                    </a:lnTo>
                    <a:lnTo>
                      <a:pt x="18" y="134"/>
                    </a:lnTo>
                    <a:lnTo>
                      <a:pt x="34" y="135"/>
                    </a:lnTo>
                    <a:lnTo>
                      <a:pt x="49" y="134"/>
                    </a:lnTo>
                    <a:lnTo>
                      <a:pt x="63" y="130"/>
                    </a:lnTo>
                    <a:lnTo>
                      <a:pt x="74" y="124"/>
                    </a:lnTo>
                    <a:lnTo>
                      <a:pt x="84" y="116"/>
                    </a:lnTo>
                    <a:lnTo>
                      <a:pt x="93" y="104"/>
                    </a:lnTo>
                    <a:lnTo>
                      <a:pt x="98" y="88"/>
                    </a:lnTo>
                    <a:lnTo>
                      <a:pt x="103" y="66"/>
                    </a:lnTo>
                    <a:lnTo>
                      <a:pt x="106" y="40"/>
                    </a:lnTo>
                    <a:lnTo>
                      <a:pt x="106" y="42"/>
                    </a:lnTo>
                    <a:lnTo>
                      <a:pt x="107" y="46"/>
                    </a:lnTo>
                    <a:lnTo>
                      <a:pt x="107" y="53"/>
                    </a:lnTo>
                    <a:lnTo>
                      <a:pt x="108" y="63"/>
                    </a:lnTo>
                    <a:lnTo>
                      <a:pt x="110" y="71"/>
                    </a:lnTo>
                    <a:lnTo>
                      <a:pt x="112" y="78"/>
                    </a:lnTo>
                    <a:lnTo>
                      <a:pt x="114" y="82"/>
                    </a:lnTo>
                    <a:lnTo>
                      <a:pt x="116" y="83"/>
                    </a:lnTo>
                    <a:lnTo>
                      <a:pt x="120" y="78"/>
                    </a:lnTo>
                    <a:lnTo>
                      <a:pt x="122" y="66"/>
                    </a:lnTo>
                    <a:lnTo>
                      <a:pt x="126" y="53"/>
                    </a:lnTo>
                    <a:lnTo>
                      <a:pt x="127" y="42"/>
                    </a:lnTo>
                    <a:lnTo>
                      <a:pt x="128" y="30"/>
                    </a:lnTo>
                    <a:lnTo>
                      <a:pt x="128" y="33"/>
                    </a:lnTo>
                    <a:lnTo>
                      <a:pt x="129" y="42"/>
                    </a:lnTo>
                    <a:lnTo>
                      <a:pt x="128" y="53"/>
                    </a:lnTo>
                    <a:lnTo>
                      <a:pt x="126" y="69"/>
                    </a:lnTo>
                    <a:lnTo>
                      <a:pt x="121" y="85"/>
                    </a:lnTo>
                    <a:lnTo>
                      <a:pt x="121" y="89"/>
                    </a:lnTo>
                    <a:lnTo>
                      <a:pt x="120" y="92"/>
                    </a:lnTo>
                    <a:lnTo>
                      <a:pt x="119" y="96"/>
                    </a:lnTo>
                    <a:lnTo>
                      <a:pt x="117" y="100"/>
                    </a:lnTo>
                    <a:lnTo>
                      <a:pt x="117" y="101"/>
                    </a:lnTo>
                    <a:lnTo>
                      <a:pt x="117" y="102"/>
                    </a:lnTo>
                    <a:lnTo>
                      <a:pt x="117" y="101"/>
                    </a:lnTo>
                    <a:lnTo>
                      <a:pt x="119" y="100"/>
                    </a:lnTo>
                    <a:lnTo>
                      <a:pt x="120" y="98"/>
                    </a:lnTo>
                    <a:lnTo>
                      <a:pt x="121" y="95"/>
                    </a:lnTo>
                    <a:lnTo>
                      <a:pt x="126" y="81"/>
                    </a:lnTo>
                    <a:lnTo>
                      <a:pt x="130" y="65"/>
                    </a:lnTo>
                    <a:lnTo>
                      <a:pt x="134" y="52"/>
                    </a:lnTo>
                    <a:lnTo>
                      <a:pt x="135" y="43"/>
                    </a:lnTo>
                    <a:lnTo>
                      <a:pt x="136" y="39"/>
                    </a:lnTo>
                    <a:lnTo>
                      <a:pt x="128" y="83"/>
                    </a:lnTo>
                    <a:lnTo>
                      <a:pt x="123" y="100"/>
                    </a:lnTo>
                    <a:lnTo>
                      <a:pt x="145" y="42"/>
                    </a:lnTo>
                    <a:lnTo>
                      <a:pt x="135" y="74"/>
                    </a:lnTo>
                    <a:lnTo>
                      <a:pt x="138" y="69"/>
                    </a:lnTo>
                    <a:lnTo>
                      <a:pt x="147" y="45"/>
                    </a:lnTo>
                    <a:lnTo>
                      <a:pt x="147" y="46"/>
                    </a:lnTo>
                    <a:lnTo>
                      <a:pt x="146" y="53"/>
                    </a:lnTo>
                    <a:lnTo>
                      <a:pt x="145" y="63"/>
                    </a:lnTo>
                    <a:lnTo>
                      <a:pt x="141" y="76"/>
                    </a:lnTo>
                    <a:lnTo>
                      <a:pt x="140" y="78"/>
                    </a:lnTo>
                    <a:lnTo>
                      <a:pt x="139" y="82"/>
                    </a:lnTo>
                    <a:lnTo>
                      <a:pt x="138" y="85"/>
                    </a:lnTo>
                    <a:lnTo>
                      <a:pt x="136" y="88"/>
                    </a:lnTo>
                    <a:lnTo>
                      <a:pt x="135" y="90"/>
                    </a:lnTo>
                    <a:lnTo>
                      <a:pt x="135" y="92"/>
                    </a:lnTo>
                    <a:lnTo>
                      <a:pt x="135" y="94"/>
                    </a:lnTo>
                    <a:lnTo>
                      <a:pt x="135" y="95"/>
                    </a:lnTo>
                    <a:lnTo>
                      <a:pt x="135" y="94"/>
                    </a:lnTo>
                    <a:lnTo>
                      <a:pt x="136" y="92"/>
                    </a:lnTo>
                    <a:lnTo>
                      <a:pt x="138" y="89"/>
                    </a:lnTo>
                    <a:lnTo>
                      <a:pt x="140" y="83"/>
                    </a:lnTo>
                    <a:lnTo>
                      <a:pt x="142" y="75"/>
                    </a:lnTo>
                    <a:lnTo>
                      <a:pt x="146" y="65"/>
                    </a:lnTo>
                    <a:lnTo>
                      <a:pt x="148" y="57"/>
                    </a:lnTo>
                    <a:lnTo>
                      <a:pt x="151" y="51"/>
                    </a:lnTo>
                    <a:lnTo>
                      <a:pt x="151" y="49"/>
                    </a:lnTo>
                    <a:lnTo>
                      <a:pt x="151" y="51"/>
                    </a:lnTo>
                    <a:lnTo>
                      <a:pt x="149" y="58"/>
                    </a:lnTo>
                    <a:lnTo>
                      <a:pt x="147" y="69"/>
                    </a:lnTo>
                    <a:lnTo>
                      <a:pt x="144" y="82"/>
                    </a:lnTo>
                    <a:lnTo>
                      <a:pt x="139" y="97"/>
                    </a:lnTo>
                    <a:lnTo>
                      <a:pt x="139" y="98"/>
                    </a:lnTo>
                    <a:lnTo>
                      <a:pt x="140" y="95"/>
                    </a:lnTo>
                    <a:lnTo>
                      <a:pt x="142" y="88"/>
                    </a:lnTo>
                    <a:lnTo>
                      <a:pt x="146" y="79"/>
                    </a:lnTo>
                    <a:lnTo>
                      <a:pt x="149" y="70"/>
                    </a:lnTo>
                    <a:lnTo>
                      <a:pt x="152" y="62"/>
                    </a:lnTo>
                    <a:lnTo>
                      <a:pt x="154" y="56"/>
                    </a:lnTo>
                    <a:lnTo>
                      <a:pt x="155" y="53"/>
                    </a:lnTo>
                    <a:lnTo>
                      <a:pt x="154" y="57"/>
                    </a:lnTo>
                    <a:lnTo>
                      <a:pt x="153" y="64"/>
                    </a:lnTo>
                    <a:lnTo>
                      <a:pt x="151" y="75"/>
                    </a:lnTo>
                    <a:lnTo>
                      <a:pt x="148" y="87"/>
                    </a:lnTo>
                    <a:lnTo>
                      <a:pt x="146" y="98"/>
                    </a:lnTo>
                    <a:lnTo>
                      <a:pt x="144" y="108"/>
                    </a:lnTo>
                    <a:lnTo>
                      <a:pt x="144" y="110"/>
                    </a:lnTo>
                    <a:lnTo>
                      <a:pt x="145" y="107"/>
                    </a:lnTo>
                    <a:lnTo>
                      <a:pt x="146" y="101"/>
                    </a:lnTo>
                    <a:lnTo>
                      <a:pt x="149" y="94"/>
                    </a:lnTo>
                    <a:lnTo>
                      <a:pt x="152" y="84"/>
                    </a:lnTo>
                    <a:lnTo>
                      <a:pt x="155" y="76"/>
                    </a:lnTo>
                    <a:lnTo>
                      <a:pt x="158" y="69"/>
                    </a:lnTo>
                    <a:lnTo>
                      <a:pt x="159" y="65"/>
                    </a:lnTo>
                    <a:lnTo>
                      <a:pt x="159" y="6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0" name="Freeform 509"/>
              <p:cNvSpPr>
                <a:spLocks/>
              </p:cNvSpPr>
              <p:nvPr/>
            </p:nvSpPr>
            <p:spPr bwMode="auto">
              <a:xfrm>
                <a:off x="6318827" y="4097757"/>
                <a:ext cx="151520" cy="83126"/>
              </a:xfrm>
              <a:custGeom>
                <a:avLst/>
                <a:gdLst>
                  <a:gd name="T0" fmla="*/ 113 w 144"/>
                  <a:gd name="T1" fmla="*/ 44 h 79"/>
                  <a:gd name="T2" fmla="*/ 120 w 144"/>
                  <a:gd name="T3" fmla="*/ 53 h 79"/>
                  <a:gd name="T4" fmla="*/ 122 w 144"/>
                  <a:gd name="T5" fmla="*/ 53 h 79"/>
                  <a:gd name="T6" fmla="*/ 120 w 144"/>
                  <a:gd name="T7" fmla="*/ 41 h 79"/>
                  <a:gd name="T8" fmla="*/ 121 w 144"/>
                  <a:gd name="T9" fmla="*/ 41 h 79"/>
                  <a:gd name="T10" fmla="*/ 122 w 144"/>
                  <a:gd name="T11" fmla="*/ 47 h 79"/>
                  <a:gd name="T12" fmla="*/ 126 w 144"/>
                  <a:gd name="T13" fmla="*/ 56 h 79"/>
                  <a:gd name="T14" fmla="*/ 128 w 144"/>
                  <a:gd name="T15" fmla="*/ 61 h 79"/>
                  <a:gd name="T16" fmla="*/ 129 w 144"/>
                  <a:gd name="T17" fmla="*/ 63 h 79"/>
                  <a:gd name="T18" fmla="*/ 129 w 144"/>
                  <a:gd name="T19" fmla="*/ 52 h 79"/>
                  <a:gd name="T20" fmla="*/ 131 w 144"/>
                  <a:gd name="T21" fmla="*/ 41 h 79"/>
                  <a:gd name="T22" fmla="*/ 132 w 144"/>
                  <a:gd name="T23" fmla="*/ 40 h 79"/>
                  <a:gd name="T24" fmla="*/ 134 w 144"/>
                  <a:gd name="T25" fmla="*/ 44 h 79"/>
                  <a:gd name="T26" fmla="*/ 138 w 144"/>
                  <a:gd name="T27" fmla="*/ 51 h 79"/>
                  <a:gd name="T28" fmla="*/ 141 w 144"/>
                  <a:gd name="T29" fmla="*/ 47 h 79"/>
                  <a:gd name="T30" fmla="*/ 144 w 144"/>
                  <a:gd name="T31" fmla="*/ 38 h 79"/>
                  <a:gd name="T32" fmla="*/ 144 w 144"/>
                  <a:gd name="T33" fmla="*/ 29 h 79"/>
                  <a:gd name="T34" fmla="*/ 134 w 144"/>
                  <a:gd name="T35" fmla="*/ 24 h 79"/>
                  <a:gd name="T36" fmla="*/ 101 w 144"/>
                  <a:gd name="T37" fmla="*/ 8 h 79"/>
                  <a:gd name="T38" fmla="*/ 60 w 144"/>
                  <a:gd name="T39" fmla="*/ 0 h 79"/>
                  <a:gd name="T40" fmla="*/ 13 w 144"/>
                  <a:gd name="T41" fmla="*/ 1 h 79"/>
                  <a:gd name="T42" fmla="*/ 17 w 144"/>
                  <a:gd name="T43" fmla="*/ 6 h 79"/>
                  <a:gd name="T44" fmla="*/ 56 w 144"/>
                  <a:gd name="T45" fmla="*/ 18 h 79"/>
                  <a:gd name="T46" fmla="*/ 71 w 144"/>
                  <a:gd name="T47" fmla="*/ 52 h 79"/>
                  <a:gd name="T48" fmla="*/ 69 w 144"/>
                  <a:gd name="T49" fmla="*/ 70 h 79"/>
                  <a:gd name="T50" fmla="*/ 73 w 144"/>
                  <a:gd name="T51" fmla="*/ 63 h 79"/>
                  <a:gd name="T52" fmla="*/ 76 w 144"/>
                  <a:gd name="T53" fmla="*/ 54 h 79"/>
                  <a:gd name="T54" fmla="*/ 81 w 144"/>
                  <a:gd name="T55" fmla="*/ 48 h 79"/>
                  <a:gd name="T56" fmla="*/ 84 w 144"/>
                  <a:gd name="T57" fmla="*/ 50 h 79"/>
                  <a:gd name="T58" fmla="*/ 84 w 144"/>
                  <a:gd name="T59" fmla="*/ 70 h 79"/>
                  <a:gd name="T60" fmla="*/ 87 w 144"/>
                  <a:gd name="T61" fmla="*/ 70 h 79"/>
                  <a:gd name="T62" fmla="*/ 87 w 144"/>
                  <a:gd name="T63" fmla="*/ 45 h 79"/>
                  <a:gd name="T64" fmla="*/ 87 w 144"/>
                  <a:gd name="T65" fmla="*/ 38 h 79"/>
                  <a:gd name="T66" fmla="*/ 88 w 144"/>
                  <a:gd name="T67" fmla="*/ 39 h 79"/>
                  <a:gd name="T68" fmla="*/ 90 w 144"/>
                  <a:gd name="T69" fmla="*/ 64 h 79"/>
                  <a:gd name="T70" fmla="*/ 92 w 144"/>
                  <a:gd name="T71" fmla="*/ 50 h 79"/>
                  <a:gd name="T72" fmla="*/ 95 w 144"/>
                  <a:gd name="T73" fmla="*/ 56 h 79"/>
                  <a:gd name="T74" fmla="*/ 99 w 144"/>
                  <a:gd name="T75" fmla="*/ 73 h 79"/>
                  <a:gd name="T76" fmla="*/ 100 w 144"/>
                  <a:gd name="T77" fmla="*/ 61 h 79"/>
                  <a:gd name="T78" fmla="*/ 99 w 144"/>
                  <a:gd name="T79" fmla="*/ 50 h 79"/>
                  <a:gd name="T80" fmla="*/ 99 w 144"/>
                  <a:gd name="T81" fmla="*/ 44 h 79"/>
                  <a:gd name="T82" fmla="*/ 100 w 144"/>
                  <a:gd name="T83" fmla="*/ 47 h 79"/>
                  <a:gd name="T84" fmla="*/ 102 w 144"/>
                  <a:gd name="T85" fmla="*/ 69 h 79"/>
                  <a:gd name="T86" fmla="*/ 102 w 144"/>
                  <a:gd name="T87" fmla="*/ 58 h 79"/>
                  <a:gd name="T88" fmla="*/ 102 w 144"/>
                  <a:gd name="T89" fmla="*/ 47 h 79"/>
                  <a:gd name="T90" fmla="*/ 106 w 144"/>
                  <a:gd name="T91" fmla="*/ 67 h 79"/>
                  <a:gd name="T92" fmla="*/ 107 w 144"/>
                  <a:gd name="T93" fmla="*/ 58 h 79"/>
                  <a:gd name="T94" fmla="*/ 107 w 144"/>
                  <a:gd name="T95" fmla="*/ 37 h 79"/>
                  <a:gd name="T96" fmla="*/ 110 w 144"/>
                  <a:gd name="T97" fmla="*/ 5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44" h="79">
                    <a:moveTo>
                      <a:pt x="112" y="64"/>
                    </a:moveTo>
                    <a:lnTo>
                      <a:pt x="112" y="53"/>
                    </a:lnTo>
                    <a:lnTo>
                      <a:pt x="113" y="44"/>
                    </a:lnTo>
                    <a:lnTo>
                      <a:pt x="114" y="40"/>
                    </a:lnTo>
                    <a:lnTo>
                      <a:pt x="116" y="44"/>
                    </a:lnTo>
                    <a:lnTo>
                      <a:pt x="120" y="53"/>
                    </a:lnTo>
                    <a:lnTo>
                      <a:pt x="125" y="67"/>
                    </a:lnTo>
                    <a:lnTo>
                      <a:pt x="124" y="59"/>
                    </a:lnTo>
                    <a:lnTo>
                      <a:pt x="122" y="53"/>
                    </a:lnTo>
                    <a:lnTo>
                      <a:pt x="121" y="47"/>
                    </a:lnTo>
                    <a:lnTo>
                      <a:pt x="120" y="44"/>
                    </a:lnTo>
                    <a:lnTo>
                      <a:pt x="120" y="41"/>
                    </a:lnTo>
                    <a:lnTo>
                      <a:pt x="120" y="41"/>
                    </a:lnTo>
                    <a:lnTo>
                      <a:pt x="120" y="40"/>
                    </a:lnTo>
                    <a:lnTo>
                      <a:pt x="121" y="41"/>
                    </a:lnTo>
                    <a:lnTo>
                      <a:pt x="121" y="42"/>
                    </a:lnTo>
                    <a:lnTo>
                      <a:pt x="122" y="45"/>
                    </a:lnTo>
                    <a:lnTo>
                      <a:pt x="122" y="47"/>
                    </a:lnTo>
                    <a:lnTo>
                      <a:pt x="124" y="50"/>
                    </a:lnTo>
                    <a:lnTo>
                      <a:pt x="125" y="52"/>
                    </a:lnTo>
                    <a:lnTo>
                      <a:pt x="126" y="56"/>
                    </a:lnTo>
                    <a:lnTo>
                      <a:pt x="126" y="58"/>
                    </a:lnTo>
                    <a:lnTo>
                      <a:pt x="127" y="60"/>
                    </a:lnTo>
                    <a:lnTo>
                      <a:pt x="128" y="61"/>
                    </a:lnTo>
                    <a:lnTo>
                      <a:pt x="128" y="63"/>
                    </a:lnTo>
                    <a:lnTo>
                      <a:pt x="129" y="63"/>
                    </a:lnTo>
                    <a:lnTo>
                      <a:pt x="129" y="63"/>
                    </a:lnTo>
                    <a:lnTo>
                      <a:pt x="129" y="60"/>
                    </a:lnTo>
                    <a:lnTo>
                      <a:pt x="129" y="58"/>
                    </a:lnTo>
                    <a:lnTo>
                      <a:pt x="129" y="52"/>
                    </a:lnTo>
                    <a:lnTo>
                      <a:pt x="129" y="47"/>
                    </a:lnTo>
                    <a:lnTo>
                      <a:pt x="129" y="44"/>
                    </a:lnTo>
                    <a:lnTo>
                      <a:pt x="131" y="41"/>
                    </a:lnTo>
                    <a:lnTo>
                      <a:pt x="131" y="40"/>
                    </a:lnTo>
                    <a:lnTo>
                      <a:pt x="132" y="40"/>
                    </a:lnTo>
                    <a:lnTo>
                      <a:pt x="132" y="40"/>
                    </a:lnTo>
                    <a:lnTo>
                      <a:pt x="133" y="41"/>
                    </a:lnTo>
                    <a:lnTo>
                      <a:pt x="133" y="42"/>
                    </a:lnTo>
                    <a:lnTo>
                      <a:pt x="134" y="44"/>
                    </a:lnTo>
                    <a:lnTo>
                      <a:pt x="135" y="48"/>
                    </a:lnTo>
                    <a:lnTo>
                      <a:pt x="137" y="51"/>
                    </a:lnTo>
                    <a:lnTo>
                      <a:pt x="138" y="51"/>
                    </a:lnTo>
                    <a:lnTo>
                      <a:pt x="139" y="51"/>
                    </a:lnTo>
                    <a:lnTo>
                      <a:pt x="140" y="50"/>
                    </a:lnTo>
                    <a:lnTo>
                      <a:pt x="141" y="47"/>
                    </a:lnTo>
                    <a:lnTo>
                      <a:pt x="142" y="44"/>
                    </a:lnTo>
                    <a:lnTo>
                      <a:pt x="142" y="41"/>
                    </a:lnTo>
                    <a:lnTo>
                      <a:pt x="144" y="38"/>
                    </a:lnTo>
                    <a:lnTo>
                      <a:pt x="144" y="34"/>
                    </a:lnTo>
                    <a:lnTo>
                      <a:pt x="144" y="32"/>
                    </a:lnTo>
                    <a:lnTo>
                      <a:pt x="144" y="29"/>
                    </a:lnTo>
                    <a:lnTo>
                      <a:pt x="142" y="27"/>
                    </a:lnTo>
                    <a:lnTo>
                      <a:pt x="140" y="26"/>
                    </a:lnTo>
                    <a:lnTo>
                      <a:pt x="134" y="24"/>
                    </a:lnTo>
                    <a:lnTo>
                      <a:pt x="125" y="19"/>
                    </a:lnTo>
                    <a:lnTo>
                      <a:pt x="113" y="14"/>
                    </a:lnTo>
                    <a:lnTo>
                      <a:pt x="101" y="8"/>
                    </a:lnTo>
                    <a:lnTo>
                      <a:pt x="88" y="5"/>
                    </a:lnTo>
                    <a:lnTo>
                      <a:pt x="75" y="1"/>
                    </a:lnTo>
                    <a:lnTo>
                      <a:pt x="60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3" y="1"/>
                    </a:lnTo>
                    <a:lnTo>
                      <a:pt x="4" y="2"/>
                    </a:lnTo>
                    <a:lnTo>
                      <a:pt x="0" y="3"/>
                    </a:lnTo>
                    <a:lnTo>
                      <a:pt x="17" y="6"/>
                    </a:lnTo>
                    <a:lnTo>
                      <a:pt x="32" y="8"/>
                    </a:lnTo>
                    <a:lnTo>
                      <a:pt x="45" y="12"/>
                    </a:lnTo>
                    <a:lnTo>
                      <a:pt x="56" y="18"/>
                    </a:lnTo>
                    <a:lnTo>
                      <a:pt x="64" y="26"/>
                    </a:lnTo>
                    <a:lnTo>
                      <a:pt x="69" y="38"/>
                    </a:lnTo>
                    <a:lnTo>
                      <a:pt x="71" y="52"/>
                    </a:lnTo>
                    <a:lnTo>
                      <a:pt x="68" y="71"/>
                    </a:lnTo>
                    <a:lnTo>
                      <a:pt x="69" y="71"/>
                    </a:lnTo>
                    <a:lnTo>
                      <a:pt x="69" y="70"/>
                    </a:lnTo>
                    <a:lnTo>
                      <a:pt x="70" y="67"/>
                    </a:lnTo>
                    <a:lnTo>
                      <a:pt x="71" y="65"/>
                    </a:lnTo>
                    <a:lnTo>
                      <a:pt x="73" y="63"/>
                    </a:lnTo>
                    <a:lnTo>
                      <a:pt x="74" y="59"/>
                    </a:lnTo>
                    <a:lnTo>
                      <a:pt x="75" y="57"/>
                    </a:lnTo>
                    <a:lnTo>
                      <a:pt x="76" y="54"/>
                    </a:lnTo>
                    <a:lnTo>
                      <a:pt x="78" y="51"/>
                    </a:lnTo>
                    <a:lnTo>
                      <a:pt x="80" y="50"/>
                    </a:lnTo>
                    <a:lnTo>
                      <a:pt x="81" y="48"/>
                    </a:lnTo>
                    <a:lnTo>
                      <a:pt x="82" y="47"/>
                    </a:lnTo>
                    <a:lnTo>
                      <a:pt x="83" y="48"/>
                    </a:lnTo>
                    <a:lnTo>
                      <a:pt x="84" y="50"/>
                    </a:lnTo>
                    <a:lnTo>
                      <a:pt x="84" y="53"/>
                    </a:lnTo>
                    <a:lnTo>
                      <a:pt x="86" y="58"/>
                    </a:lnTo>
                    <a:lnTo>
                      <a:pt x="84" y="70"/>
                    </a:lnTo>
                    <a:lnTo>
                      <a:pt x="83" y="79"/>
                    </a:lnTo>
                    <a:lnTo>
                      <a:pt x="84" y="77"/>
                    </a:lnTo>
                    <a:lnTo>
                      <a:pt x="87" y="70"/>
                    </a:lnTo>
                    <a:lnTo>
                      <a:pt x="88" y="60"/>
                    </a:lnTo>
                    <a:lnTo>
                      <a:pt x="87" y="47"/>
                    </a:lnTo>
                    <a:lnTo>
                      <a:pt x="87" y="45"/>
                    </a:lnTo>
                    <a:lnTo>
                      <a:pt x="87" y="41"/>
                    </a:lnTo>
                    <a:lnTo>
                      <a:pt x="87" y="39"/>
                    </a:lnTo>
                    <a:lnTo>
                      <a:pt x="87" y="38"/>
                    </a:lnTo>
                    <a:lnTo>
                      <a:pt x="87" y="38"/>
                    </a:lnTo>
                    <a:lnTo>
                      <a:pt x="88" y="38"/>
                    </a:lnTo>
                    <a:lnTo>
                      <a:pt x="88" y="39"/>
                    </a:lnTo>
                    <a:lnTo>
                      <a:pt x="88" y="41"/>
                    </a:lnTo>
                    <a:lnTo>
                      <a:pt x="90" y="53"/>
                    </a:lnTo>
                    <a:lnTo>
                      <a:pt x="90" y="64"/>
                    </a:lnTo>
                    <a:lnTo>
                      <a:pt x="90" y="72"/>
                    </a:lnTo>
                    <a:lnTo>
                      <a:pt x="90" y="76"/>
                    </a:lnTo>
                    <a:lnTo>
                      <a:pt x="92" y="50"/>
                    </a:lnTo>
                    <a:lnTo>
                      <a:pt x="90" y="39"/>
                    </a:lnTo>
                    <a:lnTo>
                      <a:pt x="96" y="76"/>
                    </a:lnTo>
                    <a:lnTo>
                      <a:pt x="95" y="56"/>
                    </a:lnTo>
                    <a:lnTo>
                      <a:pt x="96" y="59"/>
                    </a:lnTo>
                    <a:lnTo>
                      <a:pt x="99" y="73"/>
                    </a:lnTo>
                    <a:lnTo>
                      <a:pt x="99" y="73"/>
                    </a:lnTo>
                    <a:lnTo>
                      <a:pt x="100" y="71"/>
                    </a:lnTo>
                    <a:lnTo>
                      <a:pt x="100" y="66"/>
                    </a:lnTo>
                    <a:lnTo>
                      <a:pt x="100" y="61"/>
                    </a:lnTo>
                    <a:lnTo>
                      <a:pt x="100" y="56"/>
                    </a:lnTo>
                    <a:lnTo>
                      <a:pt x="100" y="53"/>
                    </a:lnTo>
                    <a:lnTo>
                      <a:pt x="99" y="50"/>
                    </a:lnTo>
                    <a:lnTo>
                      <a:pt x="99" y="47"/>
                    </a:lnTo>
                    <a:lnTo>
                      <a:pt x="99" y="45"/>
                    </a:lnTo>
                    <a:lnTo>
                      <a:pt x="99" y="44"/>
                    </a:lnTo>
                    <a:lnTo>
                      <a:pt x="99" y="44"/>
                    </a:lnTo>
                    <a:lnTo>
                      <a:pt x="99" y="45"/>
                    </a:lnTo>
                    <a:lnTo>
                      <a:pt x="100" y="47"/>
                    </a:lnTo>
                    <a:lnTo>
                      <a:pt x="100" y="53"/>
                    </a:lnTo>
                    <a:lnTo>
                      <a:pt x="101" y="61"/>
                    </a:lnTo>
                    <a:lnTo>
                      <a:pt x="102" y="69"/>
                    </a:lnTo>
                    <a:lnTo>
                      <a:pt x="102" y="72"/>
                    </a:lnTo>
                    <a:lnTo>
                      <a:pt x="102" y="69"/>
                    </a:lnTo>
                    <a:lnTo>
                      <a:pt x="102" y="58"/>
                    </a:lnTo>
                    <a:lnTo>
                      <a:pt x="102" y="42"/>
                    </a:lnTo>
                    <a:lnTo>
                      <a:pt x="102" y="42"/>
                    </a:lnTo>
                    <a:lnTo>
                      <a:pt x="102" y="47"/>
                    </a:lnTo>
                    <a:lnTo>
                      <a:pt x="103" y="54"/>
                    </a:lnTo>
                    <a:lnTo>
                      <a:pt x="105" y="61"/>
                    </a:lnTo>
                    <a:lnTo>
                      <a:pt x="106" y="67"/>
                    </a:lnTo>
                    <a:lnTo>
                      <a:pt x="106" y="70"/>
                    </a:lnTo>
                    <a:lnTo>
                      <a:pt x="107" y="66"/>
                    </a:lnTo>
                    <a:lnTo>
                      <a:pt x="107" y="58"/>
                    </a:lnTo>
                    <a:lnTo>
                      <a:pt x="107" y="47"/>
                    </a:lnTo>
                    <a:lnTo>
                      <a:pt x="107" y="38"/>
                    </a:lnTo>
                    <a:lnTo>
                      <a:pt x="107" y="37"/>
                    </a:lnTo>
                    <a:lnTo>
                      <a:pt x="108" y="41"/>
                    </a:lnTo>
                    <a:lnTo>
                      <a:pt x="109" y="50"/>
                    </a:lnTo>
                    <a:lnTo>
                      <a:pt x="110" y="57"/>
                    </a:lnTo>
                    <a:lnTo>
                      <a:pt x="110" y="63"/>
                    </a:lnTo>
                    <a:lnTo>
                      <a:pt x="112" y="6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1" name="Freeform 510"/>
              <p:cNvSpPr>
                <a:spLocks/>
              </p:cNvSpPr>
              <p:nvPr/>
            </p:nvSpPr>
            <p:spPr bwMode="auto">
              <a:xfrm>
                <a:off x="6116800" y="4293471"/>
                <a:ext cx="50507" cy="234646"/>
              </a:xfrm>
              <a:custGeom>
                <a:avLst/>
                <a:gdLst>
                  <a:gd name="T0" fmla="*/ 11 w 48"/>
                  <a:gd name="T1" fmla="*/ 0 h 223"/>
                  <a:gd name="T2" fmla="*/ 11 w 48"/>
                  <a:gd name="T3" fmla="*/ 0 h 223"/>
                  <a:gd name="T4" fmla="*/ 8 w 48"/>
                  <a:gd name="T5" fmla="*/ 1 h 223"/>
                  <a:gd name="T6" fmla="*/ 6 w 48"/>
                  <a:gd name="T7" fmla="*/ 1 h 223"/>
                  <a:gd name="T8" fmla="*/ 4 w 48"/>
                  <a:gd name="T9" fmla="*/ 1 h 223"/>
                  <a:gd name="T10" fmla="*/ 3 w 48"/>
                  <a:gd name="T11" fmla="*/ 1 h 223"/>
                  <a:gd name="T12" fmla="*/ 0 w 48"/>
                  <a:gd name="T13" fmla="*/ 1 h 223"/>
                  <a:gd name="T14" fmla="*/ 0 w 48"/>
                  <a:gd name="T15" fmla="*/ 2 h 223"/>
                  <a:gd name="T16" fmla="*/ 3 w 48"/>
                  <a:gd name="T17" fmla="*/ 14 h 223"/>
                  <a:gd name="T18" fmla="*/ 10 w 48"/>
                  <a:gd name="T19" fmla="*/ 25 h 223"/>
                  <a:gd name="T20" fmla="*/ 17 w 48"/>
                  <a:gd name="T21" fmla="*/ 37 h 223"/>
                  <a:gd name="T22" fmla="*/ 24 w 48"/>
                  <a:gd name="T23" fmla="*/ 47 h 223"/>
                  <a:gd name="T24" fmla="*/ 26 w 48"/>
                  <a:gd name="T25" fmla="*/ 59 h 223"/>
                  <a:gd name="T26" fmla="*/ 29 w 48"/>
                  <a:gd name="T27" fmla="*/ 73 h 223"/>
                  <a:gd name="T28" fmla="*/ 32 w 48"/>
                  <a:gd name="T29" fmla="*/ 89 h 223"/>
                  <a:gd name="T30" fmla="*/ 35 w 48"/>
                  <a:gd name="T31" fmla="*/ 104 h 223"/>
                  <a:gd name="T32" fmla="*/ 33 w 48"/>
                  <a:gd name="T33" fmla="*/ 115 h 223"/>
                  <a:gd name="T34" fmla="*/ 31 w 48"/>
                  <a:gd name="T35" fmla="*/ 122 h 223"/>
                  <a:gd name="T36" fmla="*/ 29 w 48"/>
                  <a:gd name="T37" fmla="*/ 128 h 223"/>
                  <a:gd name="T38" fmla="*/ 27 w 48"/>
                  <a:gd name="T39" fmla="*/ 134 h 223"/>
                  <a:gd name="T40" fmla="*/ 26 w 48"/>
                  <a:gd name="T41" fmla="*/ 141 h 223"/>
                  <a:gd name="T42" fmla="*/ 27 w 48"/>
                  <a:gd name="T43" fmla="*/ 152 h 223"/>
                  <a:gd name="T44" fmla="*/ 29 w 48"/>
                  <a:gd name="T45" fmla="*/ 166 h 223"/>
                  <a:gd name="T46" fmla="*/ 27 w 48"/>
                  <a:gd name="T47" fmla="*/ 178 h 223"/>
                  <a:gd name="T48" fmla="*/ 23 w 48"/>
                  <a:gd name="T49" fmla="*/ 187 h 223"/>
                  <a:gd name="T50" fmla="*/ 17 w 48"/>
                  <a:gd name="T51" fmla="*/ 196 h 223"/>
                  <a:gd name="T52" fmla="*/ 12 w 48"/>
                  <a:gd name="T53" fmla="*/ 204 h 223"/>
                  <a:gd name="T54" fmla="*/ 6 w 48"/>
                  <a:gd name="T55" fmla="*/ 212 h 223"/>
                  <a:gd name="T56" fmla="*/ 4 w 48"/>
                  <a:gd name="T57" fmla="*/ 220 h 223"/>
                  <a:gd name="T58" fmla="*/ 5 w 48"/>
                  <a:gd name="T59" fmla="*/ 223 h 223"/>
                  <a:gd name="T60" fmla="*/ 6 w 48"/>
                  <a:gd name="T61" fmla="*/ 223 h 223"/>
                  <a:gd name="T62" fmla="*/ 8 w 48"/>
                  <a:gd name="T63" fmla="*/ 223 h 223"/>
                  <a:gd name="T64" fmla="*/ 11 w 48"/>
                  <a:gd name="T65" fmla="*/ 223 h 223"/>
                  <a:gd name="T66" fmla="*/ 12 w 48"/>
                  <a:gd name="T67" fmla="*/ 223 h 223"/>
                  <a:gd name="T68" fmla="*/ 14 w 48"/>
                  <a:gd name="T69" fmla="*/ 222 h 223"/>
                  <a:gd name="T70" fmla="*/ 18 w 48"/>
                  <a:gd name="T71" fmla="*/ 220 h 223"/>
                  <a:gd name="T72" fmla="*/ 24 w 48"/>
                  <a:gd name="T73" fmla="*/ 214 h 223"/>
                  <a:gd name="T74" fmla="*/ 30 w 48"/>
                  <a:gd name="T75" fmla="*/ 207 h 223"/>
                  <a:gd name="T76" fmla="*/ 32 w 48"/>
                  <a:gd name="T77" fmla="*/ 199 h 223"/>
                  <a:gd name="T78" fmla="*/ 36 w 48"/>
                  <a:gd name="T79" fmla="*/ 190 h 223"/>
                  <a:gd name="T80" fmla="*/ 39 w 48"/>
                  <a:gd name="T81" fmla="*/ 180 h 223"/>
                  <a:gd name="T82" fmla="*/ 43 w 48"/>
                  <a:gd name="T83" fmla="*/ 171 h 223"/>
                  <a:gd name="T84" fmla="*/ 44 w 48"/>
                  <a:gd name="T85" fmla="*/ 158 h 223"/>
                  <a:gd name="T86" fmla="*/ 45 w 48"/>
                  <a:gd name="T87" fmla="*/ 131 h 223"/>
                  <a:gd name="T88" fmla="*/ 48 w 48"/>
                  <a:gd name="T89" fmla="*/ 105 h 223"/>
                  <a:gd name="T90" fmla="*/ 46 w 48"/>
                  <a:gd name="T91" fmla="*/ 94 h 223"/>
                  <a:gd name="T92" fmla="*/ 46 w 48"/>
                  <a:gd name="T93" fmla="*/ 83 h 223"/>
                  <a:gd name="T94" fmla="*/ 46 w 48"/>
                  <a:gd name="T95" fmla="*/ 73 h 223"/>
                  <a:gd name="T96" fmla="*/ 45 w 48"/>
                  <a:gd name="T97" fmla="*/ 60 h 223"/>
                  <a:gd name="T98" fmla="*/ 44 w 48"/>
                  <a:gd name="T99" fmla="*/ 49 h 223"/>
                  <a:gd name="T100" fmla="*/ 40 w 48"/>
                  <a:gd name="T101" fmla="*/ 37 h 223"/>
                  <a:gd name="T102" fmla="*/ 36 w 48"/>
                  <a:gd name="T103" fmla="*/ 25 h 223"/>
                  <a:gd name="T104" fmla="*/ 30 w 48"/>
                  <a:gd name="T105" fmla="*/ 13 h 223"/>
                  <a:gd name="T106" fmla="*/ 24 w 48"/>
                  <a:gd name="T107" fmla="*/ 5 h 223"/>
                  <a:gd name="T108" fmla="*/ 18 w 48"/>
                  <a:gd name="T109" fmla="*/ 0 h 223"/>
                  <a:gd name="T110" fmla="*/ 14 w 48"/>
                  <a:gd name="T111" fmla="*/ 0 h 223"/>
                  <a:gd name="T112" fmla="*/ 11 w 48"/>
                  <a:gd name="T113" fmla="*/ 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8" h="223">
                    <a:moveTo>
                      <a:pt x="11" y="0"/>
                    </a:moveTo>
                    <a:lnTo>
                      <a:pt x="11" y="0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3" y="14"/>
                    </a:lnTo>
                    <a:lnTo>
                      <a:pt x="10" y="25"/>
                    </a:lnTo>
                    <a:lnTo>
                      <a:pt x="17" y="37"/>
                    </a:lnTo>
                    <a:lnTo>
                      <a:pt x="24" y="47"/>
                    </a:lnTo>
                    <a:lnTo>
                      <a:pt x="26" y="59"/>
                    </a:lnTo>
                    <a:lnTo>
                      <a:pt x="29" y="73"/>
                    </a:lnTo>
                    <a:lnTo>
                      <a:pt x="32" y="89"/>
                    </a:lnTo>
                    <a:lnTo>
                      <a:pt x="35" y="104"/>
                    </a:lnTo>
                    <a:lnTo>
                      <a:pt x="33" y="115"/>
                    </a:lnTo>
                    <a:lnTo>
                      <a:pt x="31" y="122"/>
                    </a:lnTo>
                    <a:lnTo>
                      <a:pt x="29" y="128"/>
                    </a:lnTo>
                    <a:lnTo>
                      <a:pt x="27" y="134"/>
                    </a:lnTo>
                    <a:lnTo>
                      <a:pt x="26" y="141"/>
                    </a:lnTo>
                    <a:lnTo>
                      <a:pt x="27" y="152"/>
                    </a:lnTo>
                    <a:lnTo>
                      <a:pt x="29" y="166"/>
                    </a:lnTo>
                    <a:lnTo>
                      <a:pt x="27" y="178"/>
                    </a:lnTo>
                    <a:lnTo>
                      <a:pt x="23" y="187"/>
                    </a:lnTo>
                    <a:lnTo>
                      <a:pt x="17" y="196"/>
                    </a:lnTo>
                    <a:lnTo>
                      <a:pt x="12" y="204"/>
                    </a:lnTo>
                    <a:lnTo>
                      <a:pt x="6" y="212"/>
                    </a:lnTo>
                    <a:lnTo>
                      <a:pt x="4" y="220"/>
                    </a:lnTo>
                    <a:lnTo>
                      <a:pt x="5" y="223"/>
                    </a:lnTo>
                    <a:lnTo>
                      <a:pt x="6" y="223"/>
                    </a:lnTo>
                    <a:lnTo>
                      <a:pt x="8" y="223"/>
                    </a:lnTo>
                    <a:lnTo>
                      <a:pt x="11" y="223"/>
                    </a:lnTo>
                    <a:lnTo>
                      <a:pt x="12" y="223"/>
                    </a:lnTo>
                    <a:lnTo>
                      <a:pt x="14" y="222"/>
                    </a:lnTo>
                    <a:lnTo>
                      <a:pt x="18" y="220"/>
                    </a:lnTo>
                    <a:lnTo>
                      <a:pt x="24" y="214"/>
                    </a:lnTo>
                    <a:lnTo>
                      <a:pt x="30" y="207"/>
                    </a:lnTo>
                    <a:lnTo>
                      <a:pt x="32" y="199"/>
                    </a:lnTo>
                    <a:lnTo>
                      <a:pt x="36" y="190"/>
                    </a:lnTo>
                    <a:lnTo>
                      <a:pt x="39" y="180"/>
                    </a:lnTo>
                    <a:lnTo>
                      <a:pt x="43" y="171"/>
                    </a:lnTo>
                    <a:lnTo>
                      <a:pt x="44" y="158"/>
                    </a:lnTo>
                    <a:lnTo>
                      <a:pt x="45" y="131"/>
                    </a:lnTo>
                    <a:lnTo>
                      <a:pt x="48" y="105"/>
                    </a:lnTo>
                    <a:lnTo>
                      <a:pt x="46" y="94"/>
                    </a:lnTo>
                    <a:lnTo>
                      <a:pt x="46" y="83"/>
                    </a:lnTo>
                    <a:lnTo>
                      <a:pt x="46" y="73"/>
                    </a:lnTo>
                    <a:lnTo>
                      <a:pt x="45" y="60"/>
                    </a:lnTo>
                    <a:lnTo>
                      <a:pt x="44" y="49"/>
                    </a:lnTo>
                    <a:lnTo>
                      <a:pt x="40" y="37"/>
                    </a:lnTo>
                    <a:lnTo>
                      <a:pt x="36" y="25"/>
                    </a:lnTo>
                    <a:lnTo>
                      <a:pt x="30" y="13"/>
                    </a:lnTo>
                    <a:lnTo>
                      <a:pt x="24" y="5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2" name="Freeform 511"/>
              <p:cNvSpPr>
                <a:spLocks/>
              </p:cNvSpPr>
              <p:nvPr/>
            </p:nvSpPr>
            <p:spPr bwMode="auto">
              <a:xfrm>
                <a:off x="6154680" y="4294523"/>
                <a:ext cx="52611" cy="239907"/>
              </a:xfrm>
              <a:custGeom>
                <a:avLst/>
                <a:gdLst>
                  <a:gd name="T0" fmla="*/ 8 w 50"/>
                  <a:gd name="T1" fmla="*/ 4 h 228"/>
                  <a:gd name="T2" fmla="*/ 8 w 50"/>
                  <a:gd name="T3" fmla="*/ 5 h 228"/>
                  <a:gd name="T4" fmla="*/ 7 w 50"/>
                  <a:gd name="T5" fmla="*/ 5 h 228"/>
                  <a:gd name="T6" fmla="*/ 7 w 50"/>
                  <a:gd name="T7" fmla="*/ 4 h 228"/>
                  <a:gd name="T8" fmla="*/ 7 w 50"/>
                  <a:gd name="T9" fmla="*/ 4 h 228"/>
                  <a:gd name="T10" fmla="*/ 7 w 50"/>
                  <a:gd name="T11" fmla="*/ 4 h 228"/>
                  <a:gd name="T12" fmla="*/ 7 w 50"/>
                  <a:gd name="T13" fmla="*/ 5 h 228"/>
                  <a:gd name="T14" fmla="*/ 9 w 50"/>
                  <a:gd name="T15" fmla="*/ 19 h 228"/>
                  <a:gd name="T16" fmla="*/ 16 w 50"/>
                  <a:gd name="T17" fmla="*/ 34 h 228"/>
                  <a:gd name="T18" fmla="*/ 22 w 50"/>
                  <a:gd name="T19" fmla="*/ 49 h 228"/>
                  <a:gd name="T20" fmla="*/ 25 w 50"/>
                  <a:gd name="T21" fmla="*/ 63 h 228"/>
                  <a:gd name="T22" fmla="*/ 26 w 50"/>
                  <a:gd name="T23" fmla="*/ 77 h 228"/>
                  <a:gd name="T24" fmla="*/ 27 w 50"/>
                  <a:gd name="T25" fmla="*/ 94 h 228"/>
                  <a:gd name="T26" fmla="*/ 31 w 50"/>
                  <a:gd name="T27" fmla="*/ 108 h 228"/>
                  <a:gd name="T28" fmla="*/ 34 w 50"/>
                  <a:gd name="T29" fmla="*/ 120 h 228"/>
                  <a:gd name="T30" fmla="*/ 34 w 50"/>
                  <a:gd name="T31" fmla="*/ 128 h 228"/>
                  <a:gd name="T32" fmla="*/ 33 w 50"/>
                  <a:gd name="T33" fmla="*/ 133 h 228"/>
                  <a:gd name="T34" fmla="*/ 31 w 50"/>
                  <a:gd name="T35" fmla="*/ 138 h 228"/>
                  <a:gd name="T36" fmla="*/ 28 w 50"/>
                  <a:gd name="T37" fmla="*/ 142 h 228"/>
                  <a:gd name="T38" fmla="*/ 27 w 50"/>
                  <a:gd name="T39" fmla="*/ 148 h 228"/>
                  <a:gd name="T40" fmla="*/ 28 w 50"/>
                  <a:gd name="T41" fmla="*/ 157 h 228"/>
                  <a:gd name="T42" fmla="*/ 29 w 50"/>
                  <a:gd name="T43" fmla="*/ 171 h 228"/>
                  <a:gd name="T44" fmla="*/ 27 w 50"/>
                  <a:gd name="T45" fmla="*/ 183 h 228"/>
                  <a:gd name="T46" fmla="*/ 22 w 50"/>
                  <a:gd name="T47" fmla="*/ 192 h 228"/>
                  <a:gd name="T48" fmla="*/ 15 w 50"/>
                  <a:gd name="T49" fmla="*/ 200 h 228"/>
                  <a:gd name="T50" fmla="*/ 9 w 50"/>
                  <a:gd name="T51" fmla="*/ 208 h 228"/>
                  <a:gd name="T52" fmla="*/ 3 w 50"/>
                  <a:gd name="T53" fmla="*/ 216 h 228"/>
                  <a:gd name="T54" fmla="*/ 0 w 50"/>
                  <a:gd name="T55" fmla="*/ 224 h 228"/>
                  <a:gd name="T56" fmla="*/ 3 w 50"/>
                  <a:gd name="T57" fmla="*/ 227 h 228"/>
                  <a:gd name="T58" fmla="*/ 10 w 50"/>
                  <a:gd name="T59" fmla="*/ 228 h 228"/>
                  <a:gd name="T60" fmla="*/ 16 w 50"/>
                  <a:gd name="T61" fmla="*/ 228 h 228"/>
                  <a:gd name="T62" fmla="*/ 21 w 50"/>
                  <a:gd name="T63" fmla="*/ 228 h 228"/>
                  <a:gd name="T64" fmla="*/ 23 w 50"/>
                  <a:gd name="T65" fmla="*/ 224 h 228"/>
                  <a:gd name="T66" fmla="*/ 26 w 50"/>
                  <a:gd name="T67" fmla="*/ 217 h 228"/>
                  <a:gd name="T68" fmla="*/ 29 w 50"/>
                  <a:gd name="T69" fmla="*/ 208 h 228"/>
                  <a:gd name="T70" fmla="*/ 33 w 50"/>
                  <a:gd name="T71" fmla="*/ 200 h 228"/>
                  <a:gd name="T72" fmla="*/ 40 w 50"/>
                  <a:gd name="T73" fmla="*/ 190 h 228"/>
                  <a:gd name="T74" fmla="*/ 45 w 50"/>
                  <a:gd name="T75" fmla="*/ 176 h 228"/>
                  <a:gd name="T76" fmla="*/ 47 w 50"/>
                  <a:gd name="T77" fmla="*/ 160 h 228"/>
                  <a:gd name="T78" fmla="*/ 50 w 50"/>
                  <a:gd name="T79" fmla="*/ 145 h 228"/>
                  <a:gd name="T80" fmla="*/ 50 w 50"/>
                  <a:gd name="T81" fmla="*/ 130 h 228"/>
                  <a:gd name="T82" fmla="*/ 50 w 50"/>
                  <a:gd name="T83" fmla="*/ 110 h 228"/>
                  <a:gd name="T84" fmla="*/ 48 w 50"/>
                  <a:gd name="T85" fmla="*/ 85 h 228"/>
                  <a:gd name="T86" fmla="*/ 41 w 50"/>
                  <a:gd name="T87" fmla="*/ 58 h 228"/>
                  <a:gd name="T88" fmla="*/ 38 w 50"/>
                  <a:gd name="T89" fmla="*/ 45 h 228"/>
                  <a:gd name="T90" fmla="*/ 35 w 50"/>
                  <a:gd name="T91" fmla="*/ 31 h 228"/>
                  <a:gd name="T92" fmla="*/ 33 w 50"/>
                  <a:gd name="T93" fmla="*/ 18 h 228"/>
                  <a:gd name="T94" fmla="*/ 31 w 50"/>
                  <a:gd name="T95" fmla="*/ 7 h 228"/>
                  <a:gd name="T96" fmla="*/ 28 w 50"/>
                  <a:gd name="T97" fmla="*/ 1 h 228"/>
                  <a:gd name="T98" fmla="*/ 25 w 50"/>
                  <a:gd name="T99" fmla="*/ 0 h 228"/>
                  <a:gd name="T100" fmla="*/ 8 w 50"/>
                  <a:gd name="T101" fmla="*/ 4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0" h="228">
                    <a:moveTo>
                      <a:pt x="8" y="4"/>
                    </a:moveTo>
                    <a:lnTo>
                      <a:pt x="8" y="5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9" y="19"/>
                    </a:lnTo>
                    <a:lnTo>
                      <a:pt x="16" y="34"/>
                    </a:lnTo>
                    <a:lnTo>
                      <a:pt x="22" y="49"/>
                    </a:lnTo>
                    <a:lnTo>
                      <a:pt x="25" y="63"/>
                    </a:lnTo>
                    <a:lnTo>
                      <a:pt x="26" y="77"/>
                    </a:lnTo>
                    <a:lnTo>
                      <a:pt x="27" y="94"/>
                    </a:lnTo>
                    <a:lnTo>
                      <a:pt x="31" y="108"/>
                    </a:lnTo>
                    <a:lnTo>
                      <a:pt x="34" y="120"/>
                    </a:lnTo>
                    <a:lnTo>
                      <a:pt x="34" y="128"/>
                    </a:lnTo>
                    <a:lnTo>
                      <a:pt x="33" y="133"/>
                    </a:lnTo>
                    <a:lnTo>
                      <a:pt x="31" y="138"/>
                    </a:lnTo>
                    <a:lnTo>
                      <a:pt x="28" y="142"/>
                    </a:lnTo>
                    <a:lnTo>
                      <a:pt x="27" y="148"/>
                    </a:lnTo>
                    <a:lnTo>
                      <a:pt x="28" y="157"/>
                    </a:lnTo>
                    <a:lnTo>
                      <a:pt x="29" y="171"/>
                    </a:lnTo>
                    <a:lnTo>
                      <a:pt x="27" y="183"/>
                    </a:lnTo>
                    <a:lnTo>
                      <a:pt x="22" y="192"/>
                    </a:lnTo>
                    <a:lnTo>
                      <a:pt x="15" y="200"/>
                    </a:lnTo>
                    <a:lnTo>
                      <a:pt x="9" y="208"/>
                    </a:lnTo>
                    <a:lnTo>
                      <a:pt x="3" y="216"/>
                    </a:lnTo>
                    <a:lnTo>
                      <a:pt x="0" y="224"/>
                    </a:lnTo>
                    <a:lnTo>
                      <a:pt x="3" y="227"/>
                    </a:lnTo>
                    <a:lnTo>
                      <a:pt x="10" y="228"/>
                    </a:lnTo>
                    <a:lnTo>
                      <a:pt x="16" y="228"/>
                    </a:lnTo>
                    <a:lnTo>
                      <a:pt x="21" y="228"/>
                    </a:lnTo>
                    <a:lnTo>
                      <a:pt x="23" y="224"/>
                    </a:lnTo>
                    <a:lnTo>
                      <a:pt x="26" y="217"/>
                    </a:lnTo>
                    <a:lnTo>
                      <a:pt x="29" y="208"/>
                    </a:lnTo>
                    <a:lnTo>
                      <a:pt x="33" y="200"/>
                    </a:lnTo>
                    <a:lnTo>
                      <a:pt x="40" y="190"/>
                    </a:lnTo>
                    <a:lnTo>
                      <a:pt x="45" y="176"/>
                    </a:lnTo>
                    <a:lnTo>
                      <a:pt x="47" y="160"/>
                    </a:lnTo>
                    <a:lnTo>
                      <a:pt x="50" y="145"/>
                    </a:lnTo>
                    <a:lnTo>
                      <a:pt x="50" y="130"/>
                    </a:lnTo>
                    <a:lnTo>
                      <a:pt x="50" y="110"/>
                    </a:lnTo>
                    <a:lnTo>
                      <a:pt x="48" y="85"/>
                    </a:lnTo>
                    <a:lnTo>
                      <a:pt x="41" y="58"/>
                    </a:lnTo>
                    <a:lnTo>
                      <a:pt x="38" y="45"/>
                    </a:lnTo>
                    <a:lnTo>
                      <a:pt x="35" y="31"/>
                    </a:lnTo>
                    <a:lnTo>
                      <a:pt x="33" y="18"/>
                    </a:lnTo>
                    <a:lnTo>
                      <a:pt x="31" y="7"/>
                    </a:lnTo>
                    <a:lnTo>
                      <a:pt x="28" y="1"/>
                    </a:lnTo>
                    <a:lnTo>
                      <a:pt x="25" y="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3" name="Freeform 512"/>
              <p:cNvSpPr>
                <a:spLocks/>
              </p:cNvSpPr>
              <p:nvPr/>
            </p:nvSpPr>
            <p:spPr bwMode="auto">
              <a:xfrm>
                <a:off x="5736948" y="4723830"/>
                <a:ext cx="118901" cy="59977"/>
              </a:xfrm>
              <a:custGeom>
                <a:avLst/>
                <a:gdLst>
                  <a:gd name="T0" fmla="*/ 38 w 113"/>
                  <a:gd name="T1" fmla="*/ 0 h 57"/>
                  <a:gd name="T2" fmla="*/ 30 w 113"/>
                  <a:gd name="T3" fmla="*/ 1 h 57"/>
                  <a:gd name="T4" fmla="*/ 21 w 113"/>
                  <a:gd name="T5" fmla="*/ 5 h 57"/>
                  <a:gd name="T6" fmla="*/ 10 w 113"/>
                  <a:gd name="T7" fmla="*/ 9 h 57"/>
                  <a:gd name="T8" fmla="*/ 3 w 113"/>
                  <a:gd name="T9" fmla="*/ 15 h 57"/>
                  <a:gd name="T10" fmla="*/ 0 w 113"/>
                  <a:gd name="T11" fmla="*/ 22 h 57"/>
                  <a:gd name="T12" fmla="*/ 2 w 113"/>
                  <a:gd name="T13" fmla="*/ 33 h 57"/>
                  <a:gd name="T14" fmla="*/ 9 w 113"/>
                  <a:gd name="T15" fmla="*/ 40 h 57"/>
                  <a:gd name="T16" fmla="*/ 19 w 113"/>
                  <a:gd name="T17" fmla="*/ 46 h 57"/>
                  <a:gd name="T18" fmla="*/ 29 w 113"/>
                  <a:gd name="T19" fmla="*/ 50 h 57"/>
                  <a:gd name="T20" fmla="*/ 40 w 113"/>
                  <a:gd name="T21" fmla="*/ 53 h 57"/>
                  <a:gd name="T22" fmla="*/ 49 w 113"/>
                  <a:gd name="T23" fmla="*/ 54 h 57"/>
                  <a:gd name="T24" fmla="*/ 58 w 113"/>
                  <a:gd name="T25" fmla="*/ 56 h 57"/>
                  <a:gd name="T26" fmla="*/ 70 w 113"/>
                  <a:gd name="T27" fmla="*/ 57 h 57"/>
                  <a:gd name="T28" fmla="*/ 81 w 113"/>
                  <a:gd name="T29" fmla="*/ 56 h 57"/>
                  <a:gd name="T30" fmla="*/ 93 w 113"/>
                  <a:gd name="T31" fmla="*/ 53 h 57"/>
                  <a:gd name="T32" fmla="*/ 104 w 113"/>
                  <a:gd name="T33" fmla="*/ 48 h 57"/>
                  <a:gd name="T34" fmla="*/ 111 w 113"/>
                  <a:gd name="T35" fmla="*/ 41 h 57"/>
                  <a:gd name="T36" fmla="*/ 113 w 113"/>
                  <a:gd name="T37" fmla="*/ 31 h 57"/>
                  <a:gd name="T38" fmla="*/ 111 w 113"/>
                  <a:gd name="T39" fmla="*/ 22 h 57"/>
                  <a:gd name="T40" fmla="*/ 103 w 113"/>
                  <a:gd name="T41" fmla="*/ 15 h 57"/>
                  <a:gd name="T42" fmla="*/ 92 w 113"/>
                  <a:gd name="T43" fmla="*/ 9 h 57"/>
                  <a:gd name="T44" fmla="*/ 79 w 113"/>
                  <a:gd name="T45" fmla="*/ 5 h 57"/>
                  <a:gd name="T46" fmla="*/ 65 w 113"/>
                  <a:gd name="T47" fmla="*/ 2 h 57"/>
                  <a:gd name="T48" fmla="*/ 51 w 113"/>
                  <a:gd name="T49" fmla="*/ 0 h 57"/>
                  <a:gd name="T50" fmla="*/ 38 w 113"/>
                  <a:gd name="T51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3" h="57">
                    <a:moveTo>
                      <a:pt x="38" y="0"/>
                    </a:moveTo>
                    <a:lnTo>
                      <a:pt x="30" y="1"/>
                    </a:lnTo>
                    <a:lnTo>
                      <a:pt x="21" y="5"/>
                    </a:lnTo>
                    <a:lnTo>
                      <a:pt x="10" y="9"/>
                    </a:lnTo>
                    <a:lnTo>
                      <a:pt x="3" y="15"/>
                    </a:lnTo>
                    <a:lnTo>
                      <a:pt x="0" y="22"/>
                    </a:lnTo>
                    <a:lnTo>
                      <a:pt x="2" y="33"/>
                    </a:lnTo>
                    <a:lnTo>
                      <a:pt x="9" y="40"/>
                    </a:lnTo>
                    <a:lnTo>
                      <a:pt x="19" y="46"/>
                    </a:lnTo>
                    <a:lnTo>
                      <a:pt x="29" y="50"/>
                    </a:lnTo>
                    <a:lnTo>
                      <a:pt x="40" y="53"/>
                    </a:lnTo>
                    <a:lnTo>
                      <a:pt x="49" y="54"/>
                    </a:lnTo>
                    <a:lnTo>
                      <a:pt x="58" y="56"/>
                    </a:lnTo>
                    <a:lnTo>
                      <a:pt x="70" y="57"/>
                    </a:lnTo>
                    <a:lnTo>
                      <a:pt x="81" y="56"/>
                    </a:lnTo>
                    <a:lnTo>
                      <a:pt x="93" y="53"/>
                    </a:lnTo>
                    <a:lnTo>
                      <a:pt x="104" y="48"/>
                    </a:lnTo>
                    <a:lnTo>
                      <a:pt x="111" y="41"/>
                    </a:lnTo>
                    <a:lnTo>
                      <a:pt x="113" y="31"/>
                    </a:lnTo>
                    <a:lnTo>
                      <a:pt x="111" y="22"/>
                    </a:lnTo>
                    <a:lnTo>
                      <a:pt x="103" y="15"/>
                    </a:lnTo>
                    <a:lnTo>
                      <a:pt x="92" y="9"/>
                    </a:lnTo>
                    <a:lnTo>
                      <a:pt x="79" y="5"/>
                    </a:lnTo>
                    <a:lnTo>
                      <a:pt x="65" y="2"/>
                    </a:lnTo>
                    <a:lnTo>
                      <a:pt x="51" y="0"/>
                    </a:lnTo>
                    <a:lnTo>
                      <a:pt x="38" y="0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4" name="Freeform 513"/>
              <p:cNvSpPr>
                <a:spLocks/>
              </p:cNvSpPr>
              <p:nvPr/>
            </p:nvSpPr>
            <p:spPr bwMode="auto">
              <a:xfrm>
                <a:off x="5752731" y="4740665"/>
                <a:ext cx="77864" cy="28410"/>
              </a:xfrm>
              <a:custGeom>
                <a:avLst/>
                <a:gdLst>
                  <a:gd name="T0" fmla="*/ 38 w 74"/>
                  <a:gd name="T1" fmla="*/ 0 h 27"/>
                  <a:gd name="T2" fmla="*/ 32 w 74"/>
                  <a:gd name="T3" fmla="*/ 0 h 27"/>
                  <a:gd name="T4" fmla="*/ 23 w 74"/>
                  <a:gd name="T5" fmla="*/ 0 h 27"/>
                  <a:gd name="T6" fmla="*/ 12 w 74"/>
                  <a:gd name="T7" fmla="*/ 2 h 27"/>
                  <a:gd name="T8" fmla="*/ 4 w 74"/>
                  <a:gd name="T9" fmla="*/ 3 h 27"/>
                  <a:gd name="T10" fmla="*/ 0 w 74"/>
                  <a:gd name="T11" fmla="*/ 5 h 27"/>
                  <a:gd name="T12" fmla="*/ 4 w 74"/>
                  <a:gd name="T13" fmla="*/ 9 h 27"/>
                  <a:gd name="T14" fmla="*/ 11 w 74"/>
                  <a:gd name="T15" fmla="*/ 11 h 27"/>
                  <a:gd name="T16" fmla="*/ 20 w 74"/>
                  <a:gd name="T17" fmla="*/ 14 h 27"/>
                  <a:gd name="T18" fmla="*/ 30 w 74"/>
                  <a:gd name="T19" fmla="*/ 15 h 27"/>
                  <a:gd name="T20" fmla="*/ 37 w 74"/>
                  <a:gd name="T21" fmla="*/ 16 h 27"/>
                  <a:gd name="T22" fmla="*/ 38 w 74"/>
                  <a:gd name="T23" fmla="*/ 16 h 27"/>
                  <a:gd name="T24" fmla="*/ 39 w 74"/>
                  <a:gd name="T25" fmla="*/ 17 h 27"/>
                  <a:gd name="T26" fmla="*/ 39 w 74"/>
                  <a:gd name="T27" fmla="*/ 18 h 27"/>
                  <a:gd name="T28" fmla="*/ 39 w 74"/>
                  <a:gd name="T29" fmla="*/ 19 h 27"/>
                  <a:gd name="T30" fmla="*/ 38 w 74"/>
                  <a:gd name="T31" fmla="*/ 22 h 27"/>
                  <a:gd name="T32" fmla="*/ 37 w 74"/>
                  <a:gd name="T33" fmla="*/ 23 h 27"/>
                  <a:gd name="T34" fmla="*/ 37 w 74"/>
                  <a:gd name="T35" fmla="*/ 24 h 27"/>
                  <a:gd name="T36" fmla="*/ 37 w 74"/>
                  <a:gd name="T37" fmla="*/ 25 h 27"/>
                  <a:gd name="T38" fmla="*/ 37 w 74"/>
                  <a:gd name="T39" fmla="*/ 25 h 27"/>
                  <a:gd name="T40" fmla="*/ 39 w 74"/>
                  <a:gd name="T41" fmla="*/ 27 h 27"/>
                  <a:gd name="T42" fmla="*/ 47 w 74"/>
                  <a:gd name="T43" fmla="*/ 25 h 27"/>
                  <a:gd name="T44" fmla="*/ 56 w 74"/>
                  <a:gd name="T45" fmla="*/ 25 h 27"/>
                  <a:gd name="T46" fmla="*/ 64 w 74"/>
                  <a:gd name="T47" fmla="*/ 23 h 27"/>
                  <a:gd name="T48" fmla="*/ 71 w 74"/>
                  <a:gd name="T49" fmla="*/ 21 h 27"/>
                  <a:gd name="T50" fmla="*/ 74 w 74"/>
                  <a:gd name="T51" fmla="*/ 17 h 27"/>
                  <a:gd name="T52" fmla="*/ 70 w 74"/>
                  <a:gd name="T53" fmla="*/ 10 h 27"/>
                  <a:gd name="T54" fmla="*/ 62 w 74"/>
                  <a:gd name="T55" fmla="*/ 5 h 27"/>
                  <a:gd name="T56" fmla="*/ 50 w 74"/>
                  <a:gd name="T57" fmla="*/ 2 h 27"/>
                  <a:gd name="T58" fmla="*/ 38 w 74"/>
                  <a:gd name="T5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4" h="27">
                    <a:moveTo>
                      <a:pt x="38" y="0"/>
                    </a:moveTo>
                    <a:lnTo>
                      <a:pt x="32" y="0"/>
                    </a:lnTo>
                    <a:lnTo>
                      <a:pt x="23" y="0"/>
                    </a:lnTo>
                    <a:lnTo>
                      <a:pt x="12" y="2"/>
                    </a:lnTo>
                    <a:lnTo>
                      <a:pt x="4" y="3"/>
                    </a:lnTo>
                    <a:lnTo>
                      <a:pt x="0" y="5"/>
                    </a:lnTo>
                    <a:lnTo>
                      <a:pt x="4" y="9"/>
                    </a:lnTo>
                    <a:lnTo>
                      <a:pt x="11" y="11"/>
                    </a:lnTo>
                    <a:lnTo>
                      <a:pt x="20" y="14"/>
                    </a:lnTo>
                    <a:lnTo>
                      <a:pt x="30" y="15"/>
                    </a:lnTo>
                    <a:lnTo>
                      <a:pt x="37" y="16"/>
                    </a:lnTo>
                    <a:lnTo>
                      <a:pt x="38" y="16"/>
                    </a:lnTo>
                    <a:lnTo>
                      <a:pt x="39" y="17"/>
                    </a:lnTo>
                    <a:lnTo>
                      <a:pt x="39" y="18"/>
                    </a:lnTo>
                    <a:lnTo>
                      <a:pt x="39" y="19"/>
                    </a:lnTo>
                    <a:lnTo>
                      <a:pt x="38" y="22"/>
                    </a:lnTo>
                    <a:lnTo>
                      <a:pt x="37" y="23"/>
                    </a:lnTo>
                    <a:lnTo>
                      <a:pt x="37" y="24"/>
                    </a:lnTo>
                    <a:lnTo>
                      <a:pt x="37" y="25"/>
                    </a:lnTo>
                    <a:lnTo>
                      <a:pt x="37" y="25"/>
                    </a:lnTo>
                    <a:lnTo>
                      <a:pt x="39" y="27"/>
                    </a:lnTo>
                    <a:lnTo>
                      <a:pt x="47" y="25"/>
                    </a:lnTo>
                    <a:lnTo>
                      <a:pt x="56" y="25"/>
                    </a:lnTo>
                    <a:lnTo>
                      <a:pt x="64" y="23"/>
                    </a:lnTo>
                    <a:lnTo>
                      <a:pt x="71" y="21"/>
                    </a:lnTo>
                    <a:lnTo>
                      <a:pt x="74" y="17"/>
                    </a:lnTo>
                    <a:lnTo>
                      <a:pt x="70" y="10"/>
                    </a:lnTo>
                    <a:lnTo>
                      <a:pt x="62" y="5"/>
                    </a:lnTo>
                    <a:lnTo>
                      <a:pt x="50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5" name="Freeform 514"/>
              <p:cNvSpPr>
                <a:spLocks/>
              </p:cNvSpPr>
              <p:nvPr/>
            </p:nvSpPr>
            <p:spPr bwMode="auto">
              <a:xfrm>
                <a:off x="6501913" y="4731195"/>
                <a:ext cx="93648" cy="32619"/>
              </a:xfrm>
              <a:custGeom>
                <a:avLst/>
                <a:gdLst>
                  <a:gd name="T0" fmla="*/ 21 w 89"/>
                  <a:gd name="T1" fmla="*/ 11 h 31"/>
                  <a:gd name="T2" fmla="*/ 15 w 89"/>
                  <a:gd name="T3" fmla="*/ 12 h 31"/>
                  <a:gd name="T4" fmla="*/ 9 w 89"/>
                  <a:gd name="T5" fmla="*/ 15 h 31"/>
                  <a:gd name="T6" fmla="*/ 3 w 89"/>
                  <a:gd name="T7" fmla="*/ 19 h 31"/>
                  <a:gd name="T8" fmla="*/ 0 w 89"/>
                  <a:gd name="T9" fmla="*/ 23 h 31"/>
                  <a:gd name="T10" fmla="*/ 2 w 89"/>
                  <a:gd name="T11" fmla="*/ 26 h 31"/>
                  <a:gd name="T12" fmla="*/ 4 w 89"/>
                  <a:gd name="T13" fmla="*/ 27 h 31"/>
                  <a:gd name="T14" fmla="*/ 8 w 89"/>
                  <a:gd name="T15" fmla="*/ 30 h 31"/>
                  <a:gd name="T16" fmla="*/ 11 w 89"/>
                  <a:gd name="T17" fmla="*/ 30 h 31"/>
                  <a:gd name="T18" fmla="*/ 15 w 89"/>
                  <a:gd name="T19" fmla="*/ 31 h 31"/>
                  <a:gd name="T20" fmla="*/ 19 w 89"/>
                  <a:gd name="T21" fmla="*/ 31 h 31"/>
                  <a:gd name="T22" fmla="*/ 23 w 89"/>
                  <a:gd name="T23" fmla="*/ 31 h 31"/>
                  <a:gd name="T24" fmla="*/ 25 w 89"/>
                  <a:gd name="T25" fmla="*/ 31 h 31"/>
                  <a:gd name="T26" fmla="*/ 27 w 89"/>
                  <a:gd name="T27" fmla="*/ 31 h 31"/>
                  <a:gd name="T28" fmla="*/ 29 w 89"/>
                  <a:gd name="T29" fmla="*/ 31 h 31"/>
                  <a:gd name="T30" fmla="*/ 30 w 89"/>
                  <a:gd name="T31" fmla="*/ 31 h 31"/>
                  <a:gd name="T32" fmla="*/ 33 w 89"/>
                  <a:gd name="T33" fmla="*/ 30 h 31"/>
                  <a:gd name="T34" fmla="*/ 36 w 89"/>
                  <a:gd name="T35" fmla="*/ 30 h 31"/>
                  <a:gd name="T36" fmla="*/ 41 w 89"/>
                  <a:gd name="T37" fmla="*/ 27 h 31"/>
                  <a:gd name="T38" fmla="*/ 46 w 89"/>
                  <a:gd name="T39" fmla="*/ 23 h 31"/>
                  <a:gd name="T40" fmla="*/ 50 w 89"/>
                  <a:gd name="T41" fmla="*/ 17 h 31"/>
                  <a:gd name="T42" fmla="*/ 56 w 89"/>
                  <a:gd name="T43" fmla="*/ 11 h 31"/>
                  <a:gd name="T44" fmla="*/ 65 w 89"/>
                  <a:gd name="T45" fmla="*/ 5 h 31"/>
                  <a:gd name="T46" fmla="*/ 75 w 89"/>
                  <a:gd name="T47" fmla="*/ 1 h 31"/>
                  <a:gd name="T48" fmla="*/ 89 w 89"/>
                  <a:gd name="T49" fmla="*/ 0 h 31"/>
                  <a:gd name="T50" fmla="*/ 89 w 89"/>
                  <a:gd name="T51" fmla="*/ 0 h 31"/>
                  <a:gd name="T52" fmla="*/ 85 w 89"/>
                  <a:gd name="T53" fmla="*/ 1 h 31"/>
                  <a:gd name="T54" fmla="*/ 76 w 89"/>
                  <a:gd name="T55" fmla="*/ 2 h 31"/>
                  <a:gd name="T56" fmla="*/ 65 w 89"/>
                  <a:gd name="T57" fmla="*/ 5 h 31"/>
                  <a:gd name="T58" fmla="*/ 51 w 89"/>
                  <a:gd name="T59" fmla="*/ 6 h 31"/>
                  <a:gd name="T60" fmla="*/ 40 w 89"/>
                  <a:gd name="T61" fmla="*/ 7 h 31"/>
                  <a:gd name="T62" fmla="*/ 28 w 89"/>
                  <a:gd name="T63" fmla="*/ 9 h 31"/>
                  <a:gd name="T64" fmla="*/ 21 w 89"/>
                  <a:gd name="T65" fmla="*/ 1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9" h="31">
                    <a:moveTo>
                      <a:pt x="21" y="11"/>
                    </a:moveTo>
                    <a:lnTo>
                      <a:pt x="15" y="12"/>
                    </a:lnTo>
                    <a:lnTo>
                      <a:pt x="9" y="15"/>
                    </a:lnTo>
                    <a:lnTo>
                      <a:pt x="3" y="19"/>
                    </a:lnTo>
                    <a:lnTo>
                      <a:pt x="0" y="23"/>
                    </a:lnTo>
                    <a:lnTo>
                      <a:pt x="2" y="26"/>
                    </a:lnTo>
                    <a:lnTo>
                      <a:pt x="4" y="27"/>
                    </a:lnTo>
                    <a:lnTo>
                      <a:pt x="8" y="30"/>
                    </a:lnTo>
                    <a:lnTo>
                      <a:pt x="11" y="30"/>
                    </a:lnTo>
                    <a:lnTo>
                      <a:pt x="15" y="31"/>
                    </a:lnTo>
                    <a:lnTo>
                      <a:pt x="19" y="31"/>
                    </a:lnTo>
                    <a:lnTo>
                      <a:pt x="23" y="31"/>
                    </a:lnTo>
                    <a:lnTo>
                      <a:pt x="25" y="31"/>
                    </a:lnTo>
                    <a:lnTo>
                      <a:pt x="27" y="31"/>
                    </a:lnTo>
                    <a:lnTo>
                      <a:pt x="29" y="31"/>
                    </a:lnTo>
                    <a:lnTo>
                      <a:pt x="30" y="31"/>
                    </a:lnTo>
                    <a:lnTo>
                      <a:pt x="33" y="30"/>
                    </a:lnTo>
                    <a:lnTo>
                      <a:pt x="36" y="30"/>
                    </a:lnTo>
                    <a:lnTo>
                      <a:pt x="41" y="27"/>
                    </a:lnTo>
                    <a:lnTo>
                      <a:pt x="46" y="23"/>
                    </a:lnTo>
                    <a:lnTo>
                      <a:pt x="50" y="17"/>
                    </a:lnTo>
                    <a:lnTo>
                      <a:pt x="56" y="11"/>
                    </a:lnTo>
                    <a:lnTo>
                      <a:pt x="65" y="5"/>
                    </a:lnTo>
                    <a:lnTo>
                      <a:pt x="75" y="1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85" y="1"/>
                    </a:lnTo>
                    <a:lnTo>
                      <a:pt x="76" y="2"/>
                    </a:lnTo>
                    <a:lnTo>
                      <a:pt x="65" y="5"/>
                    </a:lnTo>
                    <a:lnTo>
                      <a:pt x="51" y="6"/>
                    </a:lnTo>
                    <a:lnTo>
                      <a:pt x="40" y="7"/>
                    </a:lnTo>
                    <a:lnTo>
                      <a:pt x="28" y="9"/>
                    </a:lnTo>
                    <a:lnTo>
                      <a:pt x="21" y="11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6" name="Freeform 515"/>
              <p:cNvSpPr>
                <a:spLocks/>
              </p:cNvSpPr>
              <p:nvPr/>
            </p:nvSpPr>
            <p:spPr bwMode="auto">
              <a:xfrm>
                <a:off x="6743924" y="4282948"/>
                <a:ext cx="293570" cy="56820"/>
              </a:xfrm>
              <a:custGeom>
                <a:avLst/>
                <a:gdLst>
                  <a:gd name="T0" fmla="*/ 14 w 279"/>
                  <a:gd name="T1" fmla="*/ 49 h 54"/>
                  <a:gd name="T2" fmla="*/ 32 w 279"/>
                  <a:gd name="T3" fmla="*/ 37 h 54"/>
                  <a:gd name="T4" fmla="*/ 49 w 279"/>
                  <a:gd name="T5" fmla="*/ 28 h 54"/>
                  <a:gd name="T6" fmla="*/ 67 w 279"/>
                  <a:gd name="T7" fmla="*/ 21 h 54"/>
                  <a:gd name="T8" fmla="*/ 86 w 279"/>
                  <a:gd name="T9" fmla="*/ 17 h 54"/>
                  <a:gd name="T10" fmla="*/ 108 w 279"/>
                  <a:gd name="T11" fmla="*/ 16 h 54"/>
                  <a:gd name="T12" fmla="*/ 118 w 279"/>
                  <a:gd name="T13" fmla="*/ 18 h 54"/>
                  <a:gd name="T14" fmla="*/ 124 w 279"/>
                  <a:gd name="T15" fmla="*/ 25 h 54"/>
                  <a:gd name="T16" fmla="*/ 130 w 279"/>
                  <a:gd name="T17" fmla="*/ 35 h 54"/>
                  <a:gd name="T18" fmla="*/ 134 w 279"/>
                  <a:gd name="T19" fmla="*/ 44 h 54"/>
                  <a:gd name="T20" fmla="*/ 140 w 279"/>
                  <a:gd name="T21" fmla="*/ 54 h 54"/>
                  <a:gd name="T22" fmla="*/ 140 w 279"/>
                  <a:gd name="T23" fmla="*/ 53 h 54"/>
                  <a:gd name="T24" fmla="*/ 142 w 279"/>
                  <a:gd name="T25" fmla="*/ 51 h 54"/>
                  <a:gd name="T26" fmla="*/ 142 w 279"/>
                  <a:gd name="T27" fmla="*/ 51 h 54"/>
                  <a:gd name="T28" fmla="*/ 143 w 279"/>
                  <a:gd name="T29" fmla="*/ 50 h 54"/>
                  <a:gd name="T30" fmla="*/ 140 w 279"/>
                  <a:gd name="T31" fmla="*/ 42 h 54"/>
                  <a:gd name="T32" fmla="*/ 136 w 279"/>
                  <a:gd name="T33" fmla="*/ 34 h 54"/>
                  <a:gd name="T34" fmla="*/ 130 w 279"/>
                  <a:gd name="T35" fmla="*/ 25 h 54"/>
                  <a:gd name="T36" fmla="*/ 124 w 279"/>
                  <a:gd name="T37" fmla="*/ 17 h 54"/>
                  <a:gd name="T38" fmla="*/ 118 w 279"/>
                  <a:gd name="T39" fmla="*/ 11 h 54"/>
                  <a:gd name="T40" fmla="*/ 130 w 279"/>
                  <a:gd name="T41" fmla="*/ 9 h 54"/>
                  <a:gd name="T42" fmla="*/ 144 w 279"/>
                  <a:gd name="T43" fmla="*/ 9 h 54"/>
                  <a:gd name="T44" fmla="*/ 161 w 279"/>
                  <a:gd name="T45" fmla="*/ 8 h 54"/>
                  <a:gd name="T46" fmla="*/ 178 w 279"/>
                  <a:gd name="T47" fmla="*/ 9 h 54"/>
                  <a:gd name="T48" fmla="*/ 195 w 279"/>
                  <a:gd name="T49" fmla="*/ 9 h 54"/>
                  <a:gd name="T50" fmla="*/ 217 w 279"/>
                  <a:gd name="T51" fmla="*/ 10 h 54"/>
                  <a:gd name="T52" fmla="*/ 236 w 279"/>
                  <a:gd name="T53" fmla="*/ 11 h 54"/>
                  <a:gd name="T54" fmla="*/ 257 w 279"/>
                  <a:gd name="T55" fmla="*/ 13 h 54"/>
                  <a:gd name="T56" fmla="*/ 279 w 279"/>
                  <a:gd name="T57" fmla="*/ 17 h 54"/>
                  <a:gd name="T58" fmla="*/ 259 w 279"/>
                  <a:gd name="T59" fmla="*/ 8 h 54"/>
                  <a:gd name="T60" fmla="*/ 240 w 279"/>
                  <a:gd name="T61" fmla="*/ 2 h 54"/>
                  <a:gd name="T62" fmla="*/ 221 w 279"/>
                  <a:gd name="T63" fmla="*/ 0 h 54"/>
                  <a:gd name="T64" fmla="*/ 201 w 279"/>
                  <a:gd name="T65" fmla="*/ 0 h 54"/>
                  <a:gd name="T66" fmla="*/ 181 w 279"/>
                  <a:gd name="T67" fmla="*/ 2 h 54"/>
                  <a:gd name="T68" fmla="*/ 158 w 279"/>
                  <a:gd name="T69" fmla="*/ 3 h 54"/>
                  <a:gd name="T70" fmla="*/ 121 w 279"/>
                  <a:gd name="T71" fmla="*/ 5 h 54"/>
                  <a:gd name="T72" fmla="*/ 88 w 279"/>
                  <a:gd name="T73" fmla="*/ 11 h 54"/>
                  <a:gd name="T74" fmla="*/ 56 w 279"/>
                  <a:gd name="T75" fmla="*/ 22 h 54"/>
                  <a:gd name="T76" fmla="*/ 27 w 279"/>
                  <a:gd name="T77" fmla="*/ 34 h 54"/>
                  <a:gd name="T78" fmla="*/ 0 w 279"/>
                  <a:gd name="T79" fmla="*/ 48 h 54"/>
                  <a:gd name="T80" fmla="*/ 15 w 279"/>
                  <a:gd name="T81" fmla="*/ 50 h 54"/>
                  <a:gd name="T82" fmla="*/ 14 w 279"/>
                  <a:gd name="T83" fmla="*/ 4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79" h="54">
                    <a:moveTo>
                      <a:pt x="14" y="49"/>
                    </a:moveTo>
                    <a:lnTo>
                      <a:pt x="32" y="37"/>
                    </a:lnTo>
                    <a:lnTo>
                      <a:pt x="49" y="28"/>
                    </a:lnTo>
                    <a:lnTo>
                      <a:pt x="67" y="21"/>
                    </a:lnTo>
                    <a:lnTo>
                      <a:pt x="86" y="17"/>
                    </a:lnTo>
                    <a:lnTo>
                      <a:pt x="108" y="16"/>
                    </a:lnTo>
                    <a:lnTo>
                      <a:pt x="118" y="18"/>
                    </a:lnTo>
                    <a:lnTo>
                      <a:pt x="124" y="25"/>
                    </a:lnTo>
                    <a:lnTo>
                      <a:pt x="130" y="35"/>
                    </a:lnTo>
                    <a:lnTo>
                      <a:pt x="134" y="44"/>
                    </a:lnTo>
                    <a:lnTo>
                      <a:pt x="140" y="54"/>
                    </a:lnTo>
                    <a:lnTo>
                      <a:pt x="140" y="53"/>
                    </a:lnTo>
                    <a:lnTo>
                      <a:pt x="142" y="51"/>
                    </a:lnTo>
                    <a:lnTo>
                      <a:pt x="142" y="51"/>
                    </a:lnTo>
                    <a:lnTo>
                      <a:pt x="143" y="50"/>
                    </a:lnTo>
                    <a:lnTo>
                      <a:pt x="140" y="42"/>
                    </a:lnTo>
                    <a:lnTo>
                      <a:pt x="136" y="34"/>
                    </a:lnTo>
                    <a:lnTo>
                      <a:pt x="130" y="25"/>
                    </a:lnTo>
                    <a:lnTo>
                      <a:pt x="124" y="17"/>
                    </a:lnTo>
                    <a:lnTo>
                      <a:pt x="118" y="11"/>
                    </a:lnTo>
                    <a:lnTo>
                      <a:pt x="130" y="9"/>
                    </a:lnTo>
                    <a:lnTo>
                      <a:pt x="144" y="9"/>
                    </a:lnTo>
                    <a:lnTo>
                      <a:pt x="161" y="8"/>
                    </a:lnTo>
                    <a:lnTo>
                      <a:pt x="178" y="9"/>
                    </a:lnTo>
                    <a:lnTo>
                      <a:pt x="195" y="9"/>
                    </a:lnTo>
                    <a:lnTo>
                      <a:pt x="217" y="10"/>
                    </a:lnTo>
                    <a:lnTo>
                      <a:pt x="236" y="11"/>
                    </a:lnTo>
                    <a:lnTo>
                      <a:pt x="257" y="13"/>
                    </a:lnTo>
                    <a:lnTo>
                      <a:pt x="279" y="17"/>
                    </a:lnTo>
                    <a:lnTo>
                      <a:pt x="259" y="8"/>
                    </a:lnTo>
                    <a:lnTo>
                      <a:pt x="240" y="2"/>
                    </a:lnTo>
                    <a:lnTo>
                      <a:pt x="221" y="0"/>
                    </a:lnTo>
                    <a:lnTo>
                      <a:pt x="201" y="0"/>
                    </a:lnTo>
                    <a:lnTo>
                      <a:pt x="181" y="2"/>
                    </a:lnTo>
                    <a:lnTo>
                      <a:pt x="158" y="3"/>
                    </a:lnTo>
                    <a:lnTo>
                      <a:pt x="121" y="5"/>
                    </a:lnTo>
                    <a:lnTo>
                      <a:pt x="88" y="11"/>
                    </a:lnTo>
                    <a:lnTo>
                      <a:pt x="56" y="22"/>
                    </a:lnTo>
                    <a:lnTo>
                      <a:pt x="27" y="34"/>
                    </a:lnTo>
                    <a:lnTo>
                      <a:pt x="0" y="48"/>
                    </a:lnTo>
                    <a:lnTo>
                      <a:pt x="15" y="50"/>
                    </a:lnTo>
                    <a:lnTo>
                      <a:pt x="14" y="4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7" name="Freeform 516"/>
              <p:cNvSpPr>
                <a:spLocks/>
              </p:cNvSpPr>
              <p:nvPr/>
            </p:nvSpPr>
            <p:spPr bwMode="auto">
              <a:xfrm>
                <a:off x="6570308" y="4383962"/>
                <a:ext cx="285152" cy="369330"/>
              </a:xfrm>
              <a:custGeom>
                <a:avLst/>
                <a:gdLst>
                  <a:gd name="T0" fmla="*/ 8 w 271"/>
                  <a:gd name="T1" fmla="*/ 19 h 351"/>
                  <a:gd name="T2" fmla="*/ 26 w 271"/>
                  <a:gd name="T3" fmla="*/ 62 h 351"/>
                  <a:gd name="T4" fmla="*/ 39 w 271"/>
                  <a:gd name="T5" fmla="*/ 106 h 351"/>
                  <a:gd name="T6" fmla="*/ 39 w 271"/>
                  <a:gd name="T7" fmla="*/ 146 h 351"/>
                  <a:gd name="T8" fmla="*/ 33 w 271"/>
                  <a:gd name="T9" fmla="*/ 174 h 351"/>
                  <a:gd name="T10" fmla="*/ 29 w 271"/>
                  <a:gd name="T11" fmla="*/ 204 h 351"/>
                  <a:gd name="T12" fmla="*/ 37 w 271"/>
                  <a:gd name="T13" fmla="*/ 233 h 351"/>
                  <a:gd name="T14" fmla="*/ 60 w 271"/>
                  <a:gd name="T15" fmla="*/ 249 h 351"/>
                  <a:gd name="T16" fmla="*/ 79 w 271"/>
                  <a:gd name="T17" fmla="*/ 247 h 351"/>
                  <a:gd name="T18" fmla="*/ 97 w 271"/>
                  <a:gd name="T19" fmla="*/ 238 h 351"/>
                  <a:gd name="T20" fmla="*/ 107 w 271"/>
                  <a:gd name="T21" fmla="*/ 246 h 351"/>
                  <a:gd name="T22" fmla="*/ 103 w 271"/>
                  <a:gd name="T23" fmla="*/ 267 h 351"/>
                  <a:gd name="T24" fmla="*/ 105 w 271"/>
                  <a:gd name="T25" fmla="*/ 289 h 351"/>
                  <a:gd name="T26" fmla="*/ 119 w 271"/>
                  <a:gd name="T27" fmla="*/ 303 h 351"/>
                  <a:gd name="T28" fmla="*/ 133 w 271"/>
                  <a:gd name="T29" fmla="*/ 307 h 351"/>
                  <a:gd name="T30" fmla="*/ 138 w 271"/>
                  <a:gd name="T31" fmla="*/ 307 h 351"/>
                  <a:gd name="T32" fmla="*/ 141 w 271"/>
                  <a:gd name="T33" fmla="*/ 305 h 351"/>
                  <a:gd name="T34" fmla="*/ 144 w 271"/>
                  <a:gd name="T35" fmla="*/ 302 h 351"/>
                  <a:gd name="T36" fmla="*/ 154 w 271"/>
                  <a:gd name="T37" fmla="*/ 310 h 351"/>
                  <a:gd name="T38" fmla="*/ 165 w 271"/>
                  <a:gd name="T39" fmla="*/ 330 h 351"/>
                  <a:gd name="T40" fmla="*/ 186 w 271"/>
                  <a:gd name="T41" fmla="*/ 343 h 351"/>
                  <a:gd name="T42" fmla="*/ 203 w 271"/>
                  <a:gd name="T43" fmla="*/ 345 h 351"/>
                  <a:gd name="T44" fmla="*/ 207 w 271"/>
                  <a:gd name="T45" fmla="*/ 348 h 351"/>
                  <a:gd name="T46" fmla="*/ 209 w 271"/>
                  <a:gd name="T47" fmla="*/ 350 h 351"/>
                  <a:gd name="T48" fmla="*/ 220 w 271"/>
                  <a:gd name="T49" fmla="*/ 351 h 351"/>
                  <a:gd name="T50" fmla="*/ 234 w 271"/>
                  <a:gd name="T51" fmla="*/ 342 h 351"/>
                  <a:gd name="T52" fmla="*/ 237 w 271"/>
                  <a:gd name="T53" fmla="*/ 328 h 351"/>
                  <a:gd name="T54" fmla="*/ 232 w 271"/>
                  <a:gd name="T55" fmla="*/ 316 h 351"/>
                  <a:gd name="T56" fmla="*/ 234 w 271"/>
                  <a:gd name="T57" fmla="*/ 305 h 351"/>
                  <a:gd name="T58" fmla="*/ 246 w 271"/>
                  <a:gd name="T59" fmla="*/ 304 h 351"/>
                  <a:gd name="T60" fmla="*/ 260 w 271"/>
                  <a:gd name="T61" fmla="*/ 298 h 351"/>
                  <a:gd name="T62" fmla="*/ 267 w 271"/>
                  <a:gd name="T63" fmla="*/ 280 h 351"/>
                  <a:gd name="T64" fmla="*/ 270 w 271"/>
                  <a:gd name="T65" fmla="*/ 249 h 351"/>
                  <a:gd name="T66" fmla="*/ 257 w 271"/>
                  <a:gd name="T67" fmla="*/ 226 h 351"/>
                  <a:gd name="T68" fmla="*/ 239 w 271"/>
                  <a:gd name="T69" fmla="*/ 216 h 351"/>
                  <a:gd name="T70" fmla="*/ 222 w 271"/>
                  <a:gd name="T71" fmla="*/ 204 h 351"/>
                  <a:gd name="T72" fmla="*/ 216 w 271"/>
                  <a:gd name="T73" fmla="*/ 188 h 351"/>
                  <a:gd name="T74" fmla="*/ 205 w 271"/>
                  <a:gd name="T75" fmla="*/ 155 h 351"/>
                  <a:gd name="T76" fmla="*/ 186 w 271"/>
                  <a:gd name="T77" fmla="*/ 126 h 351"/>
                  <a:gd name="T78" fmla="*/ 149 w 271"/>
                  <a:gd name="T79" fmla="*/ 86 h 351"/>
                  <a:gd name="T80" fmla="*/ 113 w 271"/>
                  <a:gd name="T81" fmla="*/ 59 h 351"/>
                  <a:gd name="T82" fmla="*/ 71 w 271"/>
                  <a:gd name="T83" fmla="*/ 34 h 351"/>
                  <a:gd name="T84" fmla="*/ 42 w 271"/>
                  <a:gd name="T85" fmla="*/ 18 h 351"/>
                  <a:gd name="T86" fmla="*/ 27 w 271"/>
                  <a:gd name="T87" fmla="*/ 12 h 351"/>
                  <a:gd name="T88" fmla="*/ 8 w 271"/>
                  <a:gd name="T89" fmla="*/ 5 h 351"/>
                  <a:gd name="T90" fmla="*/ 0 w 271"/>
                  <a:gd name="T91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71" h="351">
                    <a:moveTo>
                      <a:pt x="0" y="0"/>
                    </a:moveTo>
                    <a:lnTo>
                      <a:pt x="8" y="19"/>
                    </a:lnTo>
                    <a:lnTo>
                      <a:pt x="17" y="41"/>
                    </a:lnTo>
                    <a:lnTo>
                      <a:pt x="26" y="62"/>
                    </a:lnTo>
                    <a:lnTo>
                      <a:pt x="34" y="85"/>
                    </a:lnTo>
                    <a:lnTo>
                      <a:pt x="39" y="106"/>
                    </a:lnTo>
                    <a:lnTo>
                      <a:pt x="41" y="127"/>
                    </a:lnTo>
                    <a:lnTo>
                      <a:pt x="39" y="146"/>
                    </a:lnTo>
                    <a:lnTo>
                      <a:pt x="36" y="159"/>
                    </a:lnTo>
                    <a:lnTo>
                      <a:pt x="33" y="174"/>
                    </a:lnTo>
                    <a:lnTo>
                      <a:pt x="30" y="189"/>
                    </a:lnTo>
                    <a:lnTo>
                      <a:pt x="29" y="204"/>
                    </a:lnTo>
                    <a:lnTo>
                      <a:pt x="32" y="220"/>
                    </a:lnTo>
                    <a:lnTo>
                      <a:pt x="37" y="233"/>
                    </a:lnTo>
                    <a:lnTo>
                      <a:pt x="47" y="242"/>
                    </a:lnTo>
                    <a:lnTo>
                      <a:pt x="60" y="249"/>
                    </a:lnTo>
                    <a:lnTo>
                      <a:pt x="71" y="249"/>
                    </a:lnTo>
                    <a:lnTo>
                      <a:pt x="79" y="247"/>
                    </a:lnTo>
                    <a:lnTo>
                      <a:pt x="87" y="242"/>
                    </a:lnTo>
                    <a:lnTo>
                      <a:pt x="97" y="238"/>
                    </a:lnTo>
                    <a:lnTo>
                      <a:pt x="106" y="234"/>
                    </a:lnTo>
                    <a:lnTo>
                      <a:pt x="107" y="246"/>
                    </a:lnTo>
                    <a:lnTo>
                      <a:pt x="106" y="257"/>
                    </a:lnTo>
                    <a:lnTo>
                      <a:pt x="103" y="267"/>
                    </a:lnTo>
                    <a:lnTo>
                      <a:pt x="101" y="278"/>
                    </a:lnTo>
                    <a:lnTo>
                      <a:pt x="105" y="289"/>
                    </a:lnTo>
                    <a:lnTo>
                      <a:pt x="111" y="298"/>
                    </a:lnTo>
                    <a:lnTo>
                      <a:pt x="119" y="303"/>
                    </a:lnTo>
                    <a:lnTo>
                      <a:pt x="130" y="306"/>
                    </a:lnTo>
                    <a:lnTo>
                      <a:pt x="133" y="307"/>
                    </a:lnTo>
                    <a:lnTo>
                      <a:pt x="136" y="307"/>
                    </a:lnTo>
                    <a:lnTo>
                      <a:pt x="138" y="307"/>
                    </a:lnTo>
                    <a:lnTo>
                      <a:pt x="139" y="306"/>
                    </a:lnTo>
                    <a:lnTo>
                      <a:pt x="141" y="305"/>
                    </a:lnTo>
                    <a:lnTo>
                      <a:pt x="142" y="303"/>
                    </a:lnTo>
                    <a:lnTo>
                      <a:pt x="144" y="302"/>
                    </a:lnTo>
                    <a:lnTo>
                      <a:pt x="148" y="299"/>
                    </a:lnTo>
                    <a:lnTo>
                      <a:pt x="154" y="310"/>
                    </a:lnTo>
                    <a:lnTo>
                      <a:pt x="160" y="321"/>
                    </a:lnTo>
                    <a:lnTo>
                      <a:pt x="165" y="330"/>
                    </a:lnTo>
                    <a:lnTo>
                      <a:pt x="174" y="337"/>
                    </a:lnTo>
                    <a:lnTo>
                      <a:pt x="186" y="343"/>
                    </a:lnTo>
                    <a:lnTo>
                      <a:pt x="201" y="345"/>
                    </a:lnTo>
                    <a:lnTo>
                      <a:pt x="203" y="345"/>
                    </a:lnTo>
                    <a:lnTo>
                      <a:pt x="205" y="347"/>
                    </a:lnTo>
                    <a:lnTo>
                      <a:pt x="207" y="348"/>
                    </a:lnTo>
                    <a:lnTo>
                      <a:pt x="208" y="349"/>
                    </a:lnTo>
                    <a:lnTo>
                      <a:pt x="209" y="350"/>
                    </a:lnTo>
                    <a:lnTo>
                      <a:pt x="212" y="351"/>
                    </a:lnTo>
                    <a:lnTo>
                      <a:pt x="220" y="351"/>
                    </a:lnTo>
                    <a:lnTo>
                      <a:pt x="227" y="348"/>
                    </a:lnTo>
                    <a:lnTo>
                      <a:pt x="234" y="342"/>
                    </a:lnTo>
                    <a:lnTo>
                      <a:pt x="238" y="335"/>
                    </a:lnTo>
                    <a:lnTo>
                      <a:pt x="237" y="328"/>
                    </a:lnTo>
                    <a:lnTo>
                      <a:pt x="234" y="322"/>
                    </a:lnTo>
                    <a:lnTo>
                      <a:pt x="232" y="316"/>
                    </a:lnTo>
                    <a:lnTo>
                      <a:pt x="232" y="310"/>
                    </a:lnTo>
                    <a:lnTo>
                      <a:pt x="234" y="305"/>
                    </a:lnTo>
                    <a:lnTo>
                      <a:pt x="240" y="304"/>
                    </a:lnTo>
                    <a:lnTo>
                      <a:pt x="246" y="304"/>
                    </a:lnTo>
                    <a:lnTo>
                      <a:pt x="253" y="303"/>
                    </a:lnTo>
                    <a:lnTo>
                      <a:pt x="260" y="298"/>
                    </a:lnTo>
                    <a:lnTo>
                      <a:pt x="265" y="290"/>
                    </a:lnTo>
                    <a:lnTo>
                      <a:pt x="267" y="280"/>
                    </a:lnTo>
                    <a:lnTo>
                      <a:pt x="271" y="264"/>
                    </a:lnTo>
                    <a:lnTo>
                      <a:pt x="270" y="249"/>
                    </a:lnTo>
                    <a:lnTo>
                      <a:pt x="264" y="234"/>
                    </a:lnTo>
                    <a:lnTo>
                      <a:pt x="257" y="226"/>
                    </a:lnTo>
                    <a:lnTo>
                      <a:pt x="248" y="220"/>
                    </a:lnTo>
                    <a:lnTo>
                      <a:pt x="239" y="216"/>
                    </a:lnTo>
                    <a:lnTo>
                      <a:pt x="228" y="210"/>
                    </a:lnTo>
                    <a:lnTo>
                      <a:pt x="222" y="204"/>
                    </a:lnTo>
                    <a:lnTo>
                      <a:pt x="220" y="197"/>
                    </a:lnTo>
                    <a:lnTo>
                      <a:pt x="216" y="188"/>
                    </a:lnTo>
                    <a:lnTo>
                      <a:pt x="211" y="170"/>
                    </a:lnTo>
                    <a:lnTo>
                      <a:pt x="205" y="155"/>
                    </a:lnTo>
                    <a:lnTo>
                      <a:pt x="196" y="140"/>
                    </a:lnTo>
                    <a:lnTo>
                      <a:pt x="186" y="126"/>
                    </a:lnTo>
                    <a:lnTo>
                      <a:pt x="167" y="104"/>
                    </a:lnTo>
                    <a:lnTo>
                      <a:pt x="149" y="86"/>
                    </a:lnTo>
                    <a:lnTo>
                      <a:pt x="131" y="72"/>
                    </a:lnTo>
                    <a:lnTo>
                      <a:pt x="113" y="59"/>
                    </a:lnTo>
                    <a:lnTo>
                      <a:pt x="93" y="45"/>
                    </a:lnTo>
                    <a:lnTo>
                      <a:pt x="71" y="34"/>
                    </a:lnTo>
                    <a:lnTo>
                      <a:pt x="45" y="19"/>
                    </a:lnTo>
                    <a:lnTo>
                      <a:pt x="42" y="18"/>
                    </a:lnTo>
                    <a:lnTo>
                      <a:pt x="35" y="16"/>
                    </a:lnTo>
                    <a:lnTo>
                      <a:pt x="27" y="12"/>
                    </a:lnTo>
                    <a:lnTo>
                      <a:pt x="17" y="9"/>
                    </a:lnTo>
                    <a:lnTo>
                      <a:pt x="8" y="5"/>
                    </a:lnTo>
                    <a:lnTo>
                      <a:pt x="2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8" name="Freeform 517"/>
              <p:cNvSpPr>
                <a:spLocks/>
              </p:cNvSpPr>
              <p:nvPr/>
            </p:nvSpPr>
            <p:spPr bwMode="auto">
              <a:xfrm>
                <a:off x="6666060" y="4483923"/>
                <a:ext cx="150468" cy="228332"/>
              </a:xfrm>
              <a:custGeom>
                <a:avLst/>
                <a:gdLst>
                  <a:gd name="T0" fmla="*/ 27 w 143"/>
                  <a:gd name="T1" fmla="*/ 30 h 217"/>
                  <a:gd name="T2" fmla="*/ 58 w 143"/>
                  <a:gd name="T3" fmla="*/ 62 h 217"/>
                  <a:gd name="T4" fmla="*/ 84 w 143"/>
                  <a:gd name="T5" fmla="*/ 79 h 217"/>
                  <a:gd name="T6" fmla="*/ 69 w 143"/>
                  <a:gd name="T7" fmla="*/ 75 h 217"/>
                  <a:gd name="T8" fmla="*/ 57 w 143"/>
                  <a:gd name="T9" fmla="*/ 75 h 217"/>
                  <a:gd name="T10" fmla="*/ 66 w 143"/>
                  <a:gd name="T11" fmla="*/ 90 h 217"/>
                  <a:gd name="T12" fmla="*/ 80 w 143"/>
                  <a:gd name="T13" fmla="*/ 106 h 217"/>
                  <a:gd name="T14" fmla="*/ 98 w 143"/>
                  <a:gd name="T15" fmla="*/ 112 h 217"/>
                  <a:gd name="T16" fmla="*/ 112 w 143"/>
                  <a:gd name="T17" fmla="*/ 119 h 217"/>
                  <a:gd name="T18" fmla="*/ 101 w 143"/>
                  <a:gd name="T19" fmla="*/ 118 h 217"/>
                  <a:gd name="T20" fmla="*/ 84 w 143"/>
                  <a:gd name="T21" fmla="*/ 118 h 217"/>
                  <a:gd name="T22" fmla="*/ 91 w 143"/>
                  <a:gd name="T23" fmla="*/ 133 h 217"/>
                  <a:gd name="T24" fmla="*/ 120 w 143"/>
                  <a:gd name="T25" fmla="*/ 150 h 217"/>
                  <a:gd name="T26" fmla="*/ 143 w 143"/>
                  <a:gd name="T27" fmla="*/ 162 h 217"/>
                  <a:gd name="T28" fmla="*/ 124 w 143"/>
                  <a:gd name="T29" fmla="*/ 158 h 217"/>
                  <a:gd name="T30" fmla="*/ 96 w 143"/>
                  <a:gd name="T31" fmla="*/ 145 h 217"/>
                  <a:gd name="T32" fmla="*/ 91 w 143"/>
                  <a:gd name="T33" fmla="*/ 150 h 217"/>
                  <a:gd name="T34" fmla="*/ 103 w 143"/>
                  <a:gd name="T35" fmla="*/ 172 h 217"/>
                  <a:gd name="T36" fmla="*/ 130 w 143"/>
                  <a:gd name="T37" fmla="*/ 186 h 217"/>
                  <a:gd name="T38" fmla="*/ 139 w 143"/>
                  <a:gd name="T39" fmla="*/ 192 h 217"/>
                  <a:gd name="T40" fmla="*/ 121 w 143"/>
                  <a:gd name="T41" fmla="*/ 190 h 217"/>
                  <a:gd name="T42" fmla="*/ 110 w 143"/>
                  <a:gd name="T43" fmla="*/ 189 h 217"/>
                  <a:gd name="T44" fmla="*/ 108 w 143"/>
                  <a:gd name="T45" fmla="*/ 216 h 217"/>
                  <a:gd name="T46" fmla="*/ 101 w 143"/>
                  <a:gd name="T47" fmla="*/ 199 h 217"/>
                  <a:gd name="T48" fmla="*/ 98 w 143"/>
                  <a:gd name="T49" fmla="*/ 186 h 217"/>
                  <a:gd name="T50" fmla="*/ 83 w 143"/>
                  <a:gd name="T51" fmla="*/ 204 h 217"/>
                  <a:gd name="T52" fmla="*/ 72 w 143"/>
                  <a:gd name="T53" fmla="*/ 207 h 217"/>
                  <a:gd name="T54" fmla="*/ 83 w 143"/>
                  <a:gd name="T55" fmla="*/ 195 h 217"/>
                  <a:gd name="T56" fmla="*/ 88 w 143"/>
                  <a:gd name="T57" fmla="*/ 169 h 217"/>
                  <a:gd name="T58" fmla="*/ 73 w 143"/>
                  <a:gd name="T59" fmla="*/ 159 h 217"/>
                  <a:gd name="T60" fmla="*/ 51 w 143"/>
                  <a:gd name="T61" fmla="*/ 176 h 217"/>
                  <a:gd name="T62" fmla="*/ 51 w 143"/>
                  <a:gd name="T63" fmla="*/ 167 h 217"/>
                  <a:gd name="T64" fmla="*/ 72 w 143"/>
                  <a:gd name="T65" fmla="*/ 146 h 217"/>
                  <a:gd name="T66" fmla="*/ 70 w 143"/>
                  <a:gd name="T67" fmla="*/ 119 h 217"/>
                  <a:gd name="T68" fmla="*/ 57 w 143"/>
                  <a:gd name="T69" fmla="*/ 102 h 217"/>
                  <a:gd name="T70" fmla="*/ 44 w 143"/>
                  <a:gd name="T71" fmla="*/ 115 h 217"/>
                  <a:gd name="T72" fmla="*/ 34 w 143"/>
                  <a:gd name="T73" fmla="*/ 116 h 217"/>
                  <a:gd name="T74" fmla="*/ 50 w 143"/>
                  <a:gd name="T75" fmla="*/ 100 h 217"/>
                  <a:gd name="T76" fmla="*/ 48 w 143"/>
                  <a:gd name="T77" fmla="*/ 79 h 217"/>
                  <a:gd name="T78" fmla="*/ 35 w 143"/>
                  <a:gd name="T79" fmla="*/ 70 h 217"/>
                  <a:gd name="T80" fmla="*/ 27 w 143"/>
                  <a:gd name="T81" fmla="*/ 79 h 217"/>
                  <a:gd name="T82" fmla="*/ 21 w 143"/>
                  <a:gd name="T83" fmla="*/ 84 h 217"/>
                  <a:gd name="T84" fmla="*/ 22 w 143"/>
                  <a:gd name="T85" fmla="*/ 76 h 217"/>
                  <a:gd name="T86" fmla="*/ 32 w 143"/>
                  <a:gd name="T87" fmla="*/ 57 h 217"/>
                  <a:gd name="T88" fmla="*/ 20 w 143"/>
                  <a:gd name="T89" fmla="*/ 33 h 217"/>
                  <a:gd name="T90" fmla="*/ 3 w 143"/>
                  <a:gd name="T91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43" h="217">
                    <a:moveTo>
                      <a:pt x="3" y="0"/>
                    </a:moveTo>
                    <a:lnTo>
                      <a:pt x="16" y="17"/>
                    </a:lnTo>
                    <a:lnTo>
                      <a:pt x="27" y="30"/>
                    </a:lnTo>
                    <a:lnTo>
                      <a:pt x="38" y="42"/>
                    </a:lnTo>
                    <a:lnTo>
                      <a:pt x="48" y="54"/>
                    </a:lnTo>
                    <a:lnTo>
                      <a:pt x="58" y="62"/>
                    </a:lnTo>
                    <a:lnTo>
                      <a:pt x="71" y="69"/>
                    </a:lnTo>
                    <a:lnTo>
                      <a:pt x="85" y="75"/>
                    </a:lnTo>
                    <a:lnTo>
                      <a:pt x="84" y="79"/>
                    </a:lnTo>
                    <a:lnTo>
                      <a:pt x="80" y="79"/>
                    </a:lnTo>
                    <a:lnTo>
                      <a:pt x="74" y="77"/>
                    </a:lnTo>
                    <a:lnTo>
                      <a:pt x="69" y="75"/>
                    </a:lnTo>
                    <a:lnTo>
                      <a:pt x="63" y="73"/>
                    </a:lnTo>
                    <a:lnTo>
                      <a:pt x="58" y="73"/>
                    </a:lnTo>
                    <a:lnTo>
                      <a:pt x="57" y="75"/>
                    </a:lnTo>
                    <a:lnTo>
                      <a:pt x="58" y="77"/>
                    </a:lnTo>
                    <a:lnTo>
                      <a:pt x="61" y="83"/>
                    </a:lnTo>
                    <a:lnTo>
                      <a:pt x="66" y="90"/>
                    </a:lnTo>
                    <a:lnTo>
                      <a:pt x="71" y="97"/>
                    </a:lnTo>
                    <a:lnTo>
                      <a:pt x="76" y="103"/>
                    </a:lnTo>
                    <a:lnTo>
                      <a:pt x="80" y="106"/>
                    </a:lnTo>
                    <a:lnTo>
                      <a:pt x="84" y="108"/>
                    </a:lnTo>
                    <a:lnTo>
                      <a:pt x="90" y="111"/>
                    </a:lnTo>
                    <a:lnTo>
                      <a:pt x="98" y="112"/>
                    </a:lnTo>
                    <a:lnTo>
                      <a:pt x="106" y="114"/>
                    </a:lnTo>
                    <a:lnTo>
                      <a:pt x="112" y="116"/>
                    </a:lnTo>
                    <a:lnTo>
                      <a:pt x="112" y="119"/>
                    </a:lnTo>
                    <a:lnTo>
                      <a:pt x="111" y="120"/>
                    </a:lnTo>
                    <a:lnTo>
                      <a:pt x="106" y="119"/>
                    </a:lnTo>
                    <a:lnTo>
                      <a:pt x="101" y="118"/>
                    </a:lnTo>
                    <a:lnTo>
                      <a:pt x="93" y="116"/>
                    </a:lnTo>
                    <a:lnTo>
                      <a:pt x="88" y="116"/>
                    </a:lnTo>
                    <a:lnTo>
                      <a:pt x="84" y="118"/>
                    </a:lnTo>
                    <a:lnTo>
                      <a:pt x="84" y="121"/>
                    </a:lnTo>
                    <a:lnTo>
                      <a:pt x="88" y="127"/>
                    </a:lnTo>
                    <a:lnTo>
                      <a:pt x="91" y="133"/>
                    </a:lnTo>
                    <a:lnTo>
                      <a:pt x="98" y="138"/>
                    </a:lnTo>
                    <a:lnTo>
                      <a:pt x="108" y="144"/>
                    </a:lnTo>
                    <a:lnTo>
                      <a:pt x="120" y="150"/>
                    </a:lnTo>
                    <a:lnTo>
                      <a:pt x="130" y="154"/>
                    </a:lnTo>
                    <a:lnTo>
                      <a:pt x="139" y="159"/>
                    </a:lnTo>
                    <a:lnTo>
                      <a:pt x="143" y="162"/>
                    </a:lnTo>
                    <a:lnTo>
                      <a:pt x="140" y="163"/>
                    </a:lnTo>
                    <a:lnTo>
                      <a:pt x="134" y="162"/>
                    </a:lnTo>
                    <a:lnTo>
                      <a:pt x="124" y="158"/>
                    </a:lnTo>
                    <a:lnTo>
                      <a:pt x="114" y="153"/>
                    </a:lnTo>
                    <a:lnTo>
                      <a:pt x="104" y="148"/>
                    </a:lnTo>
                    <a:lnTo>
                      <a:pt x="96" y="145"/>
                    </a:lnTo>
                    <a:lnTo>
                      <a:pt x="90" y="143"/>
                    </a:lnTo>
                    <a:lnTo>
                      <a:pt x="90" y="144"/>
                    </a:lnTo>
                    <a:lnTo>
                      <a:pt x="91" y="150"/>
                    </a:lnTo>
                    <a:lnTo>
                      <a:pt x="93" y="157"/>
                    </a:lnTo>
                    <a:lnTo>
                      <a:pt x="97" y="164"/>
                    </a:lnTo>
                    <a:lnTo>
                      <a:pt x="103" y="172"/>
                    </a:lnTo>
                    <a:lnTo>
                      <a:pt x="112" y="178"/>
                    </a:lnTo>
                    <a:lnTo>
                      <a:pt x="122" y="183"/>
                    </a:lnTo>
                    <a:lnTo>
                      <a:pt x="130" y="186"/>
                    </a:lnTo>
                    <a:lnTo>
                      <a:pt x="137" y="189"/>
                    </a:lnTo>
                    <a:lnTo>
                      <a:pt x="140" y="191"/>
                    </a:lnTo>
                    <a:lnTo>
                      <a:pt x="139" y="192"/>
                    </a:lnTo>
                    <a:lnTo>
                      <a:pt x="133" y="194"/>
                    </a:lnTo>
                    <a:lnTo>
                      <a:pt x="127" y="192"/>
                    </a:lnTo>
                    <a:lnTo>
                      <a:pt x="121" y="190"/>
                    </a:lnTo>
                    <a:lnTo>
                      <a:pt x="115" y="188"/>
                    </a:lnTo>
                    <a:lnTo>
                      <a:pt x="111" y="186"/>
                    </a:lnTo>
                    <a:lnTo>
                      <a:pt x="110" y="189"/>
                    </a:lnTo>
                    <a:lnTo>
                      <a:pt x="112" y="203"/>
                    </a:lnTo>
                    <a:lnTo>
                      <a:pt x="114" y="217"/>
                    </a:lnTo>
                    <a:lnTo>
                      <a:pt x="108" y="216"/>
                    </a:lnTo>
                    <a:lnTo>
                      <a:pt x="104" y="212"/>
                    </a:lnTo>
                    <a:lnTo>
                      <a:pt x="102" y="207"/>
                    </a:lnTo>
                    <a:lnTo>
                      <a:pt x="101" y="199"/>
                    </a:lnTo>
                    <a:lnTo>
                      <a:pt x="99" y="192"/>
                    </a:lnTo>
                    <a:lnTo>
                      <a:pt x="99" y="188"/>
                    </a:lnTo>
                    <a:lnTo>
                      <a:pt x="98" y="186"/>
                    </a:lnTo>
                    <a:lnTo>
                      <a:pt x="93" y="191"/>
                    </a:lnTo>
                    <a:lnTo>
                      <a:pt x="89" y="197"/>
                    </a:lnTo>
                    <a:lnTo>
                      <a:pt x="83" y="204"/>
                    </a:lnTo>
                    <a:lnTo>
                      <a:pt x="78" y="208"/>
                    </a:lnTo>
                    <a:lnTo>
                      <a:pt x="74" y="208"/>
                    </a:lnTo>
                    <a:lnTo>
                      <a:pt x="72" y="207"/>
                    </a:lnTo>
                    <a:lnTo>
                      <a:pt x="73" y="204"/>
                    </a:lnTo>
                    <a:lnTo>
                      <a:pt x="78" y="201"/>
                    </a:lnTo>
                    <a:lnTo>
                      <a:pt x="83" y="195"/>
                    </a:lnTo>
                    <a:lnTo>
                      <a:pt x="88" y="189"/>
                    </a:lnTo>
                    <a:lnTo>
                      <a:pt x="89" y="179"/>
                    </a:lnTo>
                    <a:lnTo>
                      <a:pt x="88" y="169"/>
                    </a:lnTo>
                    <a:lnTo>
                      <a:pt x="82" y="156"/>
                    </a:lnTo>
                    <a:lnTo>
                      <a:pt x="78" y="156"/>
                    </a:lnTo>
                    <a:lnTo>
                      <a:pt x="73" y="159"/>
                    </a:lnTo>
                    <a:lnTo>
                      <a:pt x="66" y="166"/>
                    </a:lnTo>
                    <a:lnTo>
                      <a:pt x="59" y="172"/>
                    </a:lnTo>
                    <a:lnTo>
                      <a:pt x="51" y="176"/>
                    </a:lnTo>
                    <a:lnTo>
                      <a:pt x="44" y="175"/>
                    </a:lnTo>
                    <a:lnTo>
                      <a:pt x="46" y="172"/>
                    </a:lnTo>
                    <a:lnTo>
                      <a:pt x="51" y="167"/>
                    </a:lnTo>
                    <a:lnTo>
                      <a:pt x="58" y="162"/>
                    </a:lnTo>
                    <a:lnTo>
                      <a:pt x="65" y="153"/>
                    </a:lnTo>
                    <a:lnTo>
                      <a:pt x="72" y="146"/>
                    </a:lnTo>
                    <a:lnTo>
                      <a:pt x="73" y="139"/>
                    </a:lnTo>
                    <a:lnTo>
                      <a:pt x="72" y="129"/>
                    </a:lnTo>
                    <a:lnTo>
                      <a:pt x="70" y="119"/>
                    </a:lnTo>
                    <a:lnTo>
                      <a:pt x="67" y="109"/>
                    </a:lnTo>
                    <a:lnTo>
                      <a:pt x="63" y="103"/>
                    </a:lnTo>
                    <a:lnTo>
                      <a:pt x="57" y="102"/>
                    </a:lnTo>
                    <a:lnTo>
                      <a:pt x="53" y="105"/>
                    </a:lnTo>
                    <a:lnTo>
                      <a:pt x="48" y="109"/>
                    </a:lnTo>
                    <a:lnTo>
                      <a:pt x="44" y="115"/>
                    </a:lnTo>
                    <a:lnTo>
                      <a:pt x="39" y="119"/>
                    </a:lnTo>
                    <a:lnTo>
                      <a:pt x="35" y="120"/>
                    </a:lnTo>
                    <a:lnTo>
                      <a:pt x="34" y="116"/>
                    </a:lnTo>
                    <a:lnTo>
                      <a:pt x="41" y="113"/>
                    </a:lnTo>
                    <a:lnTo>
                      <a:pt x="46" y="107"/>
                    </a:lnTo>
                    <a:lnTo>
                      <a:pt x="50" y="100"/>
                    </a:lnTo>
                    <a:lnTo>
                      <a:pt x="52" y="93"/>
                    </a:lnTo>
                    <a:lnTo>
                      <a:pt x="52" y="87"/>
                    </a:lnTo>
                    <a:lnTo>
                      <a:pt x="48" y="79"/>
                    </a:lnTo>
                    <a:lnTo>
                      <a:pt x="44" y="73"/>
                    </a:lnTo>
                    <a:lnTo>
                      <a:pt x="38" y="70"/>
                    </a:lnTo>
                    <a:lnTo>
                      <a:pt x="35" y="70"/>
                    </a:lnTo>
                    <a:lnTo>
                      <a:pt x="33" y="73"/>
                    </a:lnTo>
                    <a:lnTo>
                      <a:pt x="29" y="76"/>
                    </a:lnTo>
                    <a:lnTo>
                      <a:pt x="27" y="79"/>
                    </a:lnTo>
                    <a:lnTo>
                      <a:pt x="25" y="82"/>
                    </a:lnTo>
                    <a:lnTo>
                      <a:pt x="22" y="84"/>
                    </a:lnTo>
                    <a:lnTo>
                      <a:pt x="21" y="84"/>
                    </a:lnTo>
                    <a:lnTo>
                      <a:pt x="18" y="84"/>
                    </a:lnTo>
                    <a:lnTo>
                      <a:pt x="19" y="81"/>
                    </a:lnTo>
                    <a:lnTo>
                      <a:pt x="22" y="76"/>
                    </a:lnTo>
                    <a:lnTo>
                      <a:pt x="27" y="71"/>
                    </a:lnTo>
                    <a:lnTo>
                      <a:pt x="31" y="64"/>
                    </a:lnTo>
                    <a:lnTo>
                      <a:pt x="32" y="57"/>
                    </a:lnTo>
                    <a:lnTo>
                      <a:pt x="31" y="52"/>
                    </a:lnTo>
                    <a:lnTo>
                      <a:pt x="26" y="44"/>
                    </a:lnTo>
                    <a:lnTo>
                      <a:pt x="20" y="33"/>
                    </a:lnTo>
                    <a:lnTo>
                      <a:pt x="10" y="22"/>
                    </a:lnTo>
                    <a:lnTo>
                      <a:pt x="0" y="1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9" name="Freeform 518"/>
              <p:cNvSpPr>
                <a:spLocks/>
              </p:cNvSpPr>
              <p:nvPr/>
            </p:nvSpPr>
            <p:spPr bwMode="auto">
              <a:xfrm>
                <a:off x="6566099" y="4381857"/>
                <a:ext cx="344077" cy="284100"/>
              </a:xfrm>
              <a:custGeom>
                <a:avLst/>
                <a:gdLst>
                  <a:gd name="T0" fmla="*/ 30 w 327"/>
                  <a:gd name="T1" fmla="*/ 13 h 270"/>
                  <a:gd name="T2" fmla="*/ 78 w 327"/>
                  <a:gd name="T3" fmla="*/ 27 h 270"/>
                  <a:gd name="T4" fmla="*/ 111 w 327"/>
                  <a:gd name="T5" fmla="*/ 29 h 270"/>
                  <a:gd name="T6" fmla="*/ 123 w 327"/>
                  <a:gd name="T7" fmla="*/ 26 h 270"/>
                  <a:gd name="T8" fmla="*/ 146 w 327"/>
                  <a:gd name="T9" fmla="*/ 30 h 270"/>
                  <a:gd name="T10" fmla="*/ 158 w 327"/>
                  <a:gd name="T11" fmla="*/ 46 h 270"/>
                  <a:gd name="T12" fmla="*/ 161 w 327"/>
                  <a:gd name="T13" fmla="*/ 63 h 270"/>
                  <a:gd name="T14" fmla="*/ 172 w 327"/>
                  <a:gd name="T15" fmla="*/ 75 h 270"/>
                  <a:gd name="T16" fmla="*/ 200 w 327"/>
                  <a:gd name="T17" fmla="*/ 76 h 270"/>
                  <a:gd name="T18" fmla="*/ 242 w 327"/>
                  <a:gd name="T19" fmla="*/ 76 h 270"/>
                  <a:gd name="T20" fmla="*/ 264 w 327"/>
                  <a:gd name="T21" fmla="*/ 83 h 270"/>
                  <a:gd name="T22" fmla="*/ 275 w 327"/>
                  <a:gd name="T23" fmla="*/ 103 h 270"/>
                  <a:gd name="T24" fmla="*/ 268 w 327"/>
                  <a:gd name="T25" fmla="*/ 119 h 270"/>
                  <a:gd name="T26" fmla="*/ 257 w 327"/>
                  <a:gd name="T27" fmla="*/ 132 h 270"/>
                  <a:gd name="T28" fmla="*/ 257 w 327"/>
                  <a:gd name="T29" fmla="*/ 147 h 270"/>
                  <a:gd name="T30" fmla="*/ 270 w 327"/>
                  <a:gd name="T31" fmla="*/ 152 h 270"/>
                  <a:gd name="T32" fmla="*/ 288 w 327"/>
                  <a:gd name="T33" fmla="*/ 160 h 270"/>
                  <a:gd name="T34" fmla="*/ 296 w 327"/>
                  <a:gd name="T35" fmla="*/ 179 h 270"/>
                  <a:gd name="T36" fmla="*/ 294 w 327"/>
                  <a:gd name="T37" fmla="*/ 186 h 270"/>
                  <a:gd name="T38" fmla="*/ 289 w 327"/>
                  <a:gd name="T39" fmla="*/ 192 h 270"/>
                  <a:gd name="T40" fmla="*/ 313 w 327"/>
                  <a:gd name="T41" fmla="*/ 205 h 270"/>
                  <a:gd name="T42" fmla="*/ 325 w 327"/>
                  <a:gd name="T43" fmla="*/ 229 h 270"/>
                  <a:gd name="T44" fmla="*/ 324 w 327"/>
                  <a:gd name="T45" fmla="*/ 254 h 270"/>
                  <a:gd name="T46" fmla="*/ 307 w 327"/>
                  <a:gd name="T47" fmla="*/ 267 h 270"/>
                  <a:gd name="T48" fmla="*/ 282 w 327"/>
                  <a:gd name="T49" fmla="*/ 270 h 270"/>
                  <a:gd name="T50" fmla="*/ 256 w 327"/>
                  <a:gd name="T51" fmla="*/ 262 h 270"/>
                  <a:gd name="T52" fmla="*/ 234 w 327"/>
                  <a:gd name="T53" fmla="*/ 249 h 270"/>
                  <a:gd name="T54" fmla="*/ 213 w 327"/>
                  <a:gd name="T55" fmla="*/ 248 h 270"/>
                  <a:gd name="T56" fmla="*/ 204 w 327"/>
                  <a:gd name="T57" fmla="*/ 254 h 270"/>
                  <a:gd name="T58" fmla="*/ 185 w 327"/>
                  <a:gd name="T59" fmla="*/ 254 h 270"/>
                  <a:gd name="T60" fmla="*/ 166 w 327"/>
                  <a:gd name="T61" fmla="*/ 237 h 270"/>
                  <a:gd name="T62" fmla="*/ 164 w 327"/>
                  <a:gd name="T63" fmla="*/ 218 h 270"/>
                  <a:gd name="T64" fmla="*/ 164 w 327"/>
                  <a:gd name="T65" fmla="*/ 208 h 270"/>
                  <a:gd name="T66" fmla="*/ 149 w 327"/>
                  <a:gd name="T67" fmla="*/ 213 h 270"/>
                  <a:gd name="T68" fmla="*/ 134 w 327"/>
                  <a:gd name="T69" fmla="*/ 213 h 270"/>
                  <a:gd name="T70" fmla="*/ 122 w 327"/>
                  <a:gd name="T71" fmla="*/ 199 h 270"/>
                  <a:gd name="T72" fmla="*/ 119 w 327"/>
                  <a:gd name="T73" fmla="*/ 180 h 270"/>
                  <a:gd name="T74" fmla="*/ 119 w 327"/>
                  <a:gd name="T75" fmla="*/ 172 h 270"/>
                  <a:gd name="T76" fmla="*/ 116 w 327"/>
                  <a:gd name="T77" fmla="*/ 161 h 270"/>
                  <a:gd name="T78" fmla="*/ 103 w 327"/>
                  <a:gd name="T79" fmla="*/ 157 h 270"/>
                  <a:gd name="T80" fmla="*/ 87 w 327"/>
                  <a:gd name="T81" fmla="*/ 153 h 270"/>
                  <a:gd name="T82" fmla="*/ 72 w 327"/>
                  <a:gd name="T83" fmla="*/ 138 h 270"/>
                  <a:gd name="T84" fmla="*/ 70 w 327"/>
                  <a:gd name="T85" fmla="*/ 115 h 270"/>
                  <a:gd name="T86" fmla="*/ 58 w 327"/>
                  <a:gd name="T87" fmla="*/ 81 h 270"/>
                  <a:gd name="T88" fmla="*/ 30 w 327"/>
                  <a:gd name="T89" fmla="*/ 42 h 270"/>
                  <a:gd name="T90" fmla="*/ 0 w 327"/>
                  <a:gd name="T91" fmla="*/ 2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27" h="270">
                    <a:moveTo>
                      <a:pt x="6" y="0"/>
                    </a:moveTo>
                    <a:lnTo>
                      <a:pt x="30" y="13"/>
                    </a:lnTo>
                    <a:lnTo>
                      <a:pt x="53" y="21"/>
                    </a:lnTo>
                    <a:lnTo>
                      <a:pt x="78" y="27"/>
                    </a:lnTo>
                    <a:lnTo>
                      <a:pt x="104" y="29"/>
                    </a:lnTo>
                    <a:lnTo>
                      <a:pt x="111" y="29"/>
                    </a:lnTo>
                    <a:lnTo>
                      <a:pt x="117" y="26"/>
                    </a:lnTo>
                    <a:lnTo>
                      <a:pt x="123" y="26"/>
                    </a:lnTo>
                    <a:lnTo>
                      <a:pt x="135" y="26"/>
                    </a:lnTo>
                    <a:lnTo>
                      <a:pt x="146" y="30"/>
                    </a:lnTo>
                    <a:lnTo>
                      <a:pt x="153" y="37"/>
                    </a:lnTo>
                    <a:lnTo>
                      <a:pt x="158" y="46"/>
                    </a:lnTo>
                    <a:lnTo>
                      <a:pt x="159" y="55"/>
                    </a:lnTo>
                    <a:lnTo>
                      <a:pt x="161" y="63"/>
                    </a:lnTo>
                    <a:lnTo>
                      <a:pt x="166" y="70"/>
                    </a:lnTo>
                    <a:lnTo>
                      <a:pt x="172" y="75"/>
                    </a:lnTo>
                    <a:lnTo>
                      <a:pt x="179" y="76"/>
                    </a:lnTo>
                    <a:lnTo>
                      <a:pt x="200" y="76"/>
                    </a:lnTo>
                    <a:lnTo>
                      <a:pt x="219" y="76"/>
                    </a:lnTo>
                    <a:lnTo>
                      <a:pt x="242" y="76"/>
                    </a:lnTo>
                    <a:lnTo>
                      <a:pt x="254" y="78"/>
                    </a:lnTo>
                    <a:lnTo>
                      <a:pt x="264" y="83"/>
                    </a:lnTo>
                    <a:lnTo>
                      <a:pt x="273" y="93"/>
                    </a:lnTo>
                    <a:lnTo>
                      <a:pt x="275" y="103"/>
                    </a:lnTo>
                    <a:lnTo>
                      <a:pt x="273" y="112"/>
                    </a:lnTo>
                    <a:lnTo>
                      <a:pt x="268" y="119"/>
                    </a:lnTo>
                    <a:lnTo>
                      <a:pt x="262" y="125"/>
                    </a:lnTo>
                    <a:lnTo>
                      <a:pt x="257" y="132"/>
                    </a:lnTo>
                    <a:lnTo>
                      <a:pt x="255" y="140"/>
                    </a:lnTo>
                    <a:lnTo>
                      <a:pt x="257" y="147"/>
                    </a:lnTo>
                    <a:lnTo>
                      <a:pt x="263" y="151"/>
                    </a:lnTo>
                    <a:lnTo>
                      <a:pt x="270" y="152"/>
                    </a:lnTo>
                    <a:lnTo>
                      <a:pt x="279" y="154"/>
                    </a:lnTo>
                    <a:lnTo>
                      <a:pt x="288" y="160"/>
                    </a:lnTo>
                    <a:lnTo>
                      <a:pt x="294" y="168"/>
                    </a:lnTo>
                    <a:lnTo>
                      <a:pt x="296" y="179"/>
                    </a:lnTo>
                    <a:lnTo>
                      <a:pt x="295" y="183"/>
                    </a:lnTo>
                    <a:lnTo>
                      <a:pt x="294" y="186"/>
                    </a:lnTo>
                    <a:lnTo>
                      <a:pt x="293" y="190"/>
                    </a:lnTo>
                    <a:lnTo>
                      <a:pt x="289" y="192"/>
                    </a:lnTo>
                    <a:lnTo>
                      <a:pt x="302" y="197"/>
                    </a:lnTo>
                    <a:lnTo>
                      <a:pt x="313" y="205"/>
                    </a:lnTo>
                    <a:lnTo>
                      <a:pt x="321" y="216"/>
                    </a:lnTo>
                    <a:lnTo>
                      <a:pt x="325" y="229"/>
                    </a:lnTo>
                    <a:lnTo>
                      <a:pt x="327" y="243"/>
                    </a:lnTo>
                    <a:lnTo>
                      <a:pt x="324" y="254"/>
                    </a:lnTo>
                    <a:lnTo>
                      <a:pt x="316" y="261"/>
                    </a:lnTo>
                    <a:lnTo>
                      <a:pt x="307" y="267"/>
                    </a:lnTo>
                    <a:lnTo>
                      <a:pt x="295" y="269"/>
                    </a:lnTo>
                    <a:lnTo>
                      <a:pt x="282" y="270"/>
                    </a:lnTo>
                    <a:lnTo>
                      <a:pt x="268" y="268"/>
                    </a:lnTo>
                    <a:lnTo>
                      <a:pt x="256" y="262"/>
                    </a:lnTo>
                    <a:lnTo>
                      <a:pt x="245" y="255"/>
                    </a:lnTo>
                    <a:lnTo>
                      <a:pt x="234" y="249"/>
                    </a:lnTo>
                    <a:lnTo>
                      <a:pt x="219" y="247"/>
                    </a:lnTo>
                    <a:lnTo>
                      <a:pt x="213" y="248"/>
                    </a:lnTo>
                    <a:lnTo>
                      <a:pt x="209" y="251"/>
                    </a:lnTo>
                    <a:lnTo>
                      <a:pt x="204" y="254"/>
                    </a:lnTo>
                    <a:lnTo>
                      <a:pt x="198" y="256"/>
                    </a:lnTo>
                    <a:lnTo>
                      <a:pt x="185" y="254"/>
                    </a:lnTo>
                    <a:lnTo>
                      <a:pt x="173" y="247"/>
                    </a:lnTo>
                    <a:lnTo>
                      <a:pt x="166" y="237"/>
                    </a:lnTo>
                    <a:lnTo>
                      <a:pt x="164" y="224"/>
                    </a:lnTo>
                    <a:lnTo>
                      <a:pt x="164" y="218"/>
                    </a:lnTo>
                    <a:lnTo>
                      <a:pt x="164" y="213"/>
                    </a:lnTo>
                    <a:lnTo>
                      <a:pt x="164" y="208"/>
                    </a:lnTo>
                    <a:lnTo>
                      <a:pt x="156" y="210"/>
                    </a:lnTo>
                    <a:lnTo>
                      <a:pt x="149" y="213"/>
                    </a:lnTo>
                    <a:lnTo>
                      <a:pt x="142" y="215"/>
                    </a:lnTo>
                    <a:lnTo>
                      <a:pt x="134" y="213"/>
                    </a:lnTo>
                    <a:lnTo>
                      <a:pt x="127" y="208"/>
                    </a:lnTo>
                    <a:lnTo>
                      <a:pt x="122" y="199"/>
                    </a:lnTo>
                    <a:lnTo>
                      <a:pt x="120" y="191"/>
                    </a:lnTo>
                    <a:lnTo>
                      <a:pt x="119" y="180"/>
                    </a:lnTo>
                    <a:lnTo>
                      <a:pt x="119" y="177"/>
                    </a:lnTo>
                    <a:lnTo>
                      <a:pt x="119" y="172"/>
                    </a:lnTo>
                    <a:lnTo>
                      <a:pt x="119" y="168"/>
                    </a:lnTo>
                    <a:lnTo>
                      <a:pt x="116" y="161"/>
                    </a:lnTo>
                    <a:lnTo>
                      <a:pt x="111" y="158"/>
                    </a:lnTo>
                    <a:lnTo>
                      <a:pt x="103" y="157"/>
                    </a:lnTo>
                    <a:lnTo>
                      <a:pt x="95" y="155"/>
                    </a:lnTo>
                    <a:lnTo>
                      <a:pt x="87" y="153"/>
                    </a:lnTo>
                    <a:lnTo>
                      <a:pt x="79" y="148"/>
                    </a:lnTo>
                    <a:lnTo>
                      <a:pt x="72" y="138"/>
                    </a:lnTo>
                    <a:lnTo>
                      <a:pt x="71" y="127"/>
                    </a:lnTo>
                    <a:lnTo>
                      <a:pt x="70" y="115"/>
                    </a:lnTo>
                    <a:lnTo>
                      <a:pt x="68" y="102"/>
                    </a:lnTo>
                    <a:lnTo>
                      <a:pt x="58" y="81"/>
                    </a:lnTo>
                    <a:lnTo>
                      <a:pt x="45" y="61"/>
                    </a:lnTo>
                    <a:lnTo>
                      <a:pt x="30" y="42"/>
                    </a:lnTo>
                    <a:lnTo>
                      <a:pt x="14" y="23"/>
                    </a:lnTo>
                    <a:lnTo>
                      <a:pt x="0" y="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0" name="Freeform 519"/>
              <p:cNvSpPr>
                <a:spLocks/>
              </p:cNvSpPr>
              <p:nvPr/>
            </p:nvSpPr>
            <p:spPr bwMode="auto">
              <a:xfrm>
                <a:off x="6659747" y="4451304"/>
                <a:ext cx="237802" cy="203079"/>
              </a:xfrm>
              <a:custGeom>
                <a:avLst/>
                <a:gdLst>
                  <a:gd name="T0" fmla="*/ 22 w 226"/>
                  <a:gd name="T1" fmla="*/ 27 h 193"/>
                  <a:gd name="T2" fmla="*/ 47 w 226"/>
                  <a:gd name="T3" fmla="*/ 60 h 193"/>
                  <a:gd name="T4" fmla="*/ 58 w 226"/>
                  <a:gd name="T5" fmla="*/ 98 h 193"/>
                  <a:gd name="T6" fmla="*/ 64 w 226"/>
                  <a:gd name="T7" fmla="*/ 91 h 193"/>
                  <a:gd name="T8" fmla="*/ 66 w 226"/>
                  <a:gd name="T9" fmla="*/ 75 h 193"/>
                  <a:gd name="T10" fmla="*/ 78 w 226"/>
                  <a:gd name="T11" fmla="*/ 83 h 193"/>
                  <a:gd name="T12" fmla="*/ 97 w 226"/>
                  <a:gd name="T13" fmla="*/ 104 h 193"/>
                  <a:gd name="T14" fmla="*/ 99 w 226"/>
                  <a:gd name="T15" fmla="*/ 118 h 193"/>
                  <a:gd name="T16" fmla="*/ 98 w 226"/>
                  <a:gd name="T17" fmla="*/ 138 h 193"/>
                  <a:gd name="T18" fmla="*/ 103 w 226"/>
                  <a:gd name="T19" fmla="*/ 133 h 193"/>
                  <a:gd name="T20" fmla="*/ 110 w 226"/>
                  <a:gd name="T21" fmla="*/ 115 h 193"/>
                  <a:gd name="T22" fmla="*/ 127 w 226"/>
                  <a:gd name="T23" fmla="*/ 128 h 193"/>
                  <a:gd name="T24" fmla="*/ 135 w 226"/>
                  <a:gd name="T25" fmla="*/ 158 h 193"/>
                  <a:gd name="T26" fmla="*/ 141 w 226"/>
                  <a:gd name="T27" fmla="*/ 183 h 193"/>
                  <a:gd name="T28" fmla="*/ 145 w 226"/>
                  <a:gd name="T29" fmla="*/ 165 h 193"/>
                  <a:gd name="T30" fmla="*/ 139 w 226"/>
                  <a:gd name="T31" fmla="*/ 137 h 193"/>
                  <a:gd name="T32" fmla="*/ 145 w 226"/>
                  <a:gd name="T33" fmla="*/ 133 h 193"/>
                  <a:gd name="T34" fmla="*/ 162 w 226"/>
                  <a:gd name="T35" fmla="*/ 146 h 193"/>
                  <a:gd name="T36" fmla="*/ 177 w 226"/>
                  <a:gd name="T37" fmla="*/ 175 h 193"/>
                  <a:gd name="T38" fmla="*/ 178 w 226"/>
                  <a:gd name="T39" fmla="*/ 193 h 193"/>
                  <a:gd name="T40" fmla="*/ 185 w 226"/>
                  <a:gd name="T41" fmla="*/ 183 h 193"/>
                  <a:gd name="T42" fmla="*/ 185 w 226"/>
                  <a:gd name="T43" fmla="*/ 168 h 193"/>
                  <a:gd name="T44" fmla="*/ 222 w 226"/>
                  <a:gd name="T45" fmla="*/ 183 h 193"/>
                  <a:gd name="T46" fmla="*/ 212 w 226"/>
                  <a:gd name="T47" fmla="*/ 169 h 193"/>
                  <a:gd name="T48" fmla="*/ 191 w 226"/>
                  <a:gd name="T49" fmla="*/ 159 h 193"/>
                  <a:gd name="T50" fmla="*/ 204 w 226"/>
                  <a:gd name="T51" fmla="*/ 155 h 193"/>
                  <a:gd name="T52" fmla="*/ 225 w 226"/>
                  <a:gd name="T53" fmla="*/ 150 h 193"/>
                  <a:gd name="T54" fmla="*/ 222 w 226"/>
                  <a:gd name="T55" fmla="*/ 145 h 193"/>
                  <a:gd name="T56" fmla="*/ 197 w 226"/>
                  <a:gd name="T57" fmla="*/ 150 h 193"/>
                  <a:gd name="T58" fmla="*/ 159 w 226"/>
                  <a:gd name="T59" fmla="*/ 130 h 193"/>
                  <a:gd name="T60" fmla="*/ 173 w 226"/>
                  <a:gd name="T61" fmla="*/ 124 h 193"/>
                  <a:gd name="T62" fmla="*/ 197 w 226"/>
                  <a:gd name="T63" fmla="*/ 114 h 193"/>
                  <a:gd name="T64" fmla="*/ 186 w 226"/>
                  <a:gd name="T65" fmla="*/ 112 h 193"/>
                  <a:gd name="T66" fmla="*/ 150 w 226"/>
                  <a:gd name="T67" fmla="*/ 118 h 193"/>
                  <a:gd name="T68" fmla="*/ 124 w 226"/>
                  <a:gd name="T69" fmla="*/ 108 h 193"/>
                  <a:gd name="T70" fmla="*/ 102 w 226"/>
                  <a:gd name="T71" fmla="*/ 92 h 193"/>
                  <a:gd name="T72" fmla="*/ 116 w 226"/>
                  <a:gd name="T73" fmla="*/ 83 h 193"/>
                  <a:gd name="T74" fmla="*/ 134 w 226"/>
                  <a:gd name="T75" fmla="*/ 78 h 193"/>
                  <a:gd name="T76" fmla="*/ 105 w 226"/>
                  <a:gd name="T77" fmla="*/ 81 h 193"/>
                  <a:gd name="T78" fmla="*/ 80 w 226"/>
                  <a:gd name="T79" fmla="*/ 73 h 193"/>
                  <a:gd name="T80" fmla="*/ 71 w 226"/>
                  <a:gd name="T81" fmla="*/ 59 h 193"/>
                  <a:gd name="T82" fmla="*/ 88 w 226"/>
                  <a:gd name="T83" fmla="*/ 54 h 193"/>
                  <a:gd name="T84" fmla="*/ 96 w 226"/>
                  <a:gd name="T85" fmla="*/ 48 h 193"/>
                  <a:gd name="T86" fmla="*/ 77 w 226"/>
                  <a:gd name="T87" fmla="*/ 50 h 193"/>
                  <a:gd name="T88" fmla="*/ 53 w 226"/>
                  <a:gd name="T89" fmla="*/ 44 h 193"/>
                  <a:gd name="T90" fmla="*/ 22 w 226"/>
                  <a:gd name="T91" fmla="*/ 15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26" h="193">
                    <a:moveTo>
                      <a:pt x="0" y="0"/>
                    </a:moveTo>
                    <a:lnTo>
                      <a:pt x="13" y="15"/>
                    </a:lnTo>
                    <a:lnTo>
                      <a:pt x="22" y="27"/>
                    </a:lnTo>
                    <a:lnTo>
                      <a:pt x="31" y="38"/>
                    </a:lnTo>
                    <a:lnTo>
                      <a:pt x="38" y="49"/>
                    </a:lnTo>
                    <a:lnTo>
                      <a:pt x="47" y="60"/>
                    </a:lnTo>
                    <a:lnTo>
                      <a:pt x="53" y="70"/>
                    </a:lnTo>
                    <a:lnTo>
                      <a:pt x="56" y="83"/>
                    </a:lnTo>
                    <a:lnTo>
                      <a:pt x="58" y="98"/>
                    </a:lnTo>
                    <a:lnTo>
                      <a:pt x="62" y="99"/>
                    </a:lnTo>
                    <a:lnTo>
                      <a:pt x="64" y="95"/>
                    </a:lnTo>
                    <a:lnTo>
                      <a:pt x="64" y="91"/>
                    </a:lnTo>
                    <a:lnTo>
                      <a:pt x="65" y="85"/>
                    </a:lnTo>
                    <a:lnTo>
                      <a:pt x="65" y="79"/>
                    </a:lnTo>
                    <a:lnTo>
                      <a:pt x="66" y="75"/>
                    </a:lnTo>
                    <a:lnTo>
                      <a:pt x="69" y="75"/>
                    </a:lnTo>
                    <a:lnTo>
                      <a:pt x="72" y="78"/>
                    </a:lnTo>
                    <a:lnTo>
                      <a:pt x="78" y="83"/>
                    </a:lnTo>
                    <a:lnTo>
                      <a:pt x="85" y="91"/>
                    </a:lnTo>
                    <a:lnTo>
                      <a:pt x="92" y="98"/>
                    </a:lnTo>
                    <a:lnTo>
                      <a:pt x="97" y="104"/>
                    </a:lnTo>
                    <a:lnTo>
                      <a:pt x="98" y="108"/>
                    </a:lnTo>
                    <a:lnTo>
                      <a:pt x="99" y="112"/>
                    </a:lnTo>
                    <a:lnTo>
                      <a:pt x="99" y="118"/>
                    </a:lnTo>
                    <a:lnTo>
                      <a:pt x="98" y="125"/>
                    </a:lnTo>
                    <a:lnTo>
                      <a:pt x="97" y="132"/>
                    </a:lnTo>
                    <a:lnTo>
                      <a:pt x="98" y="138"/>
                    </a:lnTo>
                    <a:lnTo>
                      <a:pt x="101" y="139"/>
                    </a:lnTo>
                    <a:lnTo>
                      <a:pt x="102" y="138"/>
                    </a:lnTo>
                    <a:lnTo>
                      <a:pt x="103" y="133"/>
                    </a:lnTo>
                    <a:lnTo>
                      <a:pt x="105" y="126"/>
                    </a:lnTo>
                    <a:lnTo>
                      <a:pt x="108" y="119"/>
                    </a:lnTo>
                    <a:lnTo>
                      <a:pt x="110" y="115"/>
                    </a:lnTo>
                    <a:lnTo>
                      <a:pt x="115" y="117"/>
                    </a:lnTo>
                    <a:lnTo>
                      <a:pt x="121" y="123"/>
                    </a:lnTo>
                    <a:lnTo>
                      <a:pt x="127" y="128"/>
                    </a:lnTo>
                    <a:lnTo>
                      <a:pt x="130" y="136"/>
                    </a:lnTo>
                    <a:lnTo>
                      <a:pt x="134" y="146"/>
                    </a:lnTo>
                    <a:lnTo>
                      <a:pt x="135" y="158"/>
                    </a:lnTo>
                    <a:lnTo>
                      <a:pt x="137" y="169"/>
                    </a:lnTo>
                    <a:lnTo>
                      <a:pt x="139" y="178"/>
                    </a:lnTo>
                    <a:lnTo>
                      <a:pt x="141" y="183"/>
                    </a:lnTo>
                    <a:lnTo>
                      <a:pt x="143" y="181"/>
                    </a:lnTo>
                    <a:lnTo>
                      <a:pt x="145" y="175"/>
                    </a:lnTo>
                    <a:lnTo>
                      <a:pt x="145" y="165"/>
                    </a:lnTo>
                    <a:lnTo>
                      <a:pt x="142" y="156"/>
                    </a:lnTo>
                    <a:lnTo>
                      <a:pt x="141" y="145"/>
                    </a:lnTo>
                    <a:lnTo>
                      <a:pt x="139" y="137"/>
                    </a:lnTo>
                    <a:lnTo>
                      <a:pt x="139" y="132"/>
                    </a:lnTo>
                    <a:lnTo>
                      <a:pt x="140" y="132"/>
                    </a:lnTo>
                    <a:lnTo>
                      <a:pt x="145" y="133"/>
                    </a:lnTo>
                    <a:lnTo>
                      <a:pt x="150" y="137"/>
                    </a:lnTo>
                    <a:lnTo>
                      <a:pt x="156" y="142"/>
                    </a:lnTo>
                    <a:lnTo>
                      <a:pt x="162" y="146"/>
                    </a:lnTo>
                    <a:lnTo>
                      <a:pt x="171" y="156"/>
                    </a:lnTo>
                    <a:lnTo>
                      <a:pt x="174" y="165"/>
                    </a:lnTo>
                    <a:lnTo>
                      <a:pt x="177" y="175"/>
                    </a:lnTo>
                    <a:lnTo>
                      <a:pt x="177" y="183"/>
                    </a:lnTo>
                    <a:lnTo>
                      <a:pt x="177" y="190"/>
                    </a:lnTo>
                    <a:lnTo>
                      <a:pt x="178" y="193"/>
                    </a:lnTo>
                    <a:lnTo>
                      <a:pt x="180" y="191"/>
                    </a:lnTo>
                    <a:lnTo>
                      <a:pt x="184" y="188"/>
                    </a:lnTo>
                    <a:lnTo>
                      <a:pt x="185" y="183"/>
                    </a:lnTo>
                    <a:lnTo>
                      <a:pt x="185" y="177"/>
                    </a:lnTo>
                    <a:lnTo>
                      <a:pt x="184" y="171"/>
                    </a:lnTo>
                    <a:lnTo>
                      <a:pt x="185" y="168"/>
                    </a:lnTo>
                    <a:lnTo>
                      <a:pt x="188" y="168"/>
                    </a:lnTo>
                    <a:lnTo>
                      <a:pt x="205" y="176"/>
                    </a:lnTo>
                    <a:lnTo>
                      <a:pt x="222" y="183"/>
                    </a:lnTo>
                    <a:lnTo>
                      <a:pt x="223" y="178"/>
                    </a:lnTo>
                    <a:lnTo>
                      <a:pt x="219" y="174"/>
                    </a:lnTo>
                    <a:lnTo>
                      <a:pt x="212" y="169"/>
                    </a:lnTo>
                    <a:lnTo>
                      <a:pt x="204" y="165"/>
                    </a:lnTo>
                    <a:lnTo>
                      <a:pt x="197" y="162"/>
                    </a:lnTo>
                    <a:lnTo>
                      <a:pt x="191" y="159"/>
                    </a:lnTo>
                    <a:lnTo>
                      <a:pt x="190" y="158"/>
                    </a:lnTo>
                    <a:lnTo>
                      <a:pt x="195" y="156"/>
                    </a:lnTo>
                    <a:lnTo>
                      <a:pt x="204" y="155"/>
                    </a:lnTo>
                    <a:lnTo>
                      <a:pt x="212" y="153"/>
                    </a:lnTo>
                    <a:lnTo>
                      <a:pt x="220" y="152"/>
                    </a:lnTo>
                    <a:lnTo>
                      <a:pt x="225" y="150"/>
                    </a:lnTo>
                    <a:lnTo>
                      <a:pt x="226" y="147"/>
                    </a:lnTo>
                    <a:lnTo>
                      <a:pt x="225" y="145"/>
                    </a:lnTo>
                    <a:lnTo>
                      <a:pt x="222" y="145"/>
                    </a:lnTo>
                    <a:lnTo>
                      <a:pt x="216" y="147"/>
                    </a:lnTo>
                    <a:lnTo>
                      <a:pt x="207" y="149"/>
                    </a:lnTo>
                    <a:lnTo>
                      <a:pt x="197" y="150"/>
                    </a:lnTo>
                    <a:lnTo>
                      <a:pt x="185" y="147"/>
                    </a:lnTo>
                    <a:lnTo>
                      <a:pt x="172" y="142"/>
                    </a:lnTo>
                    <a:lnTo>
                      <a:pt x="159" y="130"/>
                    </a:lnTo>
                    <a:lnTo>
                      <a:pt x="159" y="127"/>
                    </a:lnTo>
                    <a:lnTo>
                      <a:pt x="165" y="126"/>
                    </a:lnTo>
                    <a:lnTo>
                      <a:pt x="173" y="124"/>
                    </a:lnTo>
                    <a:lnTo>
                      <a:pt x="182" y="121"/>
                    </a:lnTo>
                    <a:lnTo>
                      <a:pt x="191" y="118"/>
                    </a:lnTo>
                    <a:lnTo>
                      <a:pt x="197" y="114"/>
                    </a:lnTo>
                    <a:lnTo>
                      <a:pt x="197" y="108"/>
                    </a:lnTo>
                    <a:lnTo>
                      <a:pt x="193" y="110"/>
                    </a:lnTo>
                    <a:lnTo>
                      <a:pt x="186" y="112"/>
                    </a:lnTo>
                    <a:lnTo>
                      <a:pt x="175" y="114"/>
                    </a:lnTo>
                    <a:lnTo>
                      <a:pt x="163" y="117"/>
                    </a:lnTo>
                    <a:lnTo>
                      <a:pt x="150" y="118"/>
                    </a:lnTo>
                    <a:lnTo>
                      <a:pt x="143" y="117"/>
                    </a:lnTo>
                    <a:lnTo>
                      <a:pt x="134" y="113"/>
                    </a:lnTo>
                    <a:lnTo>
                      <a:pt x="124" y="108"/>
                    </a:lnTo>
                    <a:lnTo>
                      <a:pt x="114" y="102"/>
                    </a:lnTo>
                    <a:lnTo>
                      <a:pt x="105" y="96"/>
                    </a:lnTo>
                    <a:lnTo>
                      <a:pt x="102" y="92"/>
                    </a:lnTo>
                    <a:lnTo>
                      <a:pt x="103" y="87"/>
                    </a:lnTo>
                    <a:lnTo>
                      <a:pt x="108" y="86"/>
                    </a:lnTo>
                    <a:lnTo>
                      <a:pt x="116" y="83"/>
                    </a:lnTo>
                    <a:lnTo>
                      <a:pt x="124" y="82"/>
                    </a:lnTo>
                    <a:lnTo>
                      <a:pt x="131" y="80"/>
                    </a:lnTo>
                    <a:lnTo>
                      <a:pt x="134" y="78"/>
                    </a:lnTo>
                    <a:lnTo>
                      <a:pt x="130" y="75"/>
                    </a:lnTo>
                    <a:lnTo>
                      <a:pt x="118" y="81"/>
                    </a:lnTo>
                    <a:lnTo>
                      <a:pt x="105" y="81"/>
                    </a:lnTo>
                    <a:lnTo>
                      <a:pt x="94" y="80"/>
                    </a:lnTo>
                    <a:lnTo>
                      <a:pt x="88" y="78"/>
                    </a:lnTo>
                    <a:lnTo>
                      <a:pt x="80" y="73"/>
                    </a:lnTo>
                    <a:lnTo>
                      <a:pt x="75" y="68"/>
                    </a:lnTo>
                    <a:lnTo>
                      <a:pt x="71" y="62"/>
                    </a:lnTo>
                    <a:lnTo>
                      <a:pt x="71" y="59"/>
                    </a:lnTo>
                    <a:lnTo>
                      <a:pt x="75" y="56"/>
                    </a:lnTo>
                    <a:lnTo>
                      <a:pt x="80" y="55"/>
                    </a:lnTo>
                    <a:lnTo>
                      <a:pt x="88" y="54"/>
                    </a:lnTo>
                    <a:lnTo>
                      <a:pt x="94" y="53"/>
                    </a:lnTo>
                    <a:lnTo>
                      <a:pt x="97" y="51"/>
                    </a:lnTo>
                    <a:lnTo>
                      <a:pt x="96" y="48"/>
                    </a:lnTo>
                    <a:lnTo>
                      <a:pt x="92" y="48"/>
                    </a:lnTo>
                    <a:lnTo>
                      <a:pt x="85" y="49"/>
                    </a:lnTo>
                    <a:lnTo>
                      <a:pt x="77" y="50"/>
                    </a:lnTo>
                    <a:lnTo>
                      <a:pt x="67" y="50"/>
                    </a:lnTo>
                    <a:lnTo>
                      <a:pt x="58" y="48"/>
                    </a:lnTo>
                    <a:lnTo>
                      <a:pt x="53" y="44"/>
                    </a:lnTo>
                    <a:lnTo>
                      <a:pt x="44" y="37"/>
                    </a:lnTo>
                    <a:lnTo>
                      <a:pt x="33" y="28"/>
                    </a:lnTo>
                    <a:lnTo>
                      <a:pt x="22" y="15"/>
                    </a:lnTo>
                    <a:lnTo>
                      <a:pt x="1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1" name="Freeform 520"/>
              <p:cNvSpPr>
                <a:spLocks/>
              </p:cNvSpPr>
              <p:nvPr/>
            </p:nvSpPr>
            <p:spPr bwMode="auto">
              <a:xfrm>
                <a:off x="6982779" y="3770517"/>
                <a:ext cx="247272" cy="163095"/>
              </a:xfrm>
              <a:custGeom>
                <a:avLst/>
                <a:gdLst>
                  <a:gd name="T0" fmla="*/ 81 w 235"/>
                  <a:gd name="T1" fmla="*/ 84 h 155"/>
                  <a:gd name="T2" fmla="*/ 71 w 235"/>
                  <a:gd name="T3" fmla="*/ 93 h 155"/>
                  <a:gd name="T4" fmla="*/ 51 w 235"/>
                  <a:gd name="T5" fmla="*/ 68 h 155"/>
                  <a:gd name="T6" fmla="*/ 56 w 235"/>
                  <a:gd name="T7" fmla="*/ 90 h 155"/>
                  <a:gd name="T8" fmla="*/ 57 w 235"/>
                  <a:gd name="T9" fmla="*/ 99 h 155"/>
                  <a:gd name="T10" fmla="*/ 56 w 235"/>
                  <a:gd name="T11" fmla="*/ 99 h 155"/>
                  <a:gd name="T12" fmla="*/ 52 w 235"/>
                  <a:gd name="T13" fmla="*/ 94 h 155"/>
                  <a:gd name="T14" fmla="*/ 46 w 235"/>
                  <a:gd name="T15" fmla="*/ 86 h 155"/>
                  <a:gd name="T16" fmla="*/ 41 w 235"/>
                  <a:gd name="T17" fmla="*/ 80 h 155"/>
                  <a:gd name="T18" fmla="*/ 38 w 235"/>
                  <a:gd name="T19" fmla="*/ 78 h 155"/>
                  <a:gd name="T20" fmla="*/ 35 w 235"/>
                  <a:gd name="T21" fmla="*/ 86 h 155"/>
                  <a:gd name="T22" fmla="*/ 21 w 235"/>
                  <a:gd name="T23" fmla="*/ 106 h 155"/>
                  <a:gd name="T24" fmla="*/ 1 w 235"/>
                  <a:gd name="T25" fmla="*/ 109 h 155"/>
                  <a:gd name="T26" fmla="*/ 3 w 235"/>
                  <a:gd name="T27" fmla="*/ 122 h 155"/>
                  <a:gd name="T28" fmla="*/ 17 w 235"/>
                  <a:gd name="T29" fmla="*/ 152 h 155"/>
                  <a:gd name="T30" fmla="*/ 228 w 235"/>
                  <a:gd name="T31" fmla="*/ 32 h 155"/>
                  <a:gd name="T32" fmla="*/ 203 w 235"/>
                  <a:gd name="T33" fmla="*/ 14 h 155"/>
                  <a:gd name="T34" fmla="*/ 185 w 235"/>
                  <a:gd name="T35" fmla="*/ 1 h 155"/>
                  <a:gd name="T36" fmla="*/ 191 w 235"/>
                  <a:gd name="T37" fmla="*/ 19 h 155"/>
                  <a:gd name="T38" fmla="*/ 187 w 235"/>
                  <a:gd name="T39" fmla="*/ 33 h 155"/>
                  <a:gd name="T40" fmla="*/ 173 w 235"/>
                  <a:gd name="T41" fmla="*/ 19 h 155"/>
                  <a:gd name="T42" fmla="*/ 161 w 235"/>
                  <a:gd name="T43" fmla="*/ 3 h 155"/>
                  <a:gd name="T44" fmla="*/ 156 w 235"/>
                  <a:gd name="T45" fmla="*/ 19 h 155"/>
                  <a:gd name="T46" fmla="*/ 154 w 235"/>
                  <a:gd name="T47" fmla="*/ 52 h 155"/>
                  <a:gd name="T48" fmla="*/ 147 w 235"/>
                  <a:gd name="T49" fmla="*/ 73 h 155"/>
                  <a:gd name="T50" fmla="*/ 145 w 235"/>
                  <a:gd name="T51" fmla="*/ 76 h 155"/>
                  <a:gd name="T52" fmla="*/ 141 w 235"/>
                  <a:gd name="T53" fmla="*/ 61 h 155"/>
                  <a:gd name="T54" fmla="*/ 145 w 235"/>
                  <a:gd name="T55" fmla="*/ 32 h 155"/>
                  <a:gd name="T56" fmla="*/ 136 w 235"/>
                  <a:gd name="T57" fmla="*/ 77 h 155"/>
                  <a:gd name="T58" fmla="*/ 126 w 235"/>
                  <a:gd name="T59" fmla="*/ 56 h 155"/>
                  <a:gd name="T60" fmla="*/ 120 w 235"/>
                  <a:gd name="T61" fmla="*/ 45 h 155"/>
                  <a:gd name="T62" fmla="*/ 116 w 235"/>
                  <a:gd name="T63" fmla="*/ 67 h 155"/>
                  <a:gd name="T64" fmla="*/ 117 w 235"/>
                  <a:gd name="T65" fmla="*/ 74 h 155"/>
                  <a:gd name="T66" fmla="*/ 116 w 235"/>
                  <a:gd name="T67" fmla="*/ 77 h 155"/>
                  <a:gd name="T68" fmla="*/ 114 w 235"/>
                  <a:gd name="T69" fmla="*/ 67 h 155"/>
                  <a:gd name="T70" fmla="*/ 113 w 235"/>
                  <a:gd name="T71" fmla="*/ 43 h 155"/>
                  <a:gd name="T72" fmla="*/ 108 w 235"/>
                  <a:gd name="T73" fmla="*/ 68 h 155"/>
                  <a:gd name="T74" fmla="*/ 105 w 235"/>
                  <a:gd name="T75" fmla="*/ 76 h 155"/>
                  <a:gd name="T76" fmla="*/ 102 w 235"/>
                  <a:gd name="T77" fmla="*/ 52 h 155"/>
                  <a:gd name="T78" fmla="*/ 98 w 235"/>
                  <a:gd name="T79" fmla="*/ 62 h 155"/>
                  <a:gd name="T80" fmla="*/ 92 w 235"/>
                  <a:gd name="T81" fmla="*/ 93 h 155"/>
                  <a:gd name="T82" fmla="*/ 90 w 235"/>
                  <a:gd name="T83" fmla="*/ 83 h 155"/>
                  <a:gd name="T84" fmla="*/ 88 w 235"/>
                  <a:gd name="T85" fmla="*/ 63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35" h="155">
                    <a:moveTo>
                      <a:pt x="86" y="63"/>
                    </a:moveTo>
                    <a:lnTo>
                      <a:pt x="84" y="74"/>
                    </a:lnTo>
                    <a:lnTo>
                      <a:pt x="81" y="84"/>
                    </a:lnTo>
                    <a:lnTo>
                      <a:pt x="77" y="91"/>
                    </a:lnTo>
                    <a:lnTo>
                      <a:pt x="75" y="95"/>
                    </a:lnTo>
                    <a:lnTo>
                      <a:pt x="71" y="93"/>
                    </a:lnTo>
                    <a:lnTo>
                      <a:pt x="66" y="88"/>
                    </a:lnTo>
                    <a:lnTo>
                      <a:pt x="59" y="80"/>
                    </a:lnTo>
                    <a:lnTo>
                      <a:pt x="51" y="68"/>
                    </a:lnTo>
                    <a:lnTo>
                      <a:pt x="53" y="77"/>
                    </a:lnTo>
                    <a:lnTo>
                      <a:pt x="54" y="84"/>
                    </a:lnTo>
                    <a:lnTo>
                      <a:pt x="56" y="90"/>
                    </a:lnTo>
                    <a:lnTo>
                      <a:pt x="57" y="94"/>
                    </a:lnTo>
                    <a:lnTo>
                      <a:pt x="57" y="97"/>
                    </a:lnTo>
                    <a:lnTo>
                      <a:pt x="57" y="99"/>
                    </a:lnTo>
                    <a:lnTo>
                      <a:pt x="57" y="100"/>
                    </a:lnTo>
                    <a:lnTo>
                      <a:pt x="57" y="100"/>
                    </a:lnTo>
                    <a:lnTo>
                      <a:pt x="56" y="99"/>
                    </a:lnTo>
                    <a:lnTo>
                      <a:pt x="54" y="97"/>
                    </a:lnTo>
                    <a:lnTo>
                      <a:pt x="53" y="96"/>
                    </a:lnTo>
                    <a:lnTo>
                      <a:pt x="52" y="94"/>
                    </a:lnTo>
                    <a:lnTo>
                      <a:pt x="50" y="91"/>
                    </a:lnTo>
                    <a:lnTo>
                      <a:pt x="49" y="88"/>
                    </a:lnTo>
                    <a:lnTo>
                      <a:pt x="46" y="86"/>
                    </a:lnTo>
                    <a:lnTo>
                      <a:pt x="45" y="83"/>
                    </a:lnTo>
                    <a:lnTo>
                      <a:pt x="44" y="81"/>
                    </a:lnTo>
                    <a:lnTo>
                      <a:pt x="41" y="80"/>
                    </a:lnTo>
                    <a:lnTo>
                      <a:pt x="40" y="78"/>
                    </a:lnTo>
                    <a:lnTo>
                      <a:pt x="39" y="77"/>
                    </a:lnTo>
                    <a:lnTo>
                      <a:pt x="38" y="78"/>
                    </a:lnTo>
                    <a:lnTo>
                      <a:pt x="37" y="80"/>
                    </a:lnTo>
                    <a:lnTo>
                      <a:pt x="37" y="82"/>
                    </a:lnTo>
                    <a:lnTo>
                      <a:pt x="35" y="86"/>
                    </a:lnTo>
                    <a:lnTo>
                      <a:pt x="33" y="96"/>
                    </a:lnTo>
                    <a:lnTo>
                      <a:pt x="28" y="102"/>
                    </a:lnTo>
                    <a:lnTo>
                      <a:pt x="21" y="106"/>
                    </a:lnTo>
                    <a:lnTo>
                      <a:pt x="13" y="108"/>
                    </a:lnTo>
                    <a:lnTo>
                      <a:pt x="6" y="109"/>
                    </a:lnTo>
                    <a:lnTo>
                      <a:pt x="1" y="109"/>
                    </a:lnTo>
                    <a:lnTo>
                      <a:pt x="0" y="110"/>
                    </a:lnTo>
                    <a:lnTo>
                      <a:pt x="1" y="115"/>
                    </a:lnTo>
                    <a:lnTo>
                      <a:pt x="3" y="122"/>
                    </a:lnTo>
                    <a:lnTo>
                      <a:pt x="8" y="133"/>
                    </a:lnTo>
                    <a:lnTo>
                      <a:pt x="12" y="144"/>
                    </a:lnTo>
                    <a:lnTo>
                      <a:pt x="17" y="152"/>
                    </a:lnTo>
                    <a:lnTo>
                      <a:pt x="20" y="155"/>
                    </a:lnTo>
                    <a:lnTo>
                      <a:pt x="235" y="46"/>
                    </a:lnTo>
                    <a:lnTo>
                      <a:pt x="228" y="32"/>
                    </a:lnTo>
                    <a:lnTo>
                      <a:pt x="219" y="23"/>
                    </a:lnTo>
                    <a:lnTo>
                      <a:pt x="212" y="18"/>
                    </a:lnTo>
                    <a:lnTo>
                      <a:pt x="203" y="14"/>
                    </a:lnTo>
                    <a:lnTo>
                      <a:pt x="194" y="10"/>
                    </a:lnTo>
                    <a:lnTo>
                      <a:pt x="184" y="0"/>
                    </a:lnTo>
                    <a:lnTo>
                      <a:pt x="185" y="1"/>
                    </a:lnTo>
                    <a:lnTo>
                      <a:pt x="186" y="6"/>
                    </a:lnTo>
                    <a:lnTo>
                      <a:pt x="188" y="12"/>
                    </a:lnTo>
                    <a:lnTo>
                      <a:pt x="191" y="19"/>
                    </a:lnTo>
                    <a:lnTo>
                      <a:pt x="192" y="26"/>
                    </a:lnTo>
                    <a:lnTo>
                      <a:pt x="191" y="31"/>
                    </a:lnTo>
                    <a:lnTo>
                      <a:pt x="187" y="33"/>
                    </a:lnTo>
                    <a:lnTo>
                      <a:pt x="180" y="31"/>
                    </a:lnTo>
                    <a:lnTo>
                      <a:pt x="178" y="25"/>
                    </a:lnTo>
                    <a:lnTo>
                      <a:pt x="173" y="19"/>
                    </a:lnTo>
                    <a:lnTo>
                      <a:pt x="167" y="13"/>
                    </a:lnTo>
                    <a:lnTo>
                      <a:pt x="162" y="7"/>
                    </a:lnTo>
                    <a:lnTo>
                      <a:pt x="161" y="3"/>
                    </a:lnTo>
                    <a:lnTo>
                      <a:pt x="160" y="5"/>
                    </a:lnTo>
                    <a:lnTo>
                      <a:pt x="158" y="11"/>
                    </a:lnTo>
                    <a:lnTo>
                      <a:pt x="156" y="19"/>
                    </a:lnTo>
                    <a:lnTo>
                      <a:pt x="154" y="30"/>
                    </a:lnTo>
                    <a:lnTo>
                      <a:pt x="153" y="42"/>
                    </a:lnTo>
                    <a:lnTo>
                      <a:pt x="154" y="52"/>
                    </a:lnTo>
                    <a:lnTo>
                      <a:pt x="153" y="58"/>
                    </a:lnTo>
                    <a:lnTo>
                      <a:pt x="149" y="65"/>
                    </a:lnTo>
                    <a:lnTo>
                      <a:pt x="147" y="73"/>
                    </a:lnTo>
                    <a:lnTo>
                      <a:pt x="146" y="76"/>
                    </a:lnTo>
                    <a:lnTo>
                      <a:pt x="146" y="76"/>
                    </a:lnTo>
                    <a:lnTo>
                      <a:pt x="145" y="76"/>
                    </a:lnTo>
                    <a:lnTo>
                      <a:pt x="143" y="75"/>
                    </a:lnTo>
                    <a:lnTo>
                      <a:pt x="143" y="73"/>
                    </a:lnTo>
                    <a:lnTo>
                      <a:pt x="141" y="61"/>
                    </a:lnTo>
                    <a:lnTo>
                      <a:pt x="142" y="50"/>
                    </a:lnTo>
                    <a:lnTo>
                      <a:pt x="143" y="39"/>
                    </a:lnTo>
                    <a:lnTo>
                      <a:pt x="145" y="32"/>
                    </a:lnTo>
                    <a:lnTo>
                      <a:pt x="146" y="29"/>
                    </a:lnTo>
                    <a:lnTo>
                      <a:pt x="136" y="65"/>
                    </a:lnTo>
                    <a:lnTo>
                      <a:pt x="136" y="77"/>
                    </a:lnTo>
                    <a:lnTo>
                      <a:pt x="129" y="35"/>
                    </a:lnTo>
                    <a:lnTo>
                      <a:pt x="128" y="59"/>
                    </a:lnTo>
                    <a:lnTo>
                      <a:pt x="126" y="56"/>
                    </a:lnTo>
                    <a:lnTo>
                      <a:pt x="123" y="38"/>
                    </a:lnTo>
                    <a:lnTo>
                      <a:pt x="122" y="41"/>
                    </a:lnTo>
                    <a:lnTo>
                      <a:pt x="120" y="45"/>
                    </a:lnTo>
                    <a:lnTo>
                      <a:pt x="117" y="54"/>
                    </a:lnTo>
                    <a:lnTo>
                      <a:pt x="116" y="63"/>
                    </a:lnTo>
                    <a:lnTo>
                      <a:pt x="116" y="67"/>
                    </a:lnTo>
                    <a:lnTo>
                      <a:pt x="116" y="69"/>
                    </a:lnTo>
                    <a:lnTo>
                      <a:pt x="117" y="71"/>
                    </a:lnTo>
                    <a:lnTo>
                      <a:pt x="117" y="74"/>
                    </a:lnTo>
                    <a:lnTo>
                      <a:pt x="117" y="76"/>
                    </a:lnTo>
                    <a:lnTo>
                      <a:pt x="117" y="77"/>
                    </a:lnTo>
                    <a:lnTo>
                      <a:pt x="116" y="77"/>
                    </a:lnTo>
                    <a:lnTo>
                      <a:pt x="116" y="76"/>
                    </a:lnTo>
                    <a:lnTo>
                      <a:pt x="115" y="74"/>
                    </a:lnTo>
                    <a:lnTo>
                      <a:pt x="114" y="67"/>
                    </a:lnTo>
                    <a:lnTo>
                      <a:pt x="113" y="56"/>
                    </a:lnTo>
                    <a:lnTo>
                      <a:pt x="113" y="48"/>
                    </a:lnTo>
                    <a:lnTo>
                      <a:pt x="113" y="43"/>
                    </a:lnTo>
                    <a:lnTo>
                      <a:pt x="111" y="46"/>
                    </a:lnTo>
                    <a:lnTo>
                      <a:pt x="110" y="55"/>
                    </a:lnTo>
                    <a:lnTo>
                      <a:pt x="108" y="68"/>
                    </a:lnTo>
                    <a:lnTo>
                      <a:pt x="107" y="82"/>
                    </a:lnTo>
                    <a:lnTo>
                      <a:pt x="107" y="82"/>
                    </a:lnTo>
                    <a:lnTo>
                      <a:pt x="105" y="76"/>
                    </a:lnTo>
                    <a:lnTo>
                      <a:pt x="104" y="69"/>
                    </a:lnTo>
                    <a:lnTo>
                      <a:pt x="103" y="59"/>
                    </a:lnTo>
                    <a:lnTo>
                      <a:pt x="102" y="52"/>
                    </a:lnTo>
                    <a:lnTo>
                      <a:pt x="102" y="50"/>
                    </a:lnTo>
                    <a:lnTo>
                      <a:pt x="101" y="54"/>
                    </a:lnTo>
                    <a:lnTo>
                      <a:pt x="98" y="62"/>
                    </a:lnTo>
                    <a:lnTo>
                      <a:pt x="96" y="73"/>
                    </a:lnTo>
                    <a:lnTo>
                      <a:pt x="94" y="83"/>
                    </a:lnTo>
                    <a:lnTo>
                      <a:pt x="92" y="93"/>
                    </a:lnTo>
                    <a:lnTo>
                      <a:pt x="92" y="94"/>
                    </a:lnTo>
                    <a:lnTo>
                      <a:pt x="91" y="90"/>
                    </a:lnTo>
                    <a:lnTo>
                      <a:pt x="90" y="83"/>
                    </a:lnTo>
                    <a:lnTo>
                      <a:pt x="89" y="75"/>
                    </a:lnTo>
                    <a:lnTo>
                      <a:pt x="89" y="68"/>
                    </a:lnTo>
                    <a:lnTo>
                      <a:pt x="88" y="63"/>
                    </a:lnTo>
                    <a:lnTo>
                      <a:pt x="86" y="6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2" name="Freeform 521"/>
              <p:cNvSpPr>
                <a:spLocks/>
              </p:cNvSpPr>
              <p:nvPr/>
            </p:nvSpPr>
            <p:spPr bwMode="auto">
              <a:xfrm>
                <a:off x="7003823" y="3815762"/>
                <a:ext cx="264108" cy="183087"/>
              </a:xfrm>
              <a:custGeom>
                <a:avLst/>
                <a:gdLst>
                  <a:gd name="T0" fmla="*/ 218 w 251"/>
                  <a:gd name="T1" fmla="*/ 6 h 174"/>
                  <a:gd name="T2" fmla="*/ 236 w 251"/>
                  <a:gd name="T3" fmla="*/ 26 h 174"/>
                  <a:gd name="T4" fmla="*/ 250 w 251"/>
                  <a:gd name="T5" fmla="*/ 47 h 174"/>
                  <a:gd name="T6" fmla="*/ 245 w 251"/>
                  <a:gd name="T7" fmla="*/ 58 h 174"/>
                  <a:gd name="T8" fmla="*/ 209 w 251"/>
                  <a:gd name="T9" fmla="*/ 47 h 174"/>
                  <a:gd name="T10" fmla="*/ 190 w 251"/>
                  <a:gd name="T11" fmla="*/ 37 h 174"/>
                  <a:gd name="T12" fmla="*/ 171 w 251"/>
                  <a:gd name="T13" fmla="*/ 31 h 174"/>
                  <a:gd name="T14" fmla="*/ 172 w 251"/>
                  <a:gd name="T15" fmla="*/ 37 h 174"/>
                  <a:gd name="T16" fmla="*/ 179 w 251"/>
                  <a:gd name="T17" fmla="*/ 44 h 174"/>
                  <a:gd name="T18" fmla="*/ 180 w 251"/>
                  <a:gd name="T19" fmla="*/ 50 h 174"/>
                  <a:gd name="T20" fmla="*/ 178 w 251"/>
                  <a:gd name="T21" fmla="*/ 63 h 174"/>
                  <a:gd name="T22" fmla="*/ 165 w 251"/>
                  <a:gd name="T23" fmla="*/ 52 h 174"/>
                  <a:gd name="T24" fmla="*/ 154 w 251"/>
                  <a:gd name="T25" fmla="*/ 44 h 174"/>
                  <a:gd name="T26" fmla="*/ 157 w 251"/>
                  <a:gd name="T27" fmla="*/ 64 h 174"/>
                  <a:gd name="T28" fmla="*/ 144 w 251"/>
                  <a:gd name="T29" fmla="*/ 60 h 174"/>
                  <a:gd name="T30" fmla="*/ 140 w 251"/>
                  <a:gd name="T31" fmla="*/ 92 h 174"/>
                  <a:gd name="T32" fmla="*/ 135 w 251"/>
                  <a:gd name="T33" fmla="*/ 97 h 174"/>
                  <a:gd name="T34" fmla="*/ 126 w 251"/>
                  <a:gd name="T35" fmla="*/ 109 h 174"/>
                  <a:gd name="T36" fmla="*/ 121 w 251"/>
                  <a:gd name="T37" fmla="*/ 112 h 174"/>
                  <a:gd name="T38" fmla="*/ 115 w 251"/>
                  <a:gd name="T39" fmla="*/ 140 h 174"/>
                  <a:gd name="T40" fmla="*/ 103 w 251"/>
                  <a:gd name="T41" fmla="*/ 96 h 174"/>
                  <a:gd name="T42" fmla="*/ 103 w 251"/>
                  <a:gd name="T43" fmla="*/ 104 h 174"/>
                  <a:gd name="T44" fmla="*/ 104 w 251"/>
                  <a:gd name="T45" fmla="*/ 114 h 174"/>
                  <a:gd name="T46" fmla="*/ 104 w 251"/>
                  <a:gd name="T47" fmla="*/ 123 h 174"/>
                  <a:gd name="T48" fmla="*/ 104 w 251"/>
                  <a:gd name="T49" fmla="*/ 129 h 174"/>
                  <a:gd name="T50" fmla="*/ 102 w 251"/>
                  <a:gd name="T51" fmla="*/ 127 h 174"/>
                  <a:gd name="T52" fmla="*/ 97 w 251"/>
                  <a:gd name="T53" fmla="*/ 114 h 174"/>
                  <a:gd name="T54" fmla="*/ 91 w 251"/>
                  <a:gd name="T55" fmla="*/ 95 h 174"/>
                  <a:gd name="T56" fmla="*/ 93 w 251"/>
                  <a:gd name="T57" fmla="*/ 115 h 174"/>
                  <a:gd name="T58" fmla="*/ 95 w 251"/>
                  <a:gd name="T59" fmla="*/ 142 h 174"/>
                  <a:gd name="T60" fmla="*/ 90 w 251"/>
                  <a:gd name="T61" fmla="*/ 129 h 174"/>
                  <a:gd name="T62" fmla="*/ 80 w 251"/>
                  <a:gd name="T63" fmla="*/ 112 h 174"/>
                  <a:gd name="T64" fmla="*/ 72 w 251"/>
                  <a:gd name="T65" fmla="*/ 122 h 174"/>
                  <a:gd name="T66" fmla="*/ 74 w 251"/>
                  <a:gd name="T67" fmla="*/ 149 h 174"/>
                  <a:gd name="T68" fmla="*/ 65 w 251"/>
                  <a:gd name="T69" fmla="*/ 123 h 174"/>
                  <a:gd name="T70" fmla="*/ 58 w 251"/>
                  <a:gd name="T71" fmla="*/ 105 h 174"/>
                  <a:gd name="T72" fmla="*/ 61 w 251"/>
                  <a:gd name="T73" fmla="*/ 128 h 174"/>
                  <a:gd name="T74" fmla="*/ 65 w 251"/>
                  <a:gd name="T75" fmla="*/ 153 h 174"/>
                  <a:gd name="T76" fmla="*/ 61 w 251"/>
                  <a:gd name="T77" fmla="*/ 148 h 174"/>
                  <a:gd name="T78" fmla="*/ 50 w 251"/>
                  <a:gd name="T79" fmla="*/ 131 h 174"/>
                  <a:gd name="T80" fmla="*/ 40 w 251"/>
                  <a:gd name="T81" fmla="*/ 124 h 174"/>
                  <a:gd name="T82" fmla="*/ 40 w 251"/>
                  <a:gd name="T83" fmla="*/ 149 h 174"/>
                  <a:gd name="T84" fmla="*/ 42 w 251"/>
                  <a:gd name="T85" fmla="*/ 174 h 174"/>
                  <a:gd name="T86" fmla="*/ 24 w 251"/>
                  <a:gd name="T87" fmla="*/ 159 h 174"/>
                  <a:gd name="T88" fmla="*/ 6 w 251"/>
                  <a:gd name="T89" fmla="*/ 128 h 174"/>
                  <a:gd name="T90" fmla="*/ 212 w 251"/>
                  <a:gd name="T91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51" h="174">
                    <a:moveTo>
                      <a:pt x="212" y="0"/>
                    </a:moveTo>
                    <a:lnTo>
                      <a:pt x="215" y="2"/>
                    </a:lnTo>
                    <a:lnTo>
                      <a:pt x="218" y="6"/>
                    </a:lnTo>
                    <a:lnTo>
                      <a:pt x="223" y="12"/>
                    </a:lnTo>
                    <a:lnTo>
                      <a:pt x="229" y="18"/>
                    </a:lnTo>
                    <a:lnTo>
                      <a:pt x="236" y="26"/>
                    </a:lnTo>
                    <a:lnTo>
                      <a:pt x="242" y="33"/>
                    </a:lnTo>
                    <a:lnTo>
                      <a:pt x="247" y="40"/>
                    </a:lnTo>
                    <a:lnTo>
                      <a:pt x="250" y="47"/>
                    </a:lnTo>
                    <a:lnTo>
                      <a:pt x="251" y="52"/>
                    </a:lnTo>
                    <a:lnTo>
                      <a:pt x="250" y="57"/>
                    </a:lnTo>
                    <a:lnTo>
                      <a:pt x="245" y="58"/>
                    </a:lnTo>
                    <a:lnTo>
                      <a:pt x="238" y="58"/>
                    </a:lnTo>
                    <a:lnTo>
                      <a:pt x="225" y="54"/>
                    </a:lnTo>
                    <a:lnTo>
                      <a:pt x="209" y="47"/>
                    </a:lnTo>
                    <a:lnTo>
                      <a:pt x="205" y="45"/>
                    </a:lnTo>
                    <a:lnTo>
                      <a:pt x="198" y="41"/>
                    </a:lnTo>
                    <a:lnTo>
                      <a:pt x="190" y="37"/>
                    </a:lnTo>
                    <a:lnTo>
                      <a:pt x="181" y="32"/>
                    </a:lnTo>
                    <a:lnTo>
                      <a:pt x="174" y="31"/>
                    </a:lnTo>
                    <a:lnTo>
                      <a:pt x="171" y="31"/>
                    </a:lnTo>
                    <a:lnTo>
                      <a:pt x="170" y="32"/>
                    </a:lnTo>
                    <a:lnTo>
                      <a:pt x="171" y="34"/>
                    </a:lnTo>
                    <a:lnTo>
                      <a:pt x="172" y="37"/>
                    </a:lnTo>
                    <a:lnTo>
                      <a:pt x="174" y="39"/>
                    </a:lnTo>
                    <a:lnTo>
                      <a:pt x="177" y="41"/>
                    </a:lnTo>
                    <a:lnTo>
                      <a:pt x="179" y="44"/>
                    </a:lnTo>
                    <a:lnTo>
                      <a:pt x="180" y="46"/>
                    </a:lnTo>
                    <a:lnTo>
                      <a:pt x="180" y="48"/>
                    </a:lnTo>
                    <a:lnTo>
                      <a:pt x="180" y="50"/>
                    </a:lnTo>
                    <a:lnTo>
                      <a:pt x="181" y="59"/>
                    </a:lnTo>
                    <a:lnTo>
                      <a:pt x="180" y="63"/>
                    </a:lnTo>
                    <a:lnTo>
                      <a:pt x="178" y="63"/>
                    </a:lnTo>
                    <a:lnTo>
                      <a:pt x="174" y="60"/>
                    </a:lnTo>
                    <a:lnTo>
                      <a:pt x="170" y="57"/>
                    </a:lnTo>
                    <a:lnTo>
                      <a:pt x="165" y="52"/>
                    </a:lnTo>
                    <a:lnTo>
                      <a:pt x="160" y="47"/>
                    </a:lnTo>
                    <a:lnTo>
                      <a:pt x="157" y="44"/>
                    </a:lnTo>
                    <a:lnTo>
                      <a:pt x="154" y="44"/>
                    </a:lnTo>
                    <a:lnTo>
                      <a:pt x="152" y="50"/>
                    </a:lnTo>
                    <a:lnTo>
                      <a:pt x="153" y="57"/>
                    </a:lnTo>
                    <a:lnTo>
                      <a:pt x="157" y="64"/>
                    </a:lnTo>
                    <a:lnTo>
                      <a:pt x="159" y="70"/>
                    </a:lnTo>
                    <a:lnTo>
                      <a:pt x="159" y="75"/>
                    </a:lnTo>
                    <a:lnTo>
                      <a:pt x="144" y="60"/>
                    </a:lnTo>
                    <a:lnTo>
                      <a:pt x="141" y="90"/>
                    </a:lnTo>
                    <a:lnTo>
                      <a:pt x="141" y="91"/>
                    </a:lnTo>
                    <a:lnTo>
                      <a:pt x="140" y="92"/>
                    </a:lnTo>
                    <a:lnTo>
                      <a:pt x="140" y="95"/>
                    </a:lnTo>
                    <a:lnTo>
                      <a:pt x="138" y="96"/>
                    </a:lnTo>
                    <a:lnTo>
                      <a:pt x="135" y="97"/>
                    </a:lnTo>
                    <a:lnTo>
                      <a:pt x="128" y="77"/>
                    </a:lnTo>
                    <a:lnTo>
                      <a:pt x="126" y="108"/>
                    </a:lnTo>
                    <a:lnTo>
                      <a:pt x="126" y="109"/>
                    </a:lnTo>
                    <a:lnTo>
                      <a:pt x="123" y="110"/>
                    </a:lnTo>
                    <a:lnTo>
                      <a:pt x="122" y="112"/>
                    </a:lnTo>
                    <a:lnTo>
                      <a:pt x="121" y="112"/>
                    </a:lnTo>
                    <a:lnTo>
                      <a:pt x="109" y="83"/>
                    </a:lnTo>
                    <a:lnTo>
                      <a:pt x="115" y="126"/>
                    </a:lnTo>
                    <a:lnTo>
                      <a:pt x="115" y="140"/>
                    </a:lnTo>
                    <a:lnTo>
                      <a:pt x="102" y="95"/>
                    </a:lnTo>
                    <a:lnTo>
                      <a:pt x="102" y="95"/>
                    </a:lnTo>
                    <a:lnTo>
                      <a:pt x="103" y="96"/>
                    </a:lnTo>
                    <a:lnTo>
                      <a:pt x="103" y="98"/>
                    </a:lnTo>
                    <a:lnTo>
                      <a:pt x="103" y="101"/>
                    </a:lnTo>
                    <a:lnTo>
                      <a:pt x="103" y="104"/>
                    </a:lnTo>
                    <a:lnTo>
                      <a:pt x="103" y="107"/>
                    </a:lnTo>
                    <a:lnTo>
                      <a:pt x="104" y="110"/>
                    </a:lnTo>
                    <a:lnTo>
                      <a:pt x="104" y="114"/>
                    </a:lnTo>
                    <a:lnTo>
                      <a:pt x="104" y="117"/>
                    </a:lnTo>
                    <a:lnTo>
                      <a:pt x="104" y="121"/>
                    </a:lnTo>
                    <a:lnTo>
                      <a:pt x="104" y="123"/>
                    </a:lnTo>
                    <a:lnTo>
                      <a:pt x="104" y="126"/>
                    </a:lnTo>
                    <a:lnTo>
                      <a:pt x="104" y="128"/>
                    </a:lnTo>
                    <a:lnTo>
                      <a:pt x="104" y="129"/>
                    </a:lnTo>
                    <a:lnTo>
                      <a:pt x="103" y="129"/>
                    </a:lnTo>
                    <a:lnTo>
                      <a:pt x="103" y="129"/>
                    </a:lnTo>
                    <a:lnTo>
                      <a:pt x="102" y="127"/>
                    </a:lnTo>
                    <a:lnTo>
                      <a:pt x="101" y="12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5" y="107"/>
                    </a:lnTo>
                    <a:lnTo>
                      <a:pt x="93" y="97"/>
                    </a:lnTo>
                    <a:lnTo>
                      <a:pt x="91" y="95"/>
                    </a:lnTo>
                    <a:lnTo>
                      <a:pt x="91" y="98"/>
                    </a:lnTo>
                    <a:lnTo>
                      <a:pt x="91" y="105"/>
                    </a:lnTo>
                    <a:lnTo>
                      <a:pt x="93" y="115"/>
                    </a:lnTo>
                    <a:lnTo>
                      <a:pt x="94" y="126"/>
                    </a:lnTo>
                    <a:lnTo>
                      <a:pt x="95" y="135"/>
                    </a:lnTo>
                    <a:lnTo>
                      <a:pt x="95" y="142"/>
                    </a:lnTo>
                    <a:lnTo>
                      <a:pt x="96" y="145"/>
                    </a:lnTo>
                    <a:lnTo>
                      <a:pt x="94" y="137"/>
                    </a:lnTo>
                    <a:lnTo>
                      <a:pt x="90" y="129"/>
                    </a:lnTo>
                    <a:lnTo>
                      <a:pt x="87" y="122"/>
                    </a:lnTo>
                    <a:lnTo>
                      <a:pt x="83" y="116"/>
                    </a:lnTo>
                    <a:lnTo>
                      <a:pt x="80" y="112"/>
                    </a:lnTo>
                    <a:lnTo>
                      <a:pt x="76" y="112"/>
                    </a:lnTo>
                    <a:lnTo>
                      <a:pt x="74" y="115"/>
                    </a:lnTo>
                    <a:lnTo>
                      <a:pt x="72" y="122"/>
                    </a:lnTo>
                    <a:lnTo>
                      <a:pt x="72" y="134"/>
                    </a:lnTo>
                    <a:lnTo>
                      <a:pt x="75" y="152"/>
                    </a:lnTo>
                    <a:lnTo>
                      <a:pt x="74" y="149"/>
                    </a:lnTo>
                    <a:lnTo>
                      <a:pt x="71" y="143"/>
                    </a:lnTo>
                    <a:lnTo>
                      <a:pt x="68" y="134"/>
                    </a:lnTo>
                    <a:lnTo>
                      <a:pt x="65" y="123"/>
                    </a:lnTo>
                    <a:lnTo>
                      <a:pt x="63" y="114"/>
                    </a:lnTo>
                    <a:lnTo>
                      <a:pt x="61" y="108"/>
                    </a:lnTo>
                    <a:lnTo>
                      <a:pt x="58" y="105"/>
                    </a:lnTo>
                    <a:lnTo>
                      <a:pt x="58" y="110"/>
                    </a:lnTo>
                    <a:lnTo>
                      <a:pt x="58" y="118"/>
                    </a:lnTo>
                    <a:lnTo>
                      <a:pt x="61" y="128"/>
                    </a:lnTo>
                    <a:lnTo>
                      <a:pt x="63" y="139"/>
                    </a:lnTo>
                    <a:lnTo>
                      <a:pt x="64" y="147"/>
                    </a:lnTo>
                    <a:lnTo>
                      <a:pt x="65" y="153"/>
                    </a:lnTo>
                    <a:lnTo>
                      <a:pt x="64" y="154"/>
                    </a:lnTo>
                    <a:lnTo>
                      <a:pt x="63" y="153"/>
                    </a:lnTo>
                    <a:lnTo>
                      <a:pt x="61" y="148"/>
                    </a:lnTo>
                    <a:lnTo>
                      <a:pt x="58" y="143"/>
                    </a:lnTo>
                    <a:lnTo>
                      <a:pt x="55" y="137"/>
                    </a:lnTo>
                    <a:lnTo>
                      <a:pt x="50" y="131"/>
                    </a:lnTo>
                    <a:lnTo>
                      <a:pt x="46" y="127"/>
                    </a:lnTo>
                    <a:lnTo>
                      <a:pt x="43" y="124"/>
                    </a:lnTo>
                    <a:lnTo>
                      <a:pt x="40" y="124"/>
                    </a:lnTo>
                    <a:lnTo>
                      <a:pt x="39" y="128"/>
                    </a:lnTo>
                    <a:lnTo>
                      <a:pt x="39" y="135"/>
                    </a:lnTo>
                    <a:lnTo>
                      <a:pt x="40" y="149"/>
                    </a:lnTo>
                    <a:lnTo>
                      <a:pt x="44" y="168"/>
                    </a:lnTo>
                    <a:lnTo>
                      <a:pt x="44" y="173"/>
                    </a:lnTo>
                    <a:lnTo>
                      <a:pt x="42" y="174"/>
                    </a:lnTo>
                    <a:lnTo>
                      <a:pt x="37" y="172"/>
                    </a:lnTo>
                    <a:lnTo>
                      <a:pt x="31" y="166"/>
                    </a:lnTo>
                    <a:lnTo>
                      <a:pt x="24" y="159"/>
                    </a:lnTo>
                    <a:lnTo>
                      <a:pt x="17" y="149"/>
                    </a:lnTo>
                    <a:lnTo>
                      <a:pt x="11" y="139"/>
                    </a:lnTo>
                    <a:lnTo>
                      <a:pt x="6" y="128"/>
                    </a:lnTo>
                    <a:lnTo>
                      <a:pt x="2" y="117"/>
                    </a:lnTo>
                    <a:lnTo>
                      <a:pt x="0" y="108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3" name="Freeform 522"/>
              <p:cNvSpPr>
                <a:spLocks/>
              </p:cNvSpPr>
              <p:nvPr/>
            </p:nvSpPr>
            <p:spPr bwMode="auto">
              <a:xfrm>
                <a:off x="6960682" y="3523244"/>
                <a:ext cx="90491" cy="278839"/>
              </a:xfrm>
              <a:custGeom>
                <a:avLst/>
                <a:gdLst>
                  <a:gd name="T0" fmla="*/ 9 w 86"/>
                  <a:gd name="T1" fmla="*/ 265 h 265"/>
                  <a:gd name="T2" fmla="*/ 0 w 86"/>
                  <a:gd name="T3" fmla="*/ 258 h 265"/>
                  <a:gd name="T4" fmla="*/ 0 w 86"/>
                  <a:gd name="T5" fmla="*/ 239 h 265"/>
                  <a:gd name="T6" fmla="*/ 3 w 86"/>
                  <a:gd name="T7" fmla="*/ 216 h 265"/>
                  <a:gd name="T8" fmla="*/ 4 w 86"/>
                  <a:gd name="T9" fmla="*/ 197 h 265"/>
                  <a:gd name="T10" fmla="*/ 2 w 86"/>
                  <a:gd name="T11" fmla="*/ 150 h 265"/>
                  <a:gd name="T12" fmla="*/ 10 w 86"/>
                  <a:gd name="T13" fmla="*/ 95 h 265"/>
                  <a:gd name="T14" fmla="*/ 23 w 86"/>
                  <a:gd name="T15" fmla="*/ 43 h 265"/>
                  <a:gd name="T16" fmla="*/ 35 w 86"/>
                  <a:gd name="T17" fmla="*/ 0 h 265"/>
                  <a:gd name="T18" fmla="*/ 68 w 86"/>
                  <a:gd name="T19" fmla="*/ 76 h 265"/>
                  <a:gd name="T20" fmla="*/ 86 w 86"/>
                  <a:gd name="T21" fmla="*/ 117 h 265"/>
                  <a:gd name="T22" fmla="*/ 79 w 86"/>
                  <a:gd name="T23" fmla="*/ 119 h 265"/>
                  <a:gd name="T24" fmla="*/ 71 w 86"/>
                  <a:gd name="T25" fmla="*/ 107 h 265"/>
                  <a:gd name="T26" fmla="*/ 86 w 86"/>
                  <a:gd name="T27" fmla="*/ 132 h 265"/>
                  <a:gd name="T28" fmla="*/ 62 w 86"/>
                  <a:gd name="T29" fmla="*/ 121 h 265"/>
                  <a:gd name="T30" fmla="*/ 75 w 86"/>
                  <a:gd name="T31" fmla="*/ 139 h 265"/>
                  <a:gd name="T32" fmla="*/ 62 w 86"/>
                  <a:gd name="T33" fmla="*/ 131 h 265"/>
                  <a:gd name="T34" fmla="*/ 68 w 86"/>
                  <a:gd name="T35" fmla="*/ 144 h 265"/>
                  <a:gd name="T36" fmla="*/ 77 w 86"/>
                  <a:gd name="T37" fmla="*/ 152 h 265"/>
                  <a:gd name="T38" fmla="*/ 81 w 86"/>
                  <a:gd name="T39" fmla="*/ 156 h 265"/>
                  <a:gd name="T40" fmla="*/ 85 w 86"/>
                  <a:gd name="T41" fmla="*/ 159 h 265"/>
                  <a:gd name="T42" fmla="*/ 85 w 86"/>
                  <a:gd name="T43" fmla="*/ 161 h 265"/>
                  <a:gd name="T44" fmla="*/ 81 w 86"/>
                  <a:gd name="T45" fmla="*/ 159 h 265"/>
                  <a:gd name="T46" fmla="*/ 71 w 86"/>
                  <a:gd name="T47" fmla="*/ 151 h 265"/>
                  <a:gd name="T48" fmla="*/ 60 w 86"/>
                  <a:gd name="T49" fmla="*/ 142 h 265"/>
                  <a:gd name="T50" fmla="*/ 59 w 86"/>
                  <a:gd name="T51" fmla="*/ 143 h 265"/>
                  <a:gd name="T52" fmla="*/ 62 w 86"/>
                  <a:gd name="T53" fmla="*/ 159 h 265"/>
                  <a:gd name="T54" fmla="*/ 74 w 86"/>
                  <a:gd name="T55" fmla="*/ 179 h 265"/>
                  <a:gd name="T56" fmla="*/ 71 w 86"/>
                  <a:gd name="T57" fmla="*/ 176 h 265"/>
                  <a:gd name="T58" fmla="*/ 56 w 86"/>
                  <a:gd name="T59" fmla="*/ 166 h 265"/>
                  <a:gd name="T60" fmla="*/ 45 w 86"/>
                  <a:gd name="T61" fmla="*/ 157 h 265"/>
                  <a:gd name="T62" fmla="*/ 43 w 86"/>
                  <a:gd name="T63" fmla="*/ 157 h 265"/>
                  <a:gd name="T64" fmla="*/ 53 w 86"/>
                  <a:gd name="T65" fmla="*/ 171 h 265"/>
                  <a:gd name="T66" fmla="*/ 65 w 86"/>
                  <a:gd name="T67" fmla="*/ 188 h 265"/>
                  <a:gd name="T68" fmla="*/ 70 w 86"/>
                  <a:gd name="T69" fmla="*/ 196 h 265"/>
                  <a:gd name="T70" fmla="*/ 60 w 86"/>
                  <a:gd name="T71" fmla="*/ 193 h 265"/>
                  <a:gd name="T72" fmla="*/ 47 w 86"/>
                  <a:gd name="T73" fmla="*/ 187 h 265"/>
                  <a:gd name="T74" fmla="*/ 42 w 86"/>
                  <a:gd name="T75" fmla="*/ 187 h 265"/>
                  <a:gd name="T76" fmla="*/ 55 w 86"/>
                  <a:gd name="T77" fmla="*/ 207 h 265"/>
                  <a:gd name="T78" fmla="*/ 55 w 86"/>
                  <a:gd name="T79" fmla="*/ 215 h 265"/>
                  <a:gd name="T80" fmla="*/ 47 w 86"/>
                  <a:gd name="T81" fmla="*/ 216 h 265"/>
                  <a:gd name="T82" fmla="*/ 35 w 86"/>
                  <a:gd name="T83" fmla="*/ 213 h 265"/>
                  <a:gd name="T84" fmla="*/ 26 w 86"/>
                  <a:gd name="T85" fmla="*/ 207 h 265"/>
                  <a:gd name="T86" fmla="*/ 22 w 86"/>
                  <a:gd name="T87" fmla="*/ 206 h 265"/>
                  <a:gd name="T88" fmla="*/ 20 w 86"/>
                  <a:gd name="T89" fmla="*/ 207 h 265"/>
                  <a:gd name="T90" fmla="*/ 16 w 86"/>
                  <a:gd name="T91" fmla="*/ 209 h 265"/>
                  <a:gd name="T92" fmla="*/ 15 w 86"/>
                  <a:gd name="T93" fmla="*/ 213 h 265"/>
                  <a:gd name="T94" fmla="*/ 17 w 86"/>
                  <a:gd name="T95" fmla="*/ 219 h 265"/>
                  <a:gd name="T96" fmla="*/ 23 w 86"/>
                  <a:gd name="T97" fmla="*/ 235 h 265"/>
                  <a:gd name="T98" fmla="*/ 39 w 86"/>
                  <a:gd name="T99" fmla="*/ 254 h 265"/>
                  <a:gd name="T100" fmla="*/ 32 w 86"/>
                  <a:gd name="T101" fmla="*/ 253 h 265"/>
                  <a:gd name="T102" fmla="*/ 17 w 86"/>
                  <a:gd name="T103" fmla="*/ 244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6" h="265">
                    <a:moveTo>
                      <a:pt x="7" y="242"/>
                    </a:moveTo>
                    <a:lnTo>
                      <a:pt x="9" y="265"/>
                    </a:lnTo>
                    <a:lnTo>
                      <a:pt x="3" y="264"/>
                    </a:lnTo>
                    <a:lnTo>
                      <a:pt x="0" y="258"/>
                    </a:lnTo>
                    <a:lnTo>
                      <a:pt x="0" y="249"/>
                    </a:lnTo>
                    <a:lnTo>
                      <a:pt x="0" y="239"/>
                    </a:lnTo>
                    <a:lnTo>
                      <a:pt x="2" y="227"/>
                    </a:lnTo>
                    <a:lnTo>
                      <a:pt x="3" y="216"/>
                    </a:lnTo>
                    <a:lnTo>
                      <a:pt x="4" y="206"/>
                    </a:lnTo>
                    <a:lnTo>
                      <a:pt x="4" y="197"/>
                    </a:lnTo>
                    <a:lnTo>
                      <a:pt x="1" y="175"/>
                    </a:lnTo>
                    <a:lnTo>
                      <a:pt x="2" y="150"/>
                    </a:lnTo>
                    <a:lnTo>
                      <a:pt x="6" y="124"/>
                    </a:lnTo>
                    <a:lnTo>
                      <a:pt x="10" y="95"/>
                    </a:lnTo>
                    <a:lnTo>
                      <a:pt x="16" y="68"/>
                    </a:lnTo>
                    <a:lnTo>
                      <a:pt x="23" y="43"/>
                    </a:lnTo>
                    <a:lnTo>
                      <a:pt x="30" y="19"/>
                    </a:lnTo>
                    <a:lnTo>
                      <a:pt x="35" y="0"/>
                    </a:lnTo>
                    <a:lnTo>
                      <a:pt x="61" y="56"/>
                    </a:lnTo>
                    <a:lnTo>
                      <a:pt x="68" y="76"/>
                    </a:lnTo>
                    <a:lnTo>
                      <a:pt x="77" y="98"/>
                    </a:lnTo>
                    <a:lnTo>
                      <a:pt x="86" y="117"/>
                    </a:lnTo>
                    <a:lnTo>
                      <a:pt x="86" y="126"/>
                    </a:lnTo>
                    <a:lnTo>
                      <a:pt x="79" y="119"/>
                    </a:lnTo>
                    <a:lnTo>
                      <a:pt x="74" y="112"/>
                    </a:lnTo>
                    <a:lnTo>
                      <a:pt x="71" y="107"/>
                    </a:lnTo>
                    <a:lnTo>
                      <a:pt x="70" y="105"/>
                    </a:lnTo>
                    <a:lnTo>
                      <a:pt x="86" y="132"/>
                    </a:lnTo>
                    <a:lnTo>
                      <a:pt x="86" y="137"/>
                    </a:lnTo>
                    <a:lnTo>
                      <a:pt x="62" y="121"/>
                    </a:lnTo>
                    <a:lnTo>
                      <a:pt x="79" y="139"/>
                    </a:lnTo>
                    <a:lnTo>
                      <a:pt x="75" y="139"/>
                    </a:lnTo>
                    <a:lnTo>
                      <a:pt x="61" y="129"/>
                    </a:lnTo>
                    <a:lnTo>
                      <a:pt x="62" y="131"/>
                    </a:lnTo>
                    <a:lnTo>
                      <a:pt x="64" y="136"/>
                    </a:lnTo>
                    <a:lnTo>
                      <a:pt x="68" y="144"/>
                    </a:lnTo>
                    <a:lnTo>
                      <a:pt x="75" y="151"/>
                    </a:lnTo>
                    <a:lnTo>
                      <a:pt x="77" y="152"/>
                    </a:lnTo>
                    <a:lnTo>
                      <a:pt x="79" y="155"/>
                    </a:lnTo>
                    <a:lnTo>
                      <a:pt x="81" y="156"/>
                    </a:lnTo>
                    <a:lnTo>
                      <a:pt x="84" y="158"/>
                    </a:lnTo>
                    <a:lnTo>
                      <a:pt x="85" y="159"/>
                    </a:lnTo>
                    <a:lnTo>
                      <a:pt x="85" y="159"/>
                    </a:lnTo>
                    <a:lnTo>
                      <a:pt x="85" y="161"/>
                    </a:lnTo>
                    <a:lnTo>
                      <a:pt x="84" y="159"/>
                    </a:lnTo>
                    <a:lnTo>
                      <a:pt x="81" y="159"/>
                    </a:lnTo>
                    <a:lnTo>
                      <a:pt x="77" y="156"/>
                    </a:lnTo>
                    <a:lnTo>
                      <a:pt x="71" y="151"/>
                    </a:lnTo>
                    <a:lnTo>
                      <a:pt x="65" y="146"/>
                    </a:lnTo>
                    <a:lnTo>
                      <a:pt x="60" y="142"/>
                    </a:lnTo>
                    <a:lnTo>
                      <a:pt x="58" y="140"/>
                    </a:lnTo>
                    <a:lnTo>
                      <a:pt x="59" y="143"/>
                    </a:lnTo>
                    <a:lnTo>
                      <a:pt x="60" y="150"/>
                    </a:lnTo>
                    <a:lnTo>
                      <a:pt x="62" y="159"/>
                    </a:lnTo>
                    <a:lnTo>
                      <a:pt x="67" y="170"/>
                    </a:lnTo>
                    <a:lnTo>
                      <a:pt x="74" y="179"/>
                    </a:lnTo>
                    <a:lnTo>
                      <a:pt x="74" y="179"/>
                    </a:lnTo>
                    <a:lnTo>
                      <a:pt x="71" y="176"/>
                    </a:lnTo>
                    <a:lnTo>
                      <a:pt x="64" y="171"/>
                    </a:lnTo>
                    <a:lnTo>
                      <a:pt x="56" y="166"/>
                    </a:lnTo>
                    <a:lnTo>
                      <a:pt x="49" y="161"/>
                    </a:lnTo>
                    <a:lnTo>
                      <a:pt x="45" y="157"/>
                    </a:lnTo>
                    <a:lnTo>
                      <a:pt x="42" y="155"/>
                    </a:lnTo>
                    <a:lnTo>
                      <a:pt x="43" y="157"/>
                    </a:lnTo>
                    <a:lnTo>
                      <a:pt x="47" y="163"/>
                    </a:lnTo>
                    <a:lnTo>
                      <a:pt x="53" y="171"/>
                    </a:lnTo>
                    <a:lnTo>
                      <a:pt x="59" y="179"/>
                    </a:lnTo>
                    <a:lnTo>
                      <a:pt x="65" y="188"/>
                    </a:lnTo>
                    <a:lnTo>
                      <a:pt x="70" y="195"/>
                    </a:lnTo>
                    <a:lnTo>
                      <a:pt x="70" y="196"/>
                    </a:lnTo>
                    <a:lnTo>
                      <a:pt x="66" y="195"/>
                    </a:lnTo>
                    <a:lnTo>
                      <a:pt x="60" y="193"/>
                    </a:lnTo>
                    <a:lnTo>
                      <a:pt x="53" y="189"/>
                    </a:lnTo>
                    <a:lnTo>
                      <a:pt x="47" y="187"/>
                    </a:lnTo>
                    <a:lnTo>
                      <a:pt x="42" y="185"/>
                    </a:lnTo>
                    <a:lnTo>
                      <a:pt x="42" y="187"/>
                    </a:lnTo>
                    <a:lnTo>
                      <a:pt x="51" y="197"/>
                    </a:lnTo>
                    <a:lnTo>
                      <a:pt x="55" y="207"/>
                    </a:lnTo>
                    <a:lnTo>
                      <a:pt x="56" y="211"/>
                    </a:lnTo>
                    <a:lnTo>
                      <a:pt x="55" y="215"/>
                    </a:lnTo>
                    <a:lnTo>
                      <a:pt x="52" y="216"/>
                    </a:lnTo>
                    <a:lnTo>
                      <a:pt x="47" y="216"/>
                    </a:lnTo>
                    <a:lnTo>
                      <a:pt x="41" y="215"/>
                    </a:lnTo>
                    <a:lnTo>
                      <a:pt x="35" y="213"/>
                    </a:lnTo>
                    <a:lnTo>
                      <a:pt x="29" y="209"/>
                    </a:lnTo>
                    <a:lnTo>
                      <a:pt x="26" y="207"/>
                    </a:lnTo>
                    <a:lnTo>
                      <a:pt x="22" y="206"/>
                    </a:lnTo>
                    <a:lnTo>
                      <a:pt x="22" y="206"/>
                    </a:lnTo>
                    <a:lnTo>
                      <a:pt x="21" y="206"/>
                    </a:lnTo>
                    <a:lnTo>
                      <a:pt x="20" y="207"/>
                    </a:lnTo>
                    <a:lnTo>
                      <a:pt x="17" y="208"/>
                    </a:lnTo>
                    <a:lnTo>
                      <a:pt x="16" y="209"/>
                    </a:lnTo>
                    <a:lnTo>
                      <a:pt x="16" y="210"/>
                    </a:lnTo>
                    <a:lnTo>
                      <a:pt x="15" y="213"/>
                    </a:lnTo>
                    <a:lnTo>
                      <a:pt x="16" y="216"/>
                    </a:lnTo>
                    <a:lnTo>
                      <a:pt x="17" y="219"/>
                    </a:lnTo>
                    <a:lnTo>
                      <a:pt x="21" y="226"/>
                    </a:lnTo>
                    <a:lnTo>
                      <a:pt x="23" y="235"/>
                    </a:lnTo>
                    <a:lnTo>
                      <a:pt x="29" y="245"/>
                    </a:lnTo>
                    <a:lnTo>
                      <a:pt x="39" y="254"/>
                    </a:lnTo>
                    <a:lnTo>
                      <a:pt x="36" y="255"/>
                    </a:lnTo>
                    <a:lnTo>
                      <a:pt x="32" y="253"/>
                    </a:lnTo>
                    <a:lnTo>
                      <a:pt x="26" y="248"/>
                    </a:lnTo>
                    <a:lnTo>
                      <a:pt x="17" y="244"/>
                    </a:lnTo>
                    <a:lnTo>
                      <a:pt x="7" y="24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4" name="Freeform 523"/>
              <p:cNvSpPr>
                <a:spLocks/>
              </p:cNvSpPr>
              <p:nvPr/>
            </p:nvSpPr>
            <p:spPr bwMode="auto">
              <a:xfrm>
                <a:off x="7004875" y="3488521"/>
                <a:ext cx="269369" cy="260951"/>
              </a:xfrm>
              <a:custGeom>
                <a:avLst/>
                <a:gdLst>
                  <a:gd name="T0" fmla="*/ 256 w 256"/>
                  <a:gd name="T1" fmla="*/ 22 h 248"/>
                  <a:gd name="T2" fmla="*/ 240 w 256"/>
                  <a:gd name="T3" fmla="*/ 36 h 248"/>
                  <a:gd name="T4" fmla="*/ 224 w 256"/>
                  <a:gd name="T5" fmla="*/ 44 h 248"/>
                  <a:gd name="T6" fmla="*/ 209 w 256"/>
                  <a:gd name="T7" fmla="*/ 45 h 248"/>
                  <a:gd name="T8" fmla="*/ 191 w 256"/>
                  <a:gd name="T9" fmla="*/ 41 h 248"/>
                  <a:gd name="T10" fmla="*/ 163 w 256"/>
                  <a:gd name="T11" fmla="*/ 29 h 248"/>
                  <a:gd name="T12" fmla="*/ 134 w 256"/>
                  <a:gd name="T13" fmla="*/ 17 h 248"/>
                  <a:gd name="T14" fmla="*/ 107 w 256"/>
                  <a:gd name="T15" fmla="*/ 9 h 248"/>
                  <a:gd name="T16" fmla="*/ 79 w 256"/>
                  <a:gd name="T17" fmla="*/ 3 h 248"/>
                  <a:gd name="T18" fmla="*/ 48 w 256"/>
                  <a:gd name="T19" fmla="*/ 0 h 248"/>
                  <a:gd name="T20" fmla="*/ 31 w 256"/>
                  <a:gd name="T21" fmla="*/ 1 h 248"/>
                  <a:gd name="T22" fmla="*/ 18 w 256"/>
                  <a:gd name="T23" fmla="*/ 7 h 248"/>
                  <a:gd name="T24" fmla="*/ 9 w 256"/>
                  <a:gd name="T25" fmla="*/ 17 h 248"/>
                  <a:gd name="T26" fmla="*/ 3 w 256"/>
                  <a:gd name="T27" fmla="*/ 30 h 248"/>
                  <a:gd name="T28" fmla="*/ 0 w 256"/>
                  <a:gd name="T29" fmla="*/ 47 h 248"/>
                  <a:gd name="T30" fmla="*/ 3 w 256"/>
                  <a:gd name="T31" fmla="*/ 58 h 248"/>
                  <a:gd name="T32" fmla="*/ 7 w 256"/>
                  <a:gd name="T33" fmla="*/ 67 h 248"/>
                  <a:gd name="T34" fmla="*/ 16 w 256"/>
                  <a:gd name="T35" fmla="*/ 75 h 248"/>
                  <a:gd name="T36" fmla="*/ 23 w 256"/>
                  <a:gd name="T37" fmla="*/ 83 h 248"/>
                  <a:gd name="T38" fmla="*/ 30 w 256"/>
                  <a:gd name="T39" fmla="*/ 94 h 248"/>
                  <a:gd name="T40" fmla="*/ 45 w 256"/>
                  <a:gd name="T41" fmla="*/ 118 h 248"/>
                  <a:gd name="T42" fmla="*/ 65 w 256"/>
                  <a:gd name="T43" fmla="*/ 143 h 248"/>
                  <a:gd name="T44" fmla="*/ 88 w 256"/>
                  <a:gd name="T45" fmla="*/ 167 h 248"/>
                  <a:gd name="T46" fmla="*/ 113 w 256"/>
                  <a:gd name="T47" fmla="*/ 192 h 248"/>
                  <a:gd name="T48" fmla="*/ 139 w 256"/>
                  <a:gd name="T49" fmla="*/ 214 h 248"/>
                  <a:gd name="T50" fmla="*/ 165 w 256"/>
                  <a:gd name="T51" fmla="*/ 234 h 248"/>
                  <a:gd name="T52" fmla="*/ 191 w 256"/>
                  <a:gd name="T53" fmla="*/ 248 h 248"/>
                  <a:gd name="T54" fmla="*/ 189 w 256"/>
                  <a:gd name="T55" fmla="*/ 234 h 248"/>
                  <a:gd name="T56" fmla="*/ 185 w 256"/>
                  <a:gd name="T57" fmla="*/ 216 h 248"/>
                  <a:gd name="T58" fmla="*/ 184 w 256"/>
                  <a:gd name="T59" fmla="*/ 198 h 248"/>
                  <a:gd name="T60" fmla="*/ 184 w 256"/>
                  <a:gd name="T61" fmla="*/ 180 h 248"/>
                  <a:gd name="T62" fmla="*/ 185 w 256"/>
                  <a:gd name="T63" fmla="*/ 163 h 248"/>
                  <a:gd name="T64" fmla="*/ 191 w 256"/>
                  <a:gd name="T65" fmla="*/ 147 h 248"/>
                  <a:gd name="T66" fmla="*/ 199 w 256"/>
                  <a:gd name="T67" fmla="*/ 133 h 248"/>
                  <a:gd name="T68" fmla="*/ 214 w 256"/>
                  <a:gd name="T69" fmla="*/ 115 h 248"/>
                  <a:gd name="T70" fmla="*/ 226 w 256"/>
                  <a:gd name="T71" fmla="*/ 96 h 248"/>
                  <a:gd name="T72" fmla="*/ 235 w 256"/>
                  <a:gd name="T73" fmla="*/ 77 h 248"/>
                  <a:gd name="T74" fmla="*/ 243 w 256"/>
                  <a:gd name="T75" fmla="*/ 60 h 248"/>
                  <a:gd name="T76" fmla="*/ 250 w 256"/>
                  <a:gd name="T77" fmla="*/ 44 h 248"/>
                  <a:gd name="T78" fmla="*/ 254 w 256"/>
                  <a:gd name="T79" fmla="*/ 31 h 248"/>
                  <a:gd name="T80" fmla="*/ 256 w 256"/>
                  <a:gd name="T81" fmla="*/ 24 h 248"/>
                  <a:gd name="T82" fmla="*/ 256 w 256"/>
                  <a:gd name="T83" fmla="*/ 22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56" h="248">
                    <a:moveTo>
                      <a:pt x="256" y="22"/>
                    </a:moveTo>
                    <a:lnTo>
                      <a:pt x="240" y="36"/>
                    </a:lnTo>
                    <a:lnTo>
                      <a:pt x="224" y="44"/>
                    </a:lnTo>
                    <a:lnTo>
                      <a:pt x="209" y="45"/>
                    </a:lnTo>
                    <a:lnTo>
                      <a:pt x="191" y="41"/>
                    </a:lnTo>
                    <a:lnTo>
                      <a:pt x="163" y="29"/>
                    </a:lnTo>
                    <a:lnTo>
                      <a:pt x="134" y="17"/>
                    </a:lnTo>
                    <a:lnTo>
                      <a:pt x="107" y="9"/>
                    </a:lnTo>
                    <a:lnTo>
                      <a:pt x="79" y="3"/>
                    </a:lnTo>
                    <a:lnTo>
                      <a:pt x="48" y="0"/>
                    </a:lnTo>
                    <a:lnTo>
                      <a:pt x="31" y="1"/>
                    </a:lnTo>
                    <a:lnTo>
                      <a:pt x="18" y="7"/>
                    </a:lnTo>
                    <a:lnTo>
                      <a:pt x="9" y="17"/>
                    </a:lnTo>
                    <a:lnTo>
                      <a:pt x="3" y="30"/>
                    </a:lnTo>
                    <a:lnTo>
                      <a:pt x="0" y="47"/>
                    </a:lnTo>
                    <a:lnTo>
                      <a:pt x="3" y="58"/>
                    </a:lnTo>
                    <a:lnTo>
                      <a:pt x="7" y="67"/>
                    </a:lnTo>
                    <a:lnTo>
                      <a:pt x="16" y="75"/>
                    </a:lnTo>
                    <a:lnTo>
                      <a:pt x="23" y="83"/>
                    </a:lnTo>
                    <a:lnTo>
                      <a:pt x="30" y="94"/>
                    </a:lnTo>
                    <a:lnTo>
                      <a:pt x="45" y="118"/>
                    </a:lnTo>
                    <a:lnTo>
                      <a:pt x="65" y="143"/>
                    </a:lnTo>
                    <a:lnTo>
                      <a:pt x="88" y="167"/>
                    </a:lnTo>
                    <a:lnTo>
                      <a:pt x="113" y="192"/>
                    </a:lnTo>
                    <a:lnTo>
                      <a:pt x="139" y="214"/>
                    </a:lnTo>
                    <a:lnTo>
                      <a:pt x="165" y="234"/>
                    </a:lnTo>
                    <a:lnTo>
                      <a:pt x="191" y="248"/>
                    </a:lnTo>
                    <a:lnTo>
                      <a:pt x="189" y="234"/>
                    </a:lnTo>
                    <a:lnTo>
                      <a:pt x="185" y="216"/>
                    </a:lnTo>
                    <a:lnTo>
                      <a:pt x="184" y="198"/>
                    </a:lnTo>
                    <a:lnTo>
                      <a:pt x="184" y="180"/>
                    </a:lnTo>
                    <a:lnTo>
                      <a:pt x="185" y="163"/>
                    </a:lnTo>
                    <a:lnTo>
                      <a:pt x="191" y="147"/>
                    </a:lnTo>
                    <a:lnTo>
                      <a:pt x="199" y="133"/>
                    </a:lnTo>
                    <a:lnTo>
                      <a:pt x="214" y="115"/>
                    </a:lnTo>
                    <a:lnTo>
                      <a:pt x="226" y="96"/>
                    </a:lnTo>
                    <a:lnTo>
                      <a:pt x="235" y="77"/>
                    </a:lnTo>
                    <a:lnTo>
                      <a:pt x="243" y="60"/>
                    </a:lnTo>
                    <a:lnTo>
                      <a:pt x="250" y="44"/>
                    </a:lnTo>
                    <a:lnTo>
                      <a:pt x="254" y="31"/>
                    </a:lnTo>
                    <a:lnTo>
                      <a:pt x="256" y="24"/>
                    </a:lnTo>
                    <a:lnTo>
                      <a:pt x="256" y="2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5" name="Freeform 524"/>
              <p:cNvSpPr>
                <a:spLocks/>
              </p:cNvSpPr>
              <p:nvPr/>
            </p:nvSpPr>
            <p:spPr bwMode="auto">
              <a:xfrm>
                <a:off x="7004875" y="3488521"/>
                <a:ext cx="269369" cy="260951"/>
              </a:xfrm>
              <a:custGeom>
                <a:avLst/>
                <a:gdLst>
                  <a:gd name="T0" fmla="*/ 256 w 256"/>
                  <a:gd name="T1" fmla="*/ 22 h 248"/>
                  <a:gd name="T2" fmla="*/ 240 w 256"/>
                  <a:gd name="T3" fmla="*/ 36 h 248"/>
                  <a:gd name="T4" fmla="*/ 224 w 256"/>
                  <a:gd name="T5" fmla="*/ 44 h 248"/>
                  <a:gd name="T6" fmla="*/ 209 w 256"/>
                  <a:gd name="T7" fmla="*/ 45 h 248"/>
                  <a:gd name="T8" fmla="*/ 191 w 256"/>
                  <a:gd name="T9" fmla="*/ 41 h 248"/>
                  <a:gd name="T10" fmla="*/ 163 w 256"/>
                  <a:gd name="T11" fmla="*/ 29 h 248"/>
                  <a:gd name="T12" fmla="*/ 134 w 256"/>
                  <a:gd name="T13" fmla="*/ 17 h 248"/>
                  <a:gd name="T14" fmla="*/ 107 w 256"/>
                  <a:gd name="T15" fmla="*/ 9 h 248"/>
                  <a:gd name="T16" fmla="*/ 79 w 256"/>
                  <a:gd name="T17" fmla="*/ 3 h 248"/>
                  <a:gd name="T18" fmla="*/ 48 w 256"/>
                  <a:gd name="T19" fmla="*/ 0 h 248"/>
                  <a:gd name="T20" fmla="*/ 31 w 256"/>
                  <a:gd name="T21" fmla="*/ 1 h 248"/>
                  <a:gd name="T22" fmla="*/ 18 w 256"/>
                  <a:gd name="T23" fmla="*/ 7 h 248"/>
                  <a:gd name="T24" fmla="*/ 9 w 256"/>
                  <a:gd name="T25" fmla="*/ 17 h 248"/>
                  <a:gd name="T26" fmla="*/ 3 w 256"/>
                  <a:gd name="T27" fmla="*/ 30 h 248"/>
                  <a:gd name="T28" fmla="*/ 0 w 256"/>
                  <a:gd name="T29" fmla="*/ 47 h 248"/>
                  <a:gd name="T30" fmla="*/ 3 w 256"/>
                  <a:gd name="T31" fmla="*/ 58 h 248"/>
                  <a:gd name="T32" fmla="*/ 7 w 256"/>
                  <a:gd name="T33" fmla="*/ 67 h 248"/>
                  <a:gd name="T34" fmla="*/ 16 w 256"/>
                  <a:gd name="T35" fmla="*/ 75 h 248"/>
                  <a:gd name="T36" fmla="*/ 23 w 256"/>
                  <a:gd name="T37" fmla="*/ 83 h 248"/>
                  <a:gd name="T38" fmla="*/ 30 w 256"/>
                  <a:gd name="T39" fmla="*/ 94 h 248"/>
                  <a:gd name="T40" fmla="*/ 45 w 256"/>
                  <a:gd name="T41" fmla="*/ 118 h 248"/>
                  <a:gd name="T42" fmla="*/ 65 w 256"/>
                  <a:gd name="T43" fmla="*/ 143 h 248"/>
                  <a:gd name="T44" fmla="*/ 88 w 256"/>
                  <a:gd name="T45" fmla="*/ 167 h 248"/>
                  <a:gd name="T46" fmla="*/ 113 w 256"/>
                  <a:gd name="T47" fmla="*/ 192 h 248"/>
                  <a:gd name="T48" fmla="*/ 139 w 256"/>
                  <a:gd name="T49" fmla="*/ 214 h 248"/>
                  <a:gd name="T50" fmla="*/ 165 w 256"/>
                  <a:gd name="T51" fmla="*/ 234 h 248"/>
                  <a:gd name="T52" fmla="*/ 191 w 256"/>
                  <a:gd name="T53" fmla="*/ 248 h 248"/>
                  <a:gd name="T54" fmla="*/ 189 w 256"/>
                  <a:gd name="T55" fmla="*/ 234 h 248"/>
                  <a:gd name="T56" fmla="*/ 185 w 256"/>
                  <a:gd name="T57" fmla="*/ 216 h 248"/>
                  <a:gd name="T58" fmla="*/ 184 w 256"/>
                  <a:gd name="T59" fmla="*/ 198 h 248"/>
                  <a:gd name="T60" fmla="*/ 184 w 256"/>
                  <a:gd name="T61" fmla="*/ 180 h 248"/>
                  <a:gd name="T62" fmla="*/ 185 w 256"/>
                  <a:gd name="T63" fmla="*/ 163 h 248"/>
                  <a:gd name="T64" fmla="*/ 191 w 256"/>
                  <a:gd name="T65" fmla="*/ 147 h 248"/>
                  <a:gd name="T66" fmla="*/ 199 w 256"/>
                  <a:gd name="T67" fmla="*/ 133 h 248"/>
                  <a:gd name="T68" fmla="*/ 214 w 256"/>
                  <a:gd name="T69" fmla="*/ 115 h 248"/>
                  <a:gd name="T70" fmla="*/ 226 w 256"/>
                  <a:gd name="T71" fmla="*/ 96 h 248"/>
                  <a:gd name="T72" fmla="*/ 235 w 256"/>
                  <a:gd name="T73" fmla="*/ 77 h 248"/>
                  <a:gd name="T74" fmla="*/ 243 w 256"/>
                  <a:gd name="T75" fmla="*/ 60 h 248"/>
                  <a:gd name="T76" fmla="*/ 250 w 256"/>
                  <a:gd name="T77" fmla="*/ 44 h 248"/>
                  <a:gd name="T78" fmla="*/ 254 w 256"/>
                  <a:gd name="T79" fmla="*/ 31 h 248"/>
                  <a:gd name="T80" fmla="*/ 256 w 256"/>
                  <a:gd name="T81" fmla="*/ 24 h 248"/>
                  <a:gd name="T82" fmla="*/ 256 w 256"/>
                  <a:gd name="T83" fmla="*/ 22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56" h="248">
                    <a:moveTo>
                      <a:pt x="256" y="22"/>
                    </a:moveTo>
                    <a:lnTo>
                      <a:pt x="240" y="36"/>
                    </a:lnTo>
                    <a:lnTo>
                      <a:pt x="224" y="44"/>
                    </a:lnTo>
                    <a:lnTo>
                      <a:pt x="209" y="45"/>
                    </a:lnTo>
                    <a:lnTo>
                      <a:pt x="191" y="41"/>
                    </a:lnTo>
                    <a:lnTo>
                      <a:pt x="163" y="29"/>
                    </a:lnTo>
                    <a:lnTo>
                      <a:pt x="134" y="17"/>
                    </a:lnTo>
                    <a:lnTo>
                      <a:pt x="107" y="9"/>
                    </a:lnTo>
                    <a:lnTo>
                      <a:pt x="79" y="3"/>
                    </a:lnTo>
                    <a:lnTo>
                      <a:pt x="48" y="0"/>
                    </a:lnTo>
                    <a:lnTo>
                      <a:pt x="31" y="1"/>
                    </a:lnTo>
                    <a:lnTo>
                      <a:pt x="18" y="7"/>
                    </a:lnTo>
                    <a:lnTo>
                      <a:pt x="9" y="17"/>
                    </a:lnTo>
                    <a:lnTo>
                      <a:pt x="3" y="30"/>
                    </a:lnTo>
                    <a:lnTo>
                      <a:pt x="0" y="47"/>
                    </a:lnTo>
                    <a:lnTo>
                      <a:pt x="3" y="58"/>
                    </a:lnTo>
                    <a:lnTo>
                      <a:pt x="7" y="67"/>
                    </a:lnTo>
                    <a:lnTo>
                      <a:pt x="16" y="75"/>
                    </a:lnTo>
                    <a:lnTo>
                      <a:pt x="23" y="83"/>
                    </a:lnTo>
                    <a:lnTo>
                      <a:pt x="30" y="94"/>
                    </a:lnTo>
                    <a:lnTo>
                      <a:pt x="45" y="118"/>
                    </a:lnTo>
                    <a:lnTo>
                      <a:pt x="65" y="143"/>
                    </a:lnTo>
                    <a:lnTo>
                      <a:pt x="88" y="167"/>
                    </a:lnTo>
                    <a:lnTo>
                      <a:pt x="113" y="192"/>
                    </a:lnTo>
                    <a:lnTo>
                      <a:pt x="139" y="214"/>
                    </a:lnTo>
                    <a:lnTo>
                      <a:pt x="165" y="234"/>
                    </a:lnTo>
                    <a:lnTo>
                      <a:pt x="191" y="248"/>
                    </a:lnTo>
                    <a:lnTo>
                      <a:pt x="189" y="234"/>
                    </a:lnTo>
                    <a:lnTo>
                      <a:pt x="185" y="216"/>
                    </a:lnTo>
                    <a:lnTo>
                      <a:pt x="184" y="198"/>
                    </a:lnTo>
                    <a:lnTo>
                      <a:pt x="184" y="180"/>
                    </a:lnTo>
                    <a:lnTo>
                      <a:pt x="185" y="163"/>
                    </a:lnTo>
                    <a:lnTo>
                      <a:pt x="191" y="147"/>
                    </a:lnTo>
                    <a:lnTo>
                      <a:pt x="199" y="133"/>
                    </a:lnTo>
                    <a:lnTo>
                      <a:pt x="214" y="115"/>
                    </a:lnTo>
                    <a:lnTo>
                      <a:pt x="226" y="96"/>
                    </a:lnTo>
                    <a:lnTo>
                      <a:pt x="235" y="77"/>
                    </a:lnTo>
                    <a:lnTo>
                      <a:pt x="243" y="60"/>
                    </a:lnTo>
                    <a:lnTo>
                      <a:pt x="250" y="44"/>
                    </a:lnTo>
                    <a:lnTo>
                      <a:pt x="254" y="31"/>
                    </a:lnTo>
                    <a:lnTo>
                      <a:pt x="256" y="24"/>
                    </a:lnTo>
                    <a:lnTo>
                      <a:pt x="256" y="22"/>
                    </a:lnTo>
                  </a:path>
                </a:pathLst>
              </a:custGeom>
              <a:noFill/>
              <a:ln w="11113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6" name="Freeform 525"/>
              <p:cNvSpPr>
                <a:spLocks/>
              </p:cNvSpPr>
              <p:nvPr/>
            </p:nvSpPr>
            <p:spPr bwMode="auto">
              <a:xfrm>
                <a:off x="7111150" y="3596900"/>
                <a:ext cx="116797" cy="85230"/>
              </a:xfrm>
              <a:custGeom>
                <a:avLst/>
                <a:gdLst>
                  <a:gd name="T0" fmla="*/ 111 w 111"/>
                  <a:gd name="T1" fmla="*/ 34 h 81"/>
                  <a:gd name="T2" fmla="*/ 110 w 111"/>
                  <a:gd name="T3" fmla="*/ 47 h 81"/>
                  <a:gd name="T4" fmla="*/ 104 w 111"/>
                  <a:gd name="T5" fmla="*/ 59 h 81"/>
                  <a:gd name="T6" fmla="*/ 95 w 111"/>
                  <a:gd name="T7" fmla="*/ 69 h 81"/>
                  <a:gd name="T8" fmla="*/ 81 w 111"/>
                  <a:gd name="T9" fmla="*/ 76 h 81"/>
                  <a:gd name="T10" fmla="*/ 64 w 111"/>
                  <a:gd name="T11" fmla="*/ 81 h 81"/>
                  <a:gd name="T12" fmla="*/ 46 w 111"/>
                  <a:gd name="T13" fmla="*/ 80 h 81"/>
                  <a:gd name="T14" fmla="*/ 30 w 111"/>
                  <a:gd name="T15" fmla="*/ 76 h 81"/>
                  <a:gd name="T16" fmla="*/ 15 w 111"/>
                  <a:gd name="T17" fmla="*/ 68 h 81"/>
                  <a:gd name="T18" fmla="*/ 5 w 111"/>
                  <a:gd name="T19" fmla="*/ 59 h 81"/>
                  <a:gd name="T20" fmla="*/ 0 w 111"/>
                  <a:gd name="T21" fmla="*/ 49 h 81"/>
                  <a:gd name="T22" fmla="*/ 0 w 111"/>
                  <a:gd name="T23" fmla="*/ 35 h 81"/>
                  <a:gd name="T24" fmla="*/ 6 w 111"/>
                  <a:gd name="T25" fmla="*/ 22 h 81"/>
                  <a:gd name="T26" fmla="*/ 18 w 111"/>
                  <a:gd name="T27" fmla="*/ 11 h 81"/>
                  <a:gd name="T28" fmla="*/ 33 w 111"/>
                  <a:gd name="T29" fmla="*/ 4 h 81"/>
                  <a:gd name="T30" fmla="*/ 51 w 111"/>
                  <a:gd name="T31" fmla="*/ 0 h 81"/>
                  <a:gd name="T32" fmla="*/ 69 w 111"/>
                  <a:gd name="T33" fmla="*/ 0 h 81"/>
                  <a:gd name="T34" fmla="*/ 84 w 111"/>
                  <a:gd name="T35" fmla="*/ 5 h 81"/>
                  <a:gd name="T36" fmla="*/ 98 w 111"/>
                  <a:gd name="T37" fmla="*/ 12 h 81"/>
                  <a:gd name="T38" fmla="*/ 108 w 111"/>
                  <a:gd name="T39" fmla="*/ 23 h 81"/>
                  <a:gd name="T40" fmla="*/ 111 w 111"/>
                  <a:gd name="T41" fmla="*/ 3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1" h="81">
                    <a:moveTo>
                      <a:pt x="111" y="34"/>
                    </a:moveTo>
                    <a:lnTo>
                      <a:pt x="110" y="47"/>
                    </a:lnTo>
                    <a:lnTo>
                      <a:pt x="104" y="59"/>
                    </a:lnTo>
                    <a:lnTo>
                      <a:pt x="95" y="69"/>
                    </a:lnTo>
                    <a:lnTo>
                      <a:pt x="81" y="76"/>
                    </a:lnTo>
                    <a:lnTo>
                      <a:pt x="64" y="81"/>
                    </a:lnTo>
                    <a:lnTo>
                      <a:pt x="46" y="80"/>
                    </a:lnTo>
                    <a:lnTo>
                      <a:pt x="30" y="76"/>
                    </a:lnTo>
                    <a:lnTo>
                      <a:pt x="15" y="68"/>
                    </a:lnTo>
                    <a:lnTo>
                      <a:pt x="5" y="59"/>
                    </a:lnTo>
                    <a:lnTo>
                      <a:pt x="0" y="49"/>
                    </a:lnTo>
                    <a:lnTo>
                      <a:pt x="0" y="35"/>
                    </a:lnTo>
                    <a:lnTo>
                      <a:pt x="6" y="22"/>
                    </a:lnTo>
                    <a:lnTo>
                      <a:pt x="18" y="11"/>
                    </a:lnTo>
                    <a:lnTo>
                      <a:pt x="33" y="4"/>
                    </a:lnTo>
                    <a:lnTo>
                      <a:pt x="51" y="0"/>
                    </a:lnTo>
                    <a:lnTo>
                      <a:pt x="69" y="0"/>
                    </a:lnTo>
                    <a:lnTo>
                      <a:pt x="84" y="5"/>
                    </a:lnTo>
                    <a:lnTo>
                      <a:pt x="98" y="12"/>
                    </a:lnTo>
                    <a:lnTo>
                      <a:pt x="108" y="23"/>
                    </a:lnTo>
                    <a:lnTo>
                      <a:pt x="111" y="3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7" name="Freeform 526"/>
              <p:cNvSpPr>
                <a:spLocks/>
              </p:cNvSpPr>
              <p:nvPr/>
            </p:nvSpPr>
            <p:spPr bwMode="auto">
              <a:xfrm>
                <a:off x="7160604" y="3590587"/>
                <a:ext cx="73656" cy="93648"/>
              </a:xfrm>
              <a:custGeom>
                <a:avLst/>
                <a:gdLst>
                  <a:gd name="T0" fmla="*/ 70 w 70"/>
                  <a:gd name="T1" fmla="*/ 44 h 89"/>
                  <a:gd name="T2" fmla="*/ 67 w 70"/>
                  <a:gd name="T3" fmla="*/ 30 h 89"/>
                  <a:gd name="T4" fmla="*/ 59 w 70"/>
                  <a:gd name="T5" fmla="*/ 18 h 89"/>
                  <a:gd name="T6" fmla="*/ 47 w 70"/>
                  <a:gd name="T7" fmla="*/ 9 h 89"/>
                  <a:gd name="T8" fmla="*/ 32 w 70"/>
                  <a:gd name="T9" fmla="*/ 3 h 89"/>
                  <a:gd name="T10" fmla="*/ 17 w 70"/>
                  <a:gd name="T11" fmla="*/ 0 h 89"/>
                  <a:gd name="T12" fmla="*/ 0 w 70"/>
                  <a:gd name="T13" fmla="*/ 2 h 89"/>
                  <a:gd name="T14" fmla="*/ 9 w 70"/>
                  <a:gd name="T15" fmla="*/ 21 h 89"/>
                  <a:gd name="T16" fmla="*/ 13 w 70"/>
                  <a:gd name="T17" fmla="*/ 37 h 89"/>
                  <a:gd name="T18" fmla="*/ 16 w 70"/>
                  <a:gd name="T19" fmla="*/ 53 h 89"/>
                  <a:gd name="T20" fmla="*/ 17 w 70"/>
                  <a:gd name="T21" fmla="*/ 70 h 89"/>
                  <a:gd name="T22" fmla="*/ 17 w 70"/>
                  <a:gd name="T23" fmla="*/ 89 h 89"/>
                  <a:gd name="T24" fmla="*/ 19 w 70"/>
                  <a:gd name="T25" fmla="*/ 89 h 89"/>
                  <a:gd name="T26" fmla="*/ 25 w 70"/>
                  <a:gd name="T27" fmla="*/ 88 h 89"/>
                  <a:gd name="T28" fmla="*/ 35 w 70"/>
                  <a:gd name="T29" fmla="*/ 85 h 89"/>
                  <a:gd name="T30" fmla="*/ 44 w 70"/>
                  <a:gd name="T31" fmla="*/ 81 h 89"/>
                  <a:gd name="T32" fmla="*/ 55 w 70"/>
                  <a:gd name="T33" fmla="*/ 75 h 89"/>
                  <a:gd name="T34" fmla="*/ 63 w 70"/>
                  <a:gd name="T35" fmla="*/ 67 h 89"/>
                  <a:gd name="T36" fmla="*/ 68 w 70"/>
                  <a:gd name="T37" fmla="*/ 57 h 89"/>
                  <a:gd name="T38" fmla="*/ 70 w 70"/>
                  <a:gd name="T39" fmla="*/ 44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0" h="89">
                    <a:moveTo>
                      <a:pt x="70" y="44"/>
                    </a:moveTo>
                    <a:lnTo>
                      <a:pt x="67" y="30"/>
                    </a:lnTo>
                    <a:lnTo>
                      <a:pt x="59" y="18"/>
                    </a:lnTo>
                    <a:lnTo>
                      <a:pt x="47" y="9"/>
                    </a:lnTo>
                    <a:lnTo>
                      <a:pt x="32" y="3"/>
                    </a:lnTo>
                    <a:lnTo>
                      <a:pt x="17" y="0"/>
                    </a:lnTo>
                    <a:lnTo>
                      <a:pt x="0" y="2"/>
                    </a:lnTo>
                    <a:lnTo>
                      <a:pt x="9" y="21"/>
                    </a:lnTo>
                    <a:lnTo>
                      <a:pt x="13" y="37"/>
                    </a:lnTo>
                    <a:lnTo>
                      <a:pt x="16" y="53"/>
                    </a:lnTo>
                    <a:lnTo>
                      <a:pt x="17" y="70"/>
                    </a:lnTo>
                    <a:lnTo>
                      <a:pt x="17" y="89"/>
                    </a:lnTo>
                    <a:lnTo>
                      <a:pt x="19" y="89"/>
                    </a:lnTo>
                    <a:lnTo>
                      <a:pt x="25" y="88"/>
                    </a:lnTo>
                    <a:lnTo>
                      <a:pt x="35" y="85"/>
                    </a:lnTo>
                    <a:lnTo>
                      <a:pt x="44" y="81"/>
                    </a:lnTo>
                    <a:lnTo>
                      <a:pt x="55" y="75"/>
                    </a:lnTo>
                    <a:lnTo>
                      <a:pt x="63" y="67"/>
                    </a:lnTo>
                    <a:lnTo>
                      <a:pt x="68" y="57"/>
                    </a:lnTo>
                    <a:lnTo>
                      <a:pt x="70" y="44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8" name="Freeform 527"/>
              <p:cNvSpPr>
                <a:spLocks/>
              </p:cNvSpPr>
              <p:nvPr/>
            </p:nvSpPr>
            <p:spPr bwMode="auto">
              <a:xfrm>
                <a:off x="7160604" y="3590587"/>
                <a:ext cx="73656" cy="93648"/>
              </a:xfrm>
              <a:custGeom>
                <a:avLst/>
                <a:gdLst>
                  <a:gd name="T0" fmla="*/ 70 w 70"/>
                  <a:gd name="T1" fmla="*/ 44 h 89"/>
                  <a:gd name="T2" fmla="*/ 67 w 70"/>
                  <a:gd name="T3" fmla="*/ 30 h 89"/>
                  <a:gd name="T4" fmla="*/ 59 w 70"/>
                  <a:gd name="T5" fmla="*/ 18 h 89"/>
                  <a:gd name="T6" fmla="*/ 47 w 70"/>
                  <a:gd name="T7" fmla="*/ 9 h 89"/>
                  <a:gd name="T8" fmla="*/ 32 w 70"/>
                  <a:gd name="T9" fmla="*/ 3 h 89"/>
                  <a:gd name="T10" fmla="*/ 17 w 70"/>
                  <a:gd name="T11" fmla="*/ 0 h 89"/>
                  <a:gd name="T12" fmla="*/ 0 w 70"/>
                  <a:gd name="T13" fmla="*/ 2 h 89"/>
                  <a:gd name="T14" fmla="*/ 9 w 70"/>
                  <a:gd name="T15" fmla="*/ 21 h 89"/>
                  <a:gd name="T16" fmla="*/ 13 w 70"/>
                  <a:gd name="T17" fmla="*/ 37 h 89"/>
                  <a:gd name="T18" fmla="*/ 16 w 70"/>
                  <a:gd name="T19" fmla="*/ 53 h 89"/>
                  <a:gd name="T20" fmla="*/ 17 w 70"/>
                  <a:gd name="T21" fmla="*/ 70 h 89"/>
                  <a:gd name="T22" fmla="*/ 17 w 70"/>
                  <a:gd name="T23" fmla="*/ 89 h 89"/>
                  <a:gd name="T24" fmla="*/ 19 w 70"/>
                  <a:gd name="T25" fmla="*/ 89 h 89"/>
                  <a:gd name="T26" fmla="*/ 25 w 70"/>
                  <a:gd name="T27" fmla="*/ 88 h 89"/>
                  <a:gd name="T28" fmla="*/ 35 w 70"/>
                  <a:gd name="T29" fmla="*/ 85 h 89"/>
                  <a:gd name="T30" fmla="*/ 44 w 70"/>
                  <a:gd name="T31" fmla="*/ 81 h 89"/>
                  <a:gd name="T32" fmla="*/ 55 w 70"/>
                  <a:gd name="T33" fmla="*/ 75 h 89"/>
                  <a:gd name="T34" fmla="*/ 63 w 70"/>
                  <a:gd name="T35" fmla="*/ 67 h 89"/>
                  <a:gd name="T36" fmla="*/ 68 w 70"/>
                  <a:gd name="T37" fmla="*/ 57 h 89"/>
                  <a:gd name="T38" fmla="*/ 70 w 70"/>
                  <a:gd name="T39" fmla="*/ 44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0" h="89">
                    <a:moveTo>
                      <a:pt x="70" y="44"/>
                    </a:moveTo>
                    <a:lnTo>
                      <a:pt x="67" y="30"/>
                    </a:lnTo>
                    <a:lnTo>
                      <a:pt x="59" y="18"/>
                    </a:lnTo>
                    <a:lnTo>
                      <a:pt x="47" y="9"/>
                    </a:lnTo>
                    <a:lnTo>
                      <a:pt x="32" y="3"/>
                    </a:lnTo>
                    <a:lnTo>
                      <a:pt x="17" y="0"/>
                    </a:lnTo>
                    <a:lnTo>
                      <a:pt x="0" y="2"/>
                    </a:lnTo>
                    <a:lnTo>
                      <a:pt x="9" y="21"/>
                    </a:lnTo>
                    <a:lnTo>
                      <a:pt x="13" y="37"/>
                    </a:lnTo>
                    <a:lnTo>
                      <a:pt x="16" y="53"/>
                    </a:lnTo>
                    <a:lnTo>
                      <a:pt x="17" y="70"/>
                    </a:lnTo>
                    <a:lnTo>
                      <a:pt x="17" y="89"/>
                    </a:lnTo>
                    <a:lnTo>
                      <a:pt x="19" y="89"/>
                    </a:lnTo>
                    <a:lnTo>
                      <a:pt x="25" y="88"/>
                    </a:lnTo>
                    <a:lnTo>
                      <a:pt x="35" y="85"/>
                    </a:lnTo>
                    <a:lnTo>
                      <a:pt x="44" y="81"/>
                    </a:lnTo>
                    <a:lnTo>
                      <a:pt x="55" y="75"/>
                    </a:lnTo>
                    <a:lnTo>
                      <a:pt x="63" y="67"/>
                    </a:lnTo>
                    <a:lnTo>
                      <a:pt x="68" y="57"/>
                    </a:lnTo>
                    <a:lnTo>
                      <a:pt x="70" y="44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9" name="Freeform 528"/>
              <p:cNvSpPr>
                <a:spLocks/>
              </p:cNvSpPr>
              <p:nvPr/>
            </p:nvSpPr>
            <p:spPr bwMode="auto">
              <a:xfrm>
                <a:off x="6950160" y="3174959"/>
                <a:ext cx="337763" cy="494544"/>
              </a:xfrm>
              <a:custGeom>
                <a:avLst/>
                <a:gdLst>
                  <a:gd name="T0" fmla="*/ 308 w 321"/>
                  <a:gd name="T1" fmla="*/ 460 h 470"/>
                  <a:gd name="T2" fmla="*/ 279 w 321"/>
                  <a:gd name="T3" fmla="*/ 425 h 470"/>
                  <a:gd name="T4" fmla="*/ 242 w 321"/>
                  <a:gd name="T5" fmla="*/ 380 h 470"/>
                  <a:gd name="T6" fmla="*/ 205 w 321"/>
                  <a:gd name="T7" fmla="*/ 334 h 470"/>
                  <a:gd name="T8" fmla="*/ 171 w 321"/>
                  <a:gd name="T9" fmla="*/ 295 h 470"/>
                  <a:gd name="T10" fmla="*/ 144 w 321"/>
                  <a:gd name="T11" fmla="*/ 270 h 470"/>
                  <a:gd name="T12" fmla="*/ 113 w 321"/>
                  <a:gd name="T13" fmla="*/ 254 h 470"/>
                  <a:gd name="T14" fmla="*/ 81 w 321"/>
                  <a:gd name="T15" fmla="*/ 241 h 470"/>
                  <a:gd name="T16" fmla="*/ 62 w 321"/>
                  <a:gd name="T17" fmla="*/ 233 h 470"/>
                  <a:gd name="T18" fmla="*/ 48 w 321"/>
                  <a:gd name="T19" fmla="*/ 224 h 470"/>
                  <a:gd name="T20" fmla="*/ 46 w 321"/>
                  <a:gd name="T21" fmla="*/ 211 h 470"/>
                  <a:gd name="T22" fmla="*/ 51 w 321"/>
                  <a:gd name="T23" fmla="*/ 205 h 470"/>
                  <a:gd name="T24" fmla="*/ 58 w 321"/>
                  <a:gd name="T25" fmla="*/ 200 h 470"/>
                  <a:gd name="T26" fmla="*/ 56 w 321"/>
                  <a:gd name="T27" fmla="*/ 189 h 470"/>
                  <a:gd name="T28" fmla="*/ 39 w 321"/>
                  <a:gd name="T29" fmla="*/ 177 h 470"/>
                  <a:gd name="T30" fmla="*/ 31 w 321"/>
                  <a:gd name="T31" fmla="*/ 161 h 470"/>
                  <a:gd name="T32" fmla="*/ 31 w 321"/>
                  <a:gd name="T33" fmla="*/ 154 h 470"/>
                  <a:gd name="T34" fmla="*/ 32 w 321"/>
                  <a:gd name="T35" fmla="*/ 148 h 470"/>
                  <a:gd name="T36" fmla="*/ 34 w 321"/>
                  <a:gd name="T37" fmla="*/ 143 h 470"/>
                  <a:gd name="T38" fmla="*/ 39 w 321"/>
                  <a:gd name="T39" fmla="*/ 143 h 470"/>
                  <a:gd name="T40" fmla="*/ 42 w 321"/>
                  <a:gd name="T41" fmla="*/ 144 h 470"/>
                  <a:gd name="T42" fmla="*/ 33 w 321"/>
                  <a:gd name="T43" fmla="*/ 138 h 470"/>
                  <a:gd name="T44" fmla="*/ 16 w 321"/>
                  <a:gd name="T45" fmla="*/ 128 h 470"/>
                  <a:gd name="T46" fmla="*/ 1 w 321"/>
                  <a:gd name="T47" fmla="*/ 115 h 470"/>
                  <a:gd name="T48" fmla="*/ 1 w 321"/>
                  <a:gd name="T49" fmla="*/ 94 h 470"/>
                  <a:gd name="T50" fmla="*/ 11 w 321"/>
                  <a:gd name="T51" fmla="*/ 81 h 470"/>
                  <a:gd name="T52" fmla="*/ 19 w 321"/>
                  <a:gd name="T53" fmla="*/ 67 h 470"/>
                  <a:gd name="T54" fmla="*/ 19 w 321"/>
                  <a:gd name="T55" fmla="*/ 39 h 470"/>
                  <a:gd name="T56" fmla="*/ 21 w 321"/>
                  <a:gd name="T57" fmla="*/ 16 h 470"/>
                  <a:gd name="T58" fmla="*/ 38 w 321"/>
                  <a:gd name="T59" fmla="*/ 2 h 470"/>
                  <a:gd name="T60" fmla="*/ 56 w 321"/>
                  <a:gd name="T61" fmla="*/ 3 h 470"/>
                  <a:gd name="T62" fmla="*/ 68 w 321"/>
                  <a:gd name="T63" fmla="*/ 17 h 470"/>
                  <a:gd name="T64" fmla="*/ 81 w 321"/>
                  <a:gd name="T65" fmla="*/ 27 h 470"/>
                  <a:gd name="T66" fmla="*/ 90 w 321"/>
                  <a:gd name="T67" fmla="*/ 22 h 470"/>
                  <a:gd name="T68" fmla="*/ 100 w 321"/>
                  <a:gd name="T69" fmla="*/ 17 h 470"/>
                  <a:gd name="T70" fmla="*/ 114 w 321"/>
                  <a:gd name="T71" fmla="*/ 28 h 470"/>
                  <a:gd name="T72" fmla="*/ 121 w 321"/>
                  <a:gd name="T73" fmla="*/ 48 h 470"/>
                  <a:gd name="T74" fmla="*/ 123 w 321"/>
                  <a:gd name="T75" fmla="*/ 68 h 470"/>
                  <a:gd name="T76" fmla="*/ 121 w 321"/>
                  <a:gd name="T77" fmla="*/ 86 h 470"/>
                  <a:gd name="T78" fmla="*/ 126 w 321"/>
                  <a:gd name="T79" fmla="*/ 85 h 470"/>
                  <a:gd name="T80" fmla="*/ 129 w 321"/>
                  <a:gd name="T81" fmla="*/ 83 h 470"/>
                  <a:gd name="T82" fmla="*/ 133 w 321"/>
                  <a:gd name="T83" fmla="*/ 79 h 470"/>
                  <a:gd name="T84" fmla="*/ 138 w 321"/>
                  <a:gd name="T85" fmla="*/ 78 h 470"/>
                  <a:gd name="T86" fmla="*/ 148 w 321"/>
                  <a:gd name="T87" fmla="*/ 87 h 470"/>
                  <a:gd name="T88" fmla="*/ 152 w 321"/>
                  <a:gd name="T89" fmla="*/ 106 h 470"/>
                  <a:gd name="T90" fmla="*/ 152 w 321"/>
                  <a:gd name="T91" fmla="*/ 118 h 470"/>
                  <a:gd name="T92" fmla="*/ 151 w 321"/>
                  <a:gd name="T93" fmla="*/ 125 h 470"/>
                  <a:gd name="T94" fmla="*/ 160 w 321"/>
                  <a:gd name="T95" fmla="*/ 134 h 470"/>
                  <a:gd name="T96" fmla="*/ 173 w 321"/>
                  <a:gd name="T97" fmla="*/ 152 h 470"/>
                  <a:gd name="T98" fmla="*/ 177 w 321"/>
                  <a:gd name="T99" fmla="*/ 177 h 470"/>
                  <a:gd name="T100" fmla="*/ 177 w 321"/>
                  <a:gd name="T101" fmla="*/ 200 h 470"/>
                  <a:gd name="T102" fmla="*/ 177 w 321"/>
                  <a:gd name="T103" fmla="*/ 233 h 470"/>
                  <a:gd name="T104" fmla="*/ 181 w 321"/>
                  <a:gd name="T105" fmla="*/ 260 h 470"/>
                  <a:gd name="T106" fmla="*/ 191 w 321"/>
                  <a:gd name="T107" fmla="*/ 282 h 470"/>
                  <a:gd name="T108" fmla="*/ 206 w 321"/>
                  <a:gd name="T109" fmla="*/ 309 h 470"/>
                  <a:gd name="T110" fmla="*/ 218 w 321"/>
                  <a:gd name="T111" fmla="*/ 331 h 470"/>
                  <a:gd name="T112" fmla="*/ 230 w 321"/>
                  <a:gd name="T113" fmla="*/ 346 h 470"/>
                  <a:gd name="T114" fmla="*/ 250 w 321"/>
                  <a:gd name="T115" fmla="*/ 369 h 470"/>
                  <a:gd name="T116" fmla="*/ 274 w 321"/>
                  <a:gd name="T117" fmla="*/ 397 h 470"/>
                  <a:gd name="T118" fmla="*/ 296 w 321"/>
                  <a:gd name="T119" fmla="*/ 423 h 470"/>
                  <a:gd name="T120" fmla="*/ 314 w 321"/>
                  <a:gd name="T121" fmla="*/ 442 h 470"/>
                  <a:gd name="T122" fmla="*/ 321 w 321"/>
                  <a:gd name="T123" fmla="*/ 450 h 470"/>
                  <a:gd name="T124" fmla="*/ 320 w 321"/>
                  <a:gd name="T125" fmla="*/ 470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21" h="470">
                    <a:moveTo>
                      <a:pt x="320" y="470"/>
                    </a:moveTo>
                    <a:lnTo>
                      <a:pt x="308" y="460"/>
                    </a:lnTo>
                    <a:lnTo>
                      <a:pt x="294" y="444"/>
                    </a:lnTo>
                    <a:lnTo>
                      <a:pt x="279" y="425"/>
                    </a:lnTo>
                    <a:lnTo>
                      <a:pt x="261" y="403"/>
                    </a:lnTo>
                    <a:lnTo>
                      <a:pt x="242" y="380"/>
                    </a:lnTo>
                    <a:lnTo>
                      <a:pt x="224" y="356"/>
                    </a:lnTo>
                    <a:lnTo>
                      <a:pt x="205" y="334"/>
                    </a:lnTo>
                    <a:lnTo>
                      <a:pt x="187" y="313"/>
                    </a:lnTo>
                    <a:lnTo>
                      <a:pt x="171" y="295"/>
                    </a:lnTo>
                    <a:lnTo>
                      <a:pt x="157" y="279"/>
                    </a:lnTo>
                    <a:lnTo>
                      <a:pt x="144" y="270"/>
                    </a:lnTo>
                    <a:lnTo>
                      <a:pt x="128" y="262"/>
                    </a:lnTo>
                    <a:lnTo>
                      <a:pt x="113" y="254"/>
                    </a:lnTo>
                    <a:lnTo>
                      <a:pt x="98" y="249"/>
                    </a:lnTo>
                    <a:lnTo>
                      <a:pt x="81" y="241"/>
                    </a:lnTo>
                    <a:lnTo>
                      <a:pt x="71" y="237"/>
                    </a:lnTo>
                    <a:lnTo>
                      <a:pt x="62" y="233"/>
                    </a:lnTo>
                    <a:lnTo>
                      <a:pt x="53" y="230"/>
                    </a:lnTo>
                    <a:lnTo>
                      <a:pt x="48" y="224"/>
                    </a:lnTo>
                    <a:lnTo>
                      <a:pt x="46" y="215"/>
                    </a:lnTo>
                    <a:lnTo>
                      <a:pt x="46" y="211"/>
                    </a:lnTo>
                    <a:lnTo>
                      <a:pt x="49" y="207"/>
                    </a:lnTo>
                    <a:lnTo>
                      <a:pt x="51" y="205"/>
                    </a:lnTo>
                    <a:lnTo>
                      <a:pt x="55" y="202"/>
                    </a:lnTo>
                    <a:lnTo>
                      <a:pt x="58" y="200"/>
                    </a:lnTo>
                    <a:lnTo>
                      <a:pt x="63" y="198"/>
                    </a:lnTo>
                    <a:lnTo>
                      <a:pt x="56" y="189"/>
                    </a:lnTo>
                    <a:lnTo>
                      <a:pt x="48" y="183"/>
                    </a:lnTo>
                    <a:lnTo>
                      <a:pt x="39" y="177"/>
                    </a:lnTo>
                    <a:lnTo>
                      <a:pt x="33" y="170"/>
                    </a:lnTo>
                    <a:lnTo>
                      <a:pt x="31" y="161"/>
                    </a:lnTo>
                    <a:lnTo>
                      <a:pt x="31" y="157"/>
                    </a:lnTo>
                    <a:lnTo>
                      <a:pt x="31" y="154"/>
                    </a:lnTo>
                    <a:lnTo>
                      <a:pt x="31" y="150"/>
                    </a:lnTo>
                    <a:lnTo>
                      <a:pt x="32" y="148"/>
                    </a:lnTo>
                    <a:lnTo>
                      <a:pt x="33" y="145"/>
                    </a:lnTo>
                    <a:lnTo>
                      <a:pt x="34" y="143"/>
                    </a:lnTo>
                    <a:lnTo>
                      <a:pt x="38" y="143"/>
                    </a:lnTo>
                    <a:lnTo>
                      <a:pt x="39" y="143"/>
                    </a:lnTo>
                    <a:lnTo>
                      <a:pt x="40" y="144"/>
                    </a:lnTo>
                    <a:lnTo>
                      <a:pt x="42" y="144"/>
                    </a:lnTo>
                    <a:lnTo>
                      <a:pt x="43" y="145"/>
                    </a:lnTo>
                    <a:lnTo>
                      <a:pt x="33" y="138"/>
                    </a:lnTo>
                    <a:lnTo>
                      <a:pt x="24" y="132"/>
                    </a:lnTo>
                    <a:lnTo>
                      <a:pt x="16" y="128"/>
                    </a:lnTo>
                    <a:lnTo>
                      <a:pt x="7" y="122"/>
                    </a:lnTo>
                    <a:lnTo>
                      <a:pt x="1" y="115"/>
                    </a:lnTo>
                    <a:lnTo>
                      <a:pt x="0" y="105"/>
                    </a:lnTo>
                    <a:lnTo>
                      <a:pt x="1" y="94"/>
                    </a:lnTo>
                    <a:lnTo>
                      <a:pt x="4" y="86"/>
                    </a:lnTo>
                    <a:lnTo>
                      <a:pt x="11" y="81"/>
                    </a:lnTo>
                    <a:lnTo>
                      <a:pt x="20" y="79"/>
                    </a:lnTo>
                    <a:lnTo>
                      <a:pt x="19" y="67"/>
                    </a:lnTo>
                    <a:lnTo>
                      <a:pt x="19" y="53"/>
                    </a:lnTo>
                    <a:lnTo>
                      <a:pt x="19" y="39"/>
                    </a:lnTo>
                    <a:lnTo>
                      <a:pt x="19" y="27"/>
                    </a:lnTo>
                    <a:lnTo>
                      <a:pt x="21" y="16"/>
                    </a:lnTo>
                    <a:lnTo>
                      <a:pt x="27" y="7"/>
                    </a:lnTo>
                    <a:lnTo>
                      <a:pt x="38" y="2"/>
                    </a:lnTo>
                    <a:lnTo>
                      <a:pt x="50" y="0"/>
                    </a:lnTo>
                    <a:lnTo>
                      <a:pt x="56" y="3"/>
                    </a:lnTo>
                    <a:lnTo>
                      <a:pt x="62" y="9"/>
                    </a:lnTo>
                    <a:lnTo>
                      <a:pt x="68" y="17"/>
                    </a:lnTo>
                    <a:lnTo>
                      <a:pt x="74" y="24"/>
                    </a:lnTo>
                    <a:lnTo>
                      <a:pt x="81" y="27"/>
                    </a:lnTo>
                    <a:lnTo>
                      <a:pt x="85" y="26"/>
                    </a:lnTo>
                    <a:lnTo>
                      <a:pt x="90" y="22"/>
                    </a:lnTo>
                    <a:lnTo>
                      <a:pt x="94" y="20"/>
                    </a:lnTo>
                    <a:lnTo>
                      <a:pt x="100" y="17"/>
                    </a:lnTo>
                    <a:lnTo>
                      <a:pt x="108" y="21"/>
                    </a:lnTo>
                    <a:lnTo>
                      <a:pt x="114" y="28"/>
                    </a:lnTo>
                    <a:lnTo>
                      <a:pt x="119" y="37"/>
                    </a:lnTo>
                    <a:lnTo>
                      <a:pt x="121" y="48"/>
                    </a:lnTo>
                    <a:lnTo>
                      <a:pt x="122" y="59"/>
                    </a:lnTo>
                    <a:lnTo>
                      <a:pt x="123" y="68"/>
                    </a:lnTo>
                    <a:lnTo>
                      <a:pt x="123" y="77"/>
                    </a:lnTo>
                    <a:lnTo>
                      <a:pt x="121" y="86"/>
                    </a:lnTo>
                    <a:lnTo>
                      <a:pt x="125" y="86"/>
                    </a:lnTo>
                    <a:lnTo>
                      <a:pt x="126" y="85"/>
                    </a:lnTo>
                    <a:lnTo>
                      <a:pt x="128" y="84"/>
                    </a:lnTo>
                    <a:lnTo>
                      <a:pt x="129" y="83"/>
                    </a:lnTo>
                    <a:lnTo>
                      <a:pt x="131" y="80"/>
                    </a:lnTo>
                    <a:lnTo>
                      <a:pt x="133" y="79"/>
                    </a:lnTo>
                    <a:lnTo>
                      <a:pt x="135" y="78"/>
                    </a:lnTo>
                    <a:lnTo>
                      <a:pt x="138" y="78"/>
                    </a:lnTo>
                    <a:lnTo>
                      <a:pt x="145" y="80"/>
                    </a:lnTo>
                    <a:lnTo>
                      <a:pt x="148" y="87"/>
                    </a:lnTo>
                    <a:lnTo>
                      <a:pt x="151" y="97"/>
                    </a:lnTo>
                    <a:lnTo>
                      <a:pt x="152" y="106"/>
                    </a:lnTo>
                    <a:lnTo>
                      <a:pt x="153" y="115"/>
                    </a:lnTo>
                    <a:lnTo>
                      <a:pt x="152" y="118"/>
                    </a:lnTo>
                    <a:lnTo>
                      <a:pt x="152" y="122"/>
                    </a:lnTo>
                    <a:lnTo>
                      <a:pt x="151" y="125"/>
                    </a:lnTo>
                    <a:lnTo>
                      <a:pt x="149" y="130"/>
                    </a:lnTo>
                    <a:lnTo>
                      <a:pt x="160" y="134"/>
                    </a:lnTo>
                    <a:lnTo>
                      <a:pt x="168" y="142"/>
                    </a:lnTo>
                    <a:lnTo>
                      <a:pt x="173" y="152"/>
                    </a:lnTo>
                    <a:lnTo>
                      <a:pt x="176" y="164"/>
                    </a:lnTo>
                    <a:lnTo>
                      <a:pt x="177" y="177"/>
                    </a:lnTo>
                    <a:lnTo>
                      <a:pt x="177" y="189"/>
                    </a:lnTo>
                    <a:lnTo>
                      <a:pt x="177" y="200"/>
                    </a:lnTo>
                    <a:lnTo>
                      <a:pt x="177" y="212"/>
                    </a:lnTo>
                    <a:lnTo>
                      <a:pt x="177" y="233"/>
                    </a:lnTo>
                    <a:lnTo>
                      <a:pt x="178" y="249"/>
                    </a:lnTo>
                    <a:lnTo>
                      <a:pt x="181" y="260"/>
                    </a:lnTo>
                    <a:lnTo>
                      <a:pt x="185" y="271"/>
                    </a:lnTo>
                    <a:lnTo>
                      <a:pt x="191" y="282"/>
                    </a:lnTo>
                    <a:lnTo>
                      <a:pt x="198" y="294"/>
                    </a:lnTo>
                    <a:lnTo>
                      <a:pt x="206" y="309"/>
                    </a:lnTo>
                    <a:lnTo>
                      <a:pt x="218" y="329"/>
                    </a:lnTo>
                    <a:lnTo>
                      <a:pt x="218" y="331"/>
                    </a:lnTo>
                    <a:lnTo>
                      <a:pt x="223" y="337"/>
                    </a:lnTo>
                    <a:lnTo>
                      <a:pt x="230" y="346"/>
                    </a:lnTo>
                    <a:lnTo>
                      <a:pt x="240" y="356"/>
                    </a:lnTo>
                    <a:lnTo>
                      <a:pt x="250" y="369"/>
                    </a:lnTo>
                    <a:lnTo>
                      <a:pt x="261" y="382"/>
                    </a:lnTo>
                    <a:lnTo>
                      <a:pt x="274" y="397"/>
                    </a:lnTo>
                    <a:lnTo>
                      <a:pt x="285" y="410"/>
                    </a:lnTo>
                    <a:lnTo>
                      <a:pt x="296" y="423"/>
                    </a:lnTo>
                    <a:lnTo>
                      <a:pt x="306" y="433"/>
                    </a:lnTo>
                    <a:lnTo>
                      <a:pt x="314" y="442"/>
                    </a:lnTo>
                    <a:lnTo>
                      <a:pt x="319" y="448"/>
                    </a:lnTo>
                    <a:lnTo>
                      <a:pt x="321" y="450"/>
                    </a:lnTo>
                    <a:lnTo>
                      <a:pt x="320" y="448"/>
                    </a:lnTo>
                    <a:lnTo>
                      <a:pt x="320" y="47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0" name="Freeform 529"/>
              <p:cNvSpPr>
                <a:spLocks/>
              </p:cNvSpPr>
              <p:nvPr/>
            </p:nvSpPr>
            <p:spPr bwMode="auto">
              <a:xfrm>
                <a:off x="6985935" y="3209682"/>
                <a:ext cx="293570" cy="446142"/>
              </a:xfrm>
              <a:custGeom>
                <a:avLst/>
                <a:gdLst>
                  <a:gd name="T0" fmla="*/ 262 w 279"/>
                  <a:gd name="T1" fmla="*/ 402 h 424"/>
                  <a:gd name="T2" fmla="*/ 219 w 279"/>
                  <a:gd name="T3" fmla="*/ 345 h 424"/>
                  <a:gd name="T4" fmla="*/ 168 w 279"/>
                  <a:gd name="T5" fmla="*/ 281 h 424"/>
                  <a:gd name="T6" fmla="*/ 125 w 279"/>
                  <a:gd name="T7" fmla="*/ 229 h 424"/>
                  <a:gd name="T8" fmla="*/ 104 w 279"/>
                  <a:gd name="T9" fmla="*/ 202 h 424"/>
                  <a:gd name="T10" fmla="*/ 69 w 279"/>
                  <a:gd name="T11" fmla="*/ 187 h 424"/>
                  <a:gd name="T12" fmla="*/ 79 w 279"/>
                  <a:gd name="T13" fmla="*/ 185 h 424"/>
                  <a:gd name="T14" fmla="*/ 95 w 279"/>
                  <a:gd name="T15" fmla="*/ 188 h 424"/>
                  <a:gd name="T16" fmla="*/ 91 w 279"/>
                  <a:gd name="T17" fmla="*/ 176 h 424"/>
                  <a:gd name="T18" fmla="*/ 74 w 279"/>
                  <a:gd name="T19" fmla="*/ 151 h 424"/>
                  <a:gd name="T20" fmla="*/ 62 w 279"/>
                  <a:gd name="T21" fmla="*/ 142 h 424"/>
                  <a:gd name="T22" fmla="*/ 43 w 279"/>
                  <a:gd name="T23" fmla="*/ 138 h 424"/>
                  <a:gd name="T24" fmla="*/ 38 w 279"/>
                  <a:gd name="T25" fmla="*/ 133 h 424"/>
                  <a:gd name="T26" fmla="*/ 54 w 279"/>
                  <a:gd name="T27" fmla="*/ 133 h 424"/>
                  <a:gd name="T28" fmla="*/ 60 w 279"/>
                  <a:gd name="T29" fmla="*/ 124 h 424"/>
                  <a:gd name="T30" fmla="*/ 43 w 279"/>
                  <a:gd name="T31" fmla="*/ 103 h 424"/>
                  <a:gd name="T32" fmla="*/ 10 w 279"/>
                  <a:gd name="T33" fmla="*/ 87 h 424"/>
                  <a:gd name="T34" fmla="*/ 12 w 279"/>
                  <a:gd name="T35" fmla="*/ 82 h 424"/>
                  <a:gd name="T36" fmla="*/ 37 w 279"/>
                  <a:gd name="T37" fmla="*/ 92 h 424"/>
                  <a:gd name="T38" fmla="*/ 49 w 279"/>
                  <a:gd name="T39" fmla="*/ 95 h 424"/>
                  <a:gd name="T40" fmla="*/ 43 w 279"/>
                  <a:gd name="T41" fmla="*/ 76 h 424"/>
                  <a:gd name="T42" fmla="*/ 21 w 279"/>
                  <a:gd name="T43" fmla="*/ 51 h 424"/>
                  <a:gd name="T44" fmla="*/ 0 w 279"/>
                  <a:gd name="T45" fmla="*/ 44 h 424"/>
                  <a:gd name="T46" fmla="*/ 10 w 279"/>
                  <a:gd name="T47" fmla="*/ 38 h 424"/>
                  <a:gd name="T48" fmla="*/ 23 w 279"/>
                  <a:gd name="T49" fmla="*/ 41 h 424"/>
                  <a:gd name="T50" fmla="*/ 14 w 279"/>
                  <a:gd name="T51" fmla="*/ 0 h 424"/>
                  <a:gd name="T52" fmla="*/ 25 w 279"/>
                  <a:gd name="T53" fmla="*/ 13 h 424"/>
                  <a:gd name="T54" fmla="*/ 31 w 279"/>
                  <a:gd name="T55" fmla="*/ 36 h 424"/>
                  <a:gd name="T56" fmla="*/ 36 w 279"/>
                  <a:gd name="T57" fmla="*/ 25 h 424"/>
                  <a:gd name="T58" fmla="*/ 43 w 279"/>
                  <a:gd name="T59" fmla="*/ 3 h 424"/>
                  <a:gd name="T60" fmla="*/ 47 w 279"/>
                  <a:gd name="T61" fmla="*/ 8 h 424"/>
                  <a:gd name="T62" fmla="*/ 41 w 279"/>
                  <a:gd name="T63" fmla="*/ 33 h 424"/>
                  <a:gd name="T64" fmla="*/ 53 w 279"/>
                  <a:gd name="T65" fmla="*/ 77 h 424"/>
                  <a:gd name="T66" fmla="*/ 61 w 279"/>
                  <a:gd name="T67" fmla="*/ 63 h 424"/>
                  <a:gd name="T68" fmla="*/ 72 w 279"/>
                  <a:gd name="T69" fmla="*/ 41 h 424"/>
                  <a:gd name="T70" fmla="*/ 73 w 279"/>
                  <a:gd name="T71" fmla="*/ 53 h 424"/>
                  <a:gd name="T72" fmla="*/ 62 w 279"/>
                  <a:gd name="T73" fmla="*/ 87 h 424"/>
                  <a:gd name="T74" fmla="*/ 68 w 279"/>
                  <a:gd name="T75" fmla="*/ 117 h 424"/>
                  <a:gd name="T76" fmla="*/ 81 w 279"/>
                  <a:gd name="T77" fmla="*/ 143 h 424"/>
                  <a:gd name="T78" fmla="*/ 89 w 279"/>
                  <a:gd name="T79" fmla="*/ 130 h 424"/>
                  <a:gd name="T80" fmla="*/ 97 w 279"/>
                  <a:gd name="T81" fmla="*/ 114 h 424"/>
                  <a:gd name="T82" fmla="*/ 89 w 279"/>
                  <a:gd name="T83" fmla="*/ 142 h 424"/>
                  <a:gd name="T84" fmla="*/ 94 w 279"/>
                  <a:gd name="T85" fmla="*/ 169 h 424"/>
                  <a:gd name="T86" fmla="*/ 106 w 279"/>
                  <a:gd name="T87" fmla="*/ 182 h 424"/>
                  <a:gd name="T88" fmla="*/ 113 w 279"/>
                  <a:gd name="T89" fmla="*/ 162 h 424"/>
                  <a:gd name="T90" fmla="*/ 118 w 279"/>
                  <a:gd name="T91" fmla="*/ 162 h 424"/>
                  <a:gd name="T92" fmla="*/ 113 w 279"/>
                  <a:gd name="T93" fmla="*/ 188 h 424"/>
                  <a:gd name="T94" fmla="*/ 120 w 279"/>
                  <a:gd name="T95" fmla="*/ 212 h 424"/>
                  <a:gd name="T96" fmla="*/ 149 w 279"/>
                  <a:gd name="T97" fmla="*/ 256 h 424"/>
                  <a:gd name="T98" fmla="*/ 181 w 279"/>
                  <a:gd name="T99" fmla="*/ 303 h 424"/>
                  <a:gd name="T100" fmla="*/ 279 w 279"/>
                  <a:gd name="T101" fmla="*/ 42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79" h="424">
                    <a:moveTo>
                      <a:pt x="279" y="424"/>
                    </a:moveTo>
                    <a:lnTo>
                      <a:pt x="273" y="415"/>
                    </a:lnTo>
                    <a:lnTo>
                      <a:pt x="262" y="402"/>
                    </a:lnTo>
                    <a:lnTo>
                      <a:pt x="249" y="385"/>
                    </a:lnTo>
                    <a:lnTo>
                      <a:pt x="235" y="366"/>
                    </a:lnTo>
                    <a:lnTo>
                      <a:pt x="219" y="345"/>
                    </a:lnTo>
                    <a:lnTo>
                      <a:pt x="202" y="323"/>
                    </a:lnTo>
                    <a:lnTo>
                      <a:pt x="184" y="302"/>
                    </a:lnTo>
                    <a:lnTo>
                      <a:pt x="168" y="281"/>
                    </a:lnTo>
                    <a:lnTo>
                      <a:pt x="151" y="261"/>
                    </a:lnTo>
                    <a:lnTo>
                      <a:pt x="137" y="243"/>
                    </a:lnTo>
                    <a:lnTo>
                      <a:pt x="125" y="229"/>
                    </a:lnTo>
                    <a:lnTo>
                      <a:pt x="117" y="217"/>
                    </a:lnTo>
                    <a:lnTo>
                      <a:pt x="111" y="210"/>
                    </a:lnTo>
                    <a:lnTo>
                      <a:pt x="104" y="202"/>
                    </a:lnTo>
                    <a:lnTo>
                      <a:pt x="93" y="198"/>
                    </a:lnTo>
                    <a:lnTo>
                      <a:pt x="82" y="193"/>
                    </a:lnTo>
                    <a:lnTo>
                      <a:pt x="69" y="187"/>
                    </a:lnTo>
                    <a:lnTo>
                      <a:pt x="69" y="183"/>
                    </a:lnTo>
                    <a:lnTo>
                      <a:pt x="73" y="183"/>
                    </a:lnTo>
                    <a:lnTo>
                      <a:pt x="79" y="185"/>
                    </a:lnTo>
                    <a:lnTo>
                      <a:pt x="86" y="187"/>
                    </a:lnTo>
                    <a:lnTo>
                      <a:pt x="92" y="188"/>
                    </a:lnTo>
                    <a:lnTo>
                      <a:pt x="95" y="188"/>
                    </a:lnTo>
                    <a:lnTo>
                      <a:pt x="97" y="186"/>
                    </a:lnTo>
                    <a:lnTo>
                      <a:pt x="94" y="182"/>
                    </a:lnTo>
                    <a:lnTo>
                      <a:pt x="91" y="176"/>
                    </a:lnTo>
                    <a:lnTo>
                      <a:pt x="86" y="168"/>
                    </a:lnTo>
                    <a:lnTo>
                      <a:pt x="80" y="160"/>
                    </a:lnTo>
                    <a:lnTo>
                      <a:pt x="74" y="151"/>
                    </a:lnTo>
                    <a:lnTo>
                      <a:pt x="69" y="146"/>
                    </a:lnTo>
                    <a:lnTo>
                      <a:pt x="66" y="143"/>
                    </a:lnTo>
                    <a:lnTo>
                      <a:pt x="62" y="142"/>
                    </a:lnTo>
                    <a:lnTo>
                      <a:pt x="57" y="141"/>
                    </a:lnTo>
                    <a:lnTo>
                      <a:pt x="50" y="140"/>
                    </a:lnTo>
                    <a:lnTo>
                      <a:pt x="43" y="138"/>
                    </a:lnTo>
                    <a:lnTo>
                      <a:pt x="40" y="137"/>
                    </a:lnTo>
                    <a:lnTo>
                      <a:pt x="38" y="134"/>
                    </a:lnTo>
                    <a:lnTo>
                      <a:pt x="38" y="133"/>
                    </a:lnTo>
                    <a:lnTo>
                      <a:pt x="42" y="133"/>
                    </a:lnTo>
                    <a:lnTo>
                      <a:pt x="48" y="133"/>
                    </a:lnTo>
                    <a:lnTo>
                      <a:pt x="54" y="133"/>
                    </a:lnTo>
                    <a:lnTo>
                      <a:pt x="57" y="131"/>
                    </a:lnTo>
                    <a:lnTo>
                      <a:pt x="61" y="129"/>
                    </a:lnTo>
                    <a:lnTo>
                      <a:pt x="60" y="124"/>
                    </a:lnTo>
                    <a:lnTo>
                      <a:pt x="55" y="116"/>
                    </a:lnTo>
                    <a:lnTo>
                      <a:pt x="50" y="110"/>
                    </a:lnTo>
                    <a:lnTo>
                      <a:pt x="43" y="103"/>
                    </a:lnTo>
                    <a:lnTo>
                      <a:pt x="32" y="97"/>
                    </a:lnTo>
                    <a:lnTo>
                      <a:pt x="19" y="92"/>
                    </a:lnTo>
                    <a:lnTo>
                      <a:pt x="10" y="87"/>
                    </a:lnTo>
                    <a:lnTo>
                      <a:pt x="4" y="83"/>
                    </a:lnTo>
                    <a:lnTo>
                      <a:pt x="6" y="80"/>
                    </a:lnTo>
                    <a:lnTo>
                      <a:pt x="12" y="82"/>
                    </a:lnTo>
                    <a:lnTo>
                      <a:pt x="19" y="84"/>
                    </a:lnTo>
                    <a:lnTo>
                      <a:pt x="29" y="87"/>
                    </a:lnTo>
                    <a:lnTo>
                      <a:pt x="37" y="92"/>
                    </a:lnTo>
                    <a:lnTo>
                      <a:pt x="44" y="95"/>
                    </a:lnTo>
                    <a:lnTo>
                      <a:pt x="49" y="97"/>
                    </a:lnTo>
                    <a:lnTo>
                      <a:pt x="49" y="95"/>
                    </a:lnTo>
                    <a:lnTo>
                      <a:pt x="48" y="90"/>
                    </a:lnTo>
                    <a:lnTo>
                      <a:pt x="46" y="83"/>
                    </a:lnTo>
                    <a:lnTo>
                      <a:pt x="43" y="76"/>
                    </a:lnTo>
                    <a:lnTo>
                      <a:pt x="40" y="69"/>
                    </a:lnTo>
                    <a:lnTo>
                      <a:pt x="31" y="58"/>
                    </a:lnTo>
                    <a:lnTo>
                      <a:pt x="21" y="51"/>
                    </a:lnTo>
                    <a:lnTo>
                      <a:pt x="11" y="47"/>
                    </a:lnTo>
                    <a:lnTo>
                      <a:pt x="4" y="45"/>
                    </a:lnTo>
                    <a:lnTo>
                      <a:pt x="0" y="44"/>
                    </a:lnTo>
                    <a:lnTo>
                      <a:pt x="2" y="41"/>
                    </a:lnTo>
                    <a:lnTo>
                      <a:pt x="5" y="38"/>
                    </a:lnTo>
                    <a:lnTo>
                      <a:pt x="10" y="38"/>
                    </a:lnTo>
                    <a:lnTo>
                      <a:pt x="15" y="40"/>
                    </a:lnTo>
                    <a:lnTo>
                      <a:pt x="19" y="41"/>
                    </a:lnTo>
                    <a:lnTo>
                      <a:pt x="23" y="41"/>
                    </a:lnTo>
                    <a:lnTo>
                      <a:pt x="23" y="38"/>
                    </a:lnTo>
                    <a:lnTo>
                      <a:pt x="18" y="19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4"/>
                    </a:lnTo>
                    <a:lnTo>
                      <a:pt x="25" y="13"/>
                    </a:lnTo>
                    <a:lnTo>
                      <a:pt x="28" y="22"/>
                    </a:lnTo>
                    <a:lnTo>
                      <a:pt x="30" y="31"/>
                    </a:lnTo>
                    <a:lnTo>
                      <a:pt x="31" y="36"/>
                    </a:lnTo>
                    <a:lnTo>
                      <a:pt x="32" y="39"/>
                    </a:lnTo>
                    <a:lnTo>
                      <a:pt x="35" y="33"/>
                    </a:lnTo>
                    <a:lnTo>
                      <a:pt x="36" y="25"/>
                    </a:lnTo>
                    <a:lnTo>
                      <a:pt x="38" y="15"/>
                    </a:lnTo>
                    <a:lnTo>
                      <a:pt x="41" y="8"/>
                    </a:lnTo>
                    <a:lnTo>
                      <a:pt x="43" y="3"/>
                    </a:lnTo>
                    <a:lnTo>
                      <a:pt x="46" y="3"/>
                    </a:lnTo>
                    <a:lnTo>
                      <a:pt x="48" y="4"/>
                    </a:lnTo>
                    <a:lnTo>
                      <a:pt x="47" y="8"/>
                    </a:lnTo>
                    <a:lnTo>
                      <a:pt x="46" y="14"/>
                    </a:lnTo>
                    <a:lnTo>
                      <a:pt x="42" y="22"/>
                    </a:lnTo>
                    <a:lnTo>
                      <a:pt x="41" y="33"/>
                    </a:lnTo>
                    <a:lnTo>
                      <a:pt x="41" y="46"/>
                    </a:lnTo>
                    <a:lnTo>
                      <a:pt x="46" y="60"/>
                    </a:lnTo>
                    <a:lnTo>
                      <a:pt x="53" y="77"/>
                    </a:lnTo>
                    <a:lnTo>
                      <a:pt x="55" y="77"/>
                    </a:lnTo>
                    <a:lnTo>
                      <a:pt x="57" y="71"/>
                    </a:lnTo>
                    <a:lnTo>
                      <a:pt x="61" y="63"/>
                    </a:lnTo>
                    <a:lnTo>
                      <a:pt x="63" y="54"/>
                    </a:lnTo>
                    <a:lnTo>
                      <a:pt x="68" y="46"/>
                    </a:lnTo>
                    <a:lnTo>
                      <a:pt x="72" y="41"/>
                    </a:lnTo>
                    <a:lnTo>
                      <a:pt x="78" y="41"/>
                    </a:lnTo>
                    <a:lnTo>
                      <a:pt x="76" y="45"/>
                    </a:lnTo>
                    <a:lnTo>
                      <a:pt x="73" y="53"/>
                    </a:lnTo>
                    <a:lnTo>
                      <a:pt x="69" y="63"/>
                    </a:lnTo>
                    <a:lnTo>
                      <a:pt x="66" y="74"/>
                    </a:lnTo>
                    <a:lnTo>
                      <a:pt x="62" y="87"/>
                    </a:lnTo>
                    <a:lnTo>
                      <a:pt x="63" y="95"/>
                    </a:lnTo>
                    <a:lnTo>
                      <a:pt x="64" y="105"/>
                    </a:lnTo>
                    <a:lnTo>
                      <a:pt x="68" y="117"/>
                    </a:lnTo>
                    <a:lnTo>
                      <a:pt x="72" y="129"/>
                    </a:lnTo>
                    <a:lnTo>
                      <a:pt x="76" y="138"/>
                    </a:lnTo>
                    <a:lnTo>
                      <a:pt x="81" y="143"/>
                    </a:lnTo>
                    <a:lnTo>
                      <a:pt x="85" y="143"/>
                    </a:lnTo>
                    <a:lnTo>
                      <a:pt x="87" y="138"/>
                    </a:lnTo>
                    <a:lnTo>
                      <a:pt x="89" y="130"/>
                    </a:lnTo>
                    <a:lnTo>
                      <a:pt x="92" y="122"/>
                    </a:lnTo>
                    <a:lnTo>
                      <a:pt x="94" y="116"/>
                    </a:lnTo>
                    <a:lnTo>
                      <a:pt x="97" y="114"/>
                    </a:lnTo>
                    <a:lnTo>
                      <a:pt x="99" y="117"/>
                    </a:lnTo>
                    <a:lnTo>
                      <a:pt x="92" y="130"/>
                    </a:lnTo>
                    <a:lnTo>
                      <a:pt x="89" y="142"/>
                    </a:lnTo>
                    <a:lnTo>
                      <a:pt x="89" y="154"/>
                    </a:lnTo>
                    <a:lnTo>
                      <a:pt x="91" y="161"/>
                    </a:lnTo>
                    <a:lnTo>
                      <a:pt x="94" y="169"/>
                    </a:lnTo>
                    <a:lnTo>
                      <a:pt x="98" y="176"/>
                    </a:lnTo>
                    <a:lnTo>
                      <a:pt x="102" y="181"/>
                    </a:lnTo>
                    <a:lnTo>
                      <a:pt x="106" y="182"/>
                    </a:lnTo>
                    <a:lnTo>
                      <a:pt x="110" y="179"/>
                    </a:lnTo>
                    <a:lnTo>
                      <a:pt x="112" y="169"/>
                    </a:lnTo>
                    <a:lnTo>
                      <a:pt x="113" y="162"/>
                    </a:lnTo>
                    <a:lnTo>
                      <a:pt x="115" y="157"/>
                    </a:lnTo>
                    <a:lnTo>
                      <a:pt x="118" y="159"/>
                    </a:lnTo>
                    <a:lnTo>
                      <a:pt x="118" y="162"/>
                    </a:lnTo>
                    <a:lnTo>
                      <a:pt x="117" y="169"/>
                    </a:lnTo>
                    <a:lnTo>
                      <a:pt x="114" y="179"/>
                    </a:lnTo>
                    <a:lnTo>
                      <a:pt x="113" y="188"/>
                    </a:lnTo>
                    <a:lnTo>
                      <a:pt x="113" y="198"/>
                    </a:lnTo>
                    <a:lnTo>
                      <a:pt x="115" y="202"/>
                    </a:lnTo>
                    <a:lnTo>
                      <a:pt x="120" y="212"/>
                    </a:lnTo>
                    <a:lnTo>
                      <a:pt x="129" y="224"/>
                    </a:lnTo>
                    <a:lnTo>
                      <a:pt x="138" y="239"/>
                    </a:lnTo>
                    <a:lnTo>
                      <a:pt x="149" y="256"/>
                    </a:lnTo>
                    <a:lnTo>
                      <a:pt x="159" y="272"/>
                    </a:lnTo>
                    <a:lnTo>
                      <a:pt x="170" y="289"/>
                    </a:lnTo>
                    <a:lnTo>
                      <a:pt x="181" y="303"/>
                    </a:lnTo>
                    <a:lnTo>
                      <a:pt x="189" y="315"/>
                    </a:lnTo>
                    <a:lnTo>
                      <a:pt x="196" y="322"/>
                    </a:lnTo>
                    <a:lnTo>
                      <a:pt x="279" y="42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1" name="Freeform 530"/>
              <p:cNvSpPr>
                <a:spLocks/>
              </p:cNvSpPr>
              <p:nvPr/>
            </p:nvSpPr>
            <p:spPr bwMode="auto">
              <a:xfrm>
                <a:off x="7071166" y="3206526"/>
                <a:ext cx="92596" cy="84178"/>
              </a:xfrm>
              <a:custGeom>
                <a:avLst/>
                <a:gdLst>
                  <a:gd name="T0" fmla="*/ 84 w 88"/>
                  <a:gd name="T1" fmla="*/ 15 h 80"/>
                  <a:gd name="T2" fmla="*/ 77 w 88"/>
                  <a:gd name="T3" fmla="*/ 6 h 80"/>
                  <a:gd name="T4" fmla="*/ 66 w 88"/>
                  <a:gd name="T5" fmla="*/ 2 h 80"/>
                  <a:gd name="T6" fmla="*/ 55 w 88"/>
                  <a:gd name="T7" fmla="*/ 0 h 80"/>
                  <a:gd name="T8" fmla="*/ 40 w 88"/>
                  <a:gd name="T9" fmla="*/ 3 h 80"/>
                  <a:gd name="T10" fmla="*/ 27 w 88"/>
                  <a:gd name="T11" fmla="*/ 9 h 80"/>
                  <a:gd name="T12" fmla="*/ 16 w 88"/>
                  <a:gd name="T13" fmla="*/ 19 h 80"/>
                  <a:gd name="T14" fmla="*/ 7 w 88"/>
                  <a:gd name="T15" fmla="*/ 31 h 80"/>
                  <a:gd name="T16" fmla="*/ 2 w 88"/>
                  <a:gd name="T17" fmla="*/ 43 h 80"/>
                  <a:gd name="T18" fmla="*/ 0 w 88"/>
                  <a:gd name="T19" fmla="*/ 55 h 80"/>
                  <a:gd name="T20" fmla="*/ 2 w 88"/>
                  <a:gd name="T21" fmla="*/ 64 h 80"/>
                  <a:gd name="T22" fmla="*/ 10 w 88"/>
                  <a:gd name="T23" fmla="*/ 74 h 80"/>
                  <a:gd name="T24" fmla="*/ 21 w 88"/>
                  <a:gd name="T25" fmla="*/ 79 h 80"/>
                  <a:gd name="T26" fmla="*/ 34 w 88"/>
                  <a:gd name="T27" fmla="*/ 80 h 80"/>
                  <a:gd name="T28" fmla="*/ 49 w 88"/>
                  <a:gd name="T29" fmla="*/ 76 h 80"/>
                  <a:gd name="T30" fmla="*/ 62 w 88"/>
                  <a:gd name="T31" fmla="*/ 69 h 80"/>
                  <a:gd name="T32" fmla="*/ 74 w 88"/>
                  <a:gd name="T33" fmla="*/ 60 h 80"/>
                  <a:gd name="T34" fmla="*/ 82 w 88"/>
                  <a:gd name="T35" fmla="*/ 48 h 80"/>
                  <a:gd name="T36" fmla="*/ 87 w 88"/>
                  <a:gd name="T37" fmla="*/ 36 h 80"/>
                  <a:gd name="T38" fmla="*/ 88 w 88"/>
                  <a:gd name="T39" fmla="*/ 24 h 80"/>
                  <a:gd name="T40" fmla="*/ 84 w 88"/>
                  <a:gd name="T41" fmla="*/ 15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8" h="80">
                    <a:moveTo>
                      <a:pt x="84" y="15"/>
                    </a:moveTo>
                    <a:lnTo>
                      <a:pt x="77" y="6"/>
                    </a:lnTo>
                    <a:lnTo>
                      <a:pt x="66" y="2"/>
                    </a:lnTo>
                    <a:lnTo>
                      <a:pt x="55" y="0"/>
                    </a:lnTo>
                    <a:lnTo>
                      <a:pt x="40" y="3"/>
                    </a:lnTo>
                    <a:lnTo>
                      <a:pt x="27" y="9"/>
                    </a:lnTo>
                    <a:lnTo>
                      <a:pt x="16" y="19"/>
                    </a:lnTo>
                    <a:lnTo>
                      <a:pt x="7" y="31"/>
                    </a:lnTo>
                    <a:lnTo>
                      <a:pt x="2" y="43"/>
                    </a:lnTo>
                    <a:lnTo>
                      <a:pt x="0" y="55"/>
                    </a:lnTo>
                    <a:lnTo>
                      <a:pt x="2" y="64"/>
                    </a:lnTo>
                    <a:lnTo>
                      <a:pt x="10" y="74"/>
                    </a:lnTo>
                    <a:lnTo>
                      <a:pt x="21" y="79"/>
                    </a:lnTo>
                    <a:lnTo>
                      <a:pt x="34" y="80"/>
                    </a:lnTo>
                    <a:lnTo>
                      <a:pt x="49" y="76"/>
                    </a:lnTo>
                    <a:lnTo>
                      <a:pt x="62" y="69"/>
                    </a:lnTo>
                    <a:lnTo>
                      <a:pt x="74" y="60"/>
                    </a:lnTo>
                    <a:lnTo>
                      <a:pt x="82" y="48"/>
                    </a:lnTo>
                    <a:lnTo>
                      <a:pt x="87" y="36"/>
                    </a:lnTo>
                    <a:lnTo>
                      <a:pt x="88" y="24"/>
                    </a:lnTo>
                    <a:lnTo>
                      <a:pt x="84" y="15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2" name="Freeform 531"/>
              <p:cNvSpPr>
                <a:spLocks/>
              </p:cNvSpPr>
              <p:nvPr/>
            </p:nvSpPr>
            <p:spPr bwMode="auto">
              <a:xfrm>
                <a:off x="7098523" y="3203369"/>
                <a:ext cx="68395" cy="81021"/>
              </a:xfrm>
              <a:custGeom>
                <a:avLst/>
                <a:gdLst>
                  <a:gd name="T0" fmla="*/ 59 w 65"/>
                  <a:gd name="T1" fmla="*/ 12 h 77"/>
                  <a:gd name="T2" fmla="*/ 65 w 65"/>
                  <a:gd name="T3" fmla="*/ 25 h 77"/>
                  <a:gd name="T4" fmla="*/ 65 w 65"/>
                  <a:gd name="T5" fmla="*/ 40 h 77"/>
                  <a:gd name="T6" fmla="*/ 59 w 65"/>
                  <a:gd name="T7" fmla="*/ 54 h 77"/>
                  <a:gd name="T8" fmla="*/ 50 w 65"/>
                  <a:gd name="T9" fmla="*/ 67 h 77"/>
                  <a:gd name="T10" fmla="*/ 36 w 65"/>
                  <a:gd name="T11" fmla="*/ 77 h 77"/>
                  <a:gd name="T12" fmla="*/ 31 w 65"/>
                  <a:gd name="T13" fmla="*/ 60 h 77"/>
                  <a:gd name="T14" fmla="*/ 26 w 65"/>
                  <a:gd name="T15" fmla="*/ 46 h 77"/>
                  <a:gd name="T16" fmla="*/ 19 w 65"/>
                  <a:gd name="T17" fmla="*/ 34 h 77"/>
                  <a:gd name="T18" fmla="*/ 11 w 65"/>
                  <a:gd name="T19" fmla="*/ 22 h 77"/>
                  <a:gd name="T20" fmla="*/ 0 w 65"/>
                  <a:gd name="T21" fmla="*/ 10 h 77"/>
                  <a:gd name="T22" fmla="*/ 3 w 65"/>
                  <a:gd name="T23" fmla="*/ 8 h 77"/>
                  <a:gd name="T24" fmla="*/ 8 w 65"/>
                  <a:gd name="T25" fmla="*/ 6 h 77"/>
                  <a:gd name="T26" fmla="*/ 18 w 65"/>
                  <a:gd name="T27" fmla="*/ 2 h 77"/>
                  <a:gd name="T28" fmla="*/ 29 w 65"/>
                  <a:gd name="T29" fmla="*/ 0 h 77"/>
                  <a:gd name="T30" fmla="*/ 39 w 65"/>
                  <a:gd name="T31" fmla="*/ 0 h 77"/>
                  <a:gd name="T32" fmla="*/ 50 w 65"/>
                  <a:gd name="T33" fmla="*/ 3 h 77"/>
                  <a:gd name="T34" fmla="*/ 59 w 65"/>
                  <a:gd name="T35" fmla="*/ 12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5" h="77">
                    <a:moveTo>
                      <a:pt x="59" y="12"/>
                    </a:moveTo>
                    <a:lnTo>
                      <a:pt x="65" y="25"/>
                    </a:lnTo>
                    <a:lnTo>
                      <a:pt x="65" y="40"/>
                    </a:lnTo>
                    <a:lnTo>
                      <a:pt x="59" y="54"/>
                    </a:lnTo>
                    <a:lnTo>
                      <a:pt x="50" y="67"/>
                    </a:lnTo>
                    <a:lnTo>
                      <a:pt x="36" y="77"/>
                    </a:lnTo>
                    <a:lnTo>
                      <a:pt x="31" y="60"/>
                    </a:lnTo>
                    <a:lnTo>
                      <a:pt x="26" y="46"/>
                    </a:lnTo>
                    <a:lnTo>
                      <a:pt x="19" y="34"/>
                    </a:lnTo>
                    <a:lnTo>
                      <a:pt x="11" y="22"/>
                    </a:lnTo>
                    <a:lnTo>
                      <a:pt x="0" y="10"/>
                    </a:lnTo>
                    <a:lnTo>
                      <a:pt x="3" y="8"/>
                    </a:lnTo>
                    <a:lnTo>
                      <a:pt x="8" y="6"/>
                    </a:lnTo>
                    <a:lnTo>
                      <a:pt x="18" y="2"/>
                    </a:lnTo>
                    <a:lnTo>
                      <a:pt x="29" y="0"/>
                    </a:lnTo>
                    <a:lnTo>
                      <a:pt x="39" y="0"/>
                    </a:lnTo>
                    <a:lnTo>
                      <a:pt x="50" y="3"/>
                    </a:lnTo>
                    <a:lnTo>
                      <a:pt x="59" y="12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3" name="Freeform 532"/>
              <p:cNvSpPr>
                <a:spLocks/>
              </p:cNvSpPr>
              <p:nvPr/>
            </p:nvSpPr>
            <p:spPr bwMode="auto">
              <a:xfrm>
                <a:off x="7098523" y="3203369"/>
                <a:ext cx="68395" cy="81021"/>
              </a:xfrm>
              <a:custGeom>
                <a:avLst/>
                <a:gdLst>
                  <a:gd name="T0" fmla="*/ 59 w 65"/>
                  <a:gd name="T1" fmla="*/ 12 h 77"/>
                  <a:gd name="T2" fmla="*/ 65 w 65"/>
                  <a:gd name="T3" fmla="*/ 25 h 77"/>
                  <a:gd name="T4" fmla="*/ 65 w 65"/>
                  <a:gd name="T5" fmla="*/ 40 h 77"/>
                  <a:gd name="T6" fmla="*/ 59 w 65"/>
                  <a:gd name="T7" fmla="*/ 54 h 77"/>
                  <a:gd name="T8" fmla="*/ 50 w 65"/>
                  <a:gd name="T9" fmla="*/ 67 h 77"/>
                  <a:gd name="T10" fmla="*/ 36 w 65"/>
                  <a:gd name="T11" fmla="*/ 77 h 77"/>
                  <a:gd name="T12" fmla="*/ 31 w 65"/>
                  <a:gd name="T13" fmla="*/ 60 h 77"/>
                  <a:gd name="T14" fmla="*/ 26 w 65"/>
                  <a:gd name="T15" fmla="*/ 46 h 77"/>
                  <a:gd name="T16" fmla="*/ 19 w 65"/>
                  <a:gd name="T17" fmla="*/ 34 h 77"/>
                  <a:gd name="T18" fmla="*/ 11 w 65"/>
                  <a:gd name="T19" fmla="*/ 22 h 77"/>
                  <a:gd name="T20" fmla="*/ 0 w 65"/>
                  <a:gd name="T21" fmla="*/ 10 h 77"/>
                  <a:gd name="T22" fmla="*/ 3 w 65"/>
                  <a:gd name="T23" fmla="*/ 8 h 77"/>
                  <a:gd name="T24" fmla="*/ 8 w 65"/>
                  <a:gd name="T25" fmla="*/ 6 h 77"/>
                  <a:gd name="T26" fmla="*/ 18 w 65"/>
                  <a:gd name="T27" fmla="*/ 2 h 77"/>
                  <a:gd name="T28" fmla="*/ 29 w 65"/>
                  <a:gd name="T29" fmla="*/ 0 h 77"/>
                  <a:gd name="T30" fmla="*/ 39 w 65"/>
                  <a:gd name="T31" fmla="*/ 0 h 77"/>
                  <a:gd name="T32" fmla="*/ 50 w 65"/>
                  <a:gd name="T33" fmla="*/ 3 h 77"/>
                  <a:gd name="T34" fmla="*/ 59 w 65"/>
                  <a:gd name="T35" fmla="*/ 12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5" h="77">
                    <a:moveTo>
                      <a:pt x="59" y="12"/>
                    </a:moveTo>
                    <a:lnTo>
                      <a:pt x="65" y="25"/>
                    </a:lnTo>
                    <a:lnTo>
                      <a:pt x="65" y="40"/>
                    </a:lnTo>
                    <a:lnTo>
                      <a:pt x="59" y="54"/>
                    </a:lnTo>
                    <a:lnTo>
                      <a:pt x="50" y="67"/>
                    </a:lnTo>
                    <a:lnTo>
                      <a:pt x="36" y="77"/>
                    </a:lnTo>
                    <a:lnTo>
                      <a:pt x="31" y="60"/>
                    </a:lnTo>
                    <a:lnTo>
                      <a:pt x="26" y="46"/>
                    </a:lnTo>
                    <a:lnTo>
                      <a:pt x="19" y="34"/>
                    </a:lnTo>
                    <a:lnTo>
                      <a:pt x="11" y="22"/>
                    </a:lnTo>
                    <a:lnTo>
                      <a:pt x="0" y="10"/>
                    </a:lnTo>
                    <a:lnTo>
                      <a:pt x="3" y="8"/>
                    </a:lnTo>
                    <a:lnTo>
                      <a:pt x="8" y="6"/>
                    </a:lnTo>
                    <a:lnTo>
                      <a:pt x="18" y="2"/>
                    </a:lnTo>
                    <a:lnTo>
                      <a:pt x="29" y="0"/>
                    </a:lnTo>
                    <a:lnTo>
                      <a:pt x="39" y="0"/>
                    </a:lnTo>
                    <a:lnTo>
                      <a:pt x="50" y="3"/>
                    </a:lnTo>
                    <a:lnTo>
                      <a:pt x="59" y="12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4" name="Freeform 533"/>
              <p:cNvSpPr>
                <a:spLocks/>
              </p:cNvSpPr>
              <p:nvPr/>
            </p:nvSpPr>
            <p:spPr bwMode="auto">
              <a:xfrm>
                <a:off x="6934377" y="2886651"/>
                <a:ext cx="338815" cy="733399"/>
              </a:xfrm>
              <a:custGeom>
                <a:avLst/>
                <a:gdLst>
                  <a:gd name="T0" fmla="*/ 310 w 322"/>
                  <a:gd name="T1" fmla="*/ 672 h 697"/>
                  <a:gd name="T2" fmla="*/ 294 w 322"/>
                  <a:gd name="T3" fmla="*/ 590 h 697"/>
                  <a:gd name="T4" fmla="*/ 276 w 322"/>
                  <a:gd name="T5" fmla="*/ 480 h 697"/>
                  <a:gd name="T6" fmla="*/ 251 w 322"/>
                  <a:gd name="T7" fmla="*/ 371 h 697"/>
                  <a:gd name="T8" fmla="*/ 215 w 322"/>
                  <a:gd name="T9" fmla="*/ 304 h 697"/>
                  <a:gd name="T10" fmla="*/ 176 w 322"/>
                  <a:gd name="T11" fmla="*/ 271 h 697"/>
                  <a:gd name="T12" fmla="*/ 141 w 322"/>
                  <a:gd name="T13" fmla="*/ 253 h 697"/>
                  <a:gd name="T14" fmla="*/ 92 w 322"/>
                  <a:gd name="T15" fmla="*/ 238 h 697"/>
                  <a:gd name="T16" fmla="*/ 65 w 322"/>
                  <a:gd name="T17" fmla="*/ 229 h 697"/>
                  <a:gd name="T18" fmla="*/ 55 w 322"/>
                  <a:gd name="T19" fmla="*/ 211 h 697"/>
                  <a:gd name="T20" fmla="*/ 63 w 322"/>
                  <a:gd name="T21" fmla="*/ 201 h 697"/>
                  <a:gd name="T22" fmla="*/ 64 w 322"/>
                  <a:gd name="T23" fmla="*/ 189 h 697"/>
                  <a:gd name="T24" fmla="*/ 42 w 322"/>
                  <a:gd name="T25" fmla="*/ 175 h 697"/>
                  <a:gd name="T26" fmla="*/ 35 w 322"/>
                  <a:gd name="T27" fmla="*/ 159 h 697"/>
                  <a:gd name="T28" fmla="*/ 35 w 322"/>
                  <a:gd name="T29" fmla="*/ 148 h 697"/>
                  <a:gd name="T30" fmla="*/ 41 w 322"/>
                  <a:gd name="T31" fmla="*/ 143 h 697"/>
                  <a:gd name="T32" fmla="*/ 45 w 322"/>
                  <a:gd name="T33" fmla="*/ 144 h 697"/>
                  <a:gd name="T34" fmla="*/ 27 w 322"/>
                  <a:gd name="T35" fmla="*/ 135 h 697"/>
                  <a:gd name="T36" fmla="*/ 3 w 322"/>
                  <a:gd name="T37" fmla="*/ 118 h 697"/>
                  <a:gd name="T38" fmla="*/ 2 w 322"/>
                  <a:gd name="T39" fmla="*/ 90 h 697"/>
                  <a:gd name="T40" fmla="*/ 16 w 322"/>
                  <a:gd name="T41" fmla="*/ 70 h 697"/>
                  <a:gd name="T42" fmla="*/ 12 w 322"/>
                  <a:gd name="T43" fmla="*/ 29 h 697"/>
                  <a:gd name="T44" fmla="*/ 28 w 322"/>
                  <a:gd name="T45" fmla="*/ 3 h 697"/>
                  <a:gd name="T46" fmla="*/ 53 w 322"/>
                  <a:gd name="T47" fmla="*/ 8 h 697"/>
                  <a:gd name="T48" fmla="*/ 73 w 322"/>
                  <a:gd name="T49" fmla="*/ 25 h 697"/>
                  <a:gd name="T50" fmla="*/ 81 w 322"/>
                  <a:gd name="T51" fmla="*/ 20 h 697"/>
                  <a:gd name="T52" fmla="*/ 87 w 322"/>
                  <a:gd name="T53" fmla="*/ 14 h 697"/>
                  <a:gd name="T54" fmla="*/ 108 w 322"/>
                  <a:gd name="T55" fmla="*/ 22 h 697"/>
                  <a:gd name="T56" fmla="*/ 118 w 322"/>
                  <a:gd name="T57" fmla="*/ 52 h 697"/>
                  <a:gd name="T58" fmla="*/ 119 w 322"/>
                  <a:gd name="T59" fmla="*/ 79 h 697"/>
                  <a:gd name="T60" fmla="*/ 125 w 322"/>
                  <a:gd name="T61" fmla="*/ 77 h 697"/>
                  <a:gd name="T62" fmla="*/ 130 w 322"/>
                  <a:gd name="T63" fmla="*/ 72 h 697"/>
                  <a:gd name="T64" fmla="*/ 142 w 322"/>
                  <a:gd name="T65" fmla="*/ 72 h 697"/>
                  <a:gd name="T66" fmla="*/ 153 w 322"/>
                  <a:gd name="T67" fmla="*/ 97 h 697"/>
                  <a:gd name="T68" fmla="*/ 153 w 322"/>
                  <a:gd name="T69" fmla="*/ 114 h 697"/>
                  <a:gd name="T70" fmla="*/ 162 w 322"/>
                  <a:gd name="T71" fmla="*/ 124 h 697"/>
                  <a:gd name="T72" fmla="*/ 180 w 322"/>
                  <a:gd name="T73" fmla="*/ 153 h 697"/>
                  <a:gd name="T74" fmla="*/ 185 w 322"/>
                  <a:gd name="T75" fmla="*/ 188 h 697"/>
                  <a:gd name="T76" fmla="*/ 191 w 322"/>
                  <a:gd name="T77" fmla="*/ 236 h 697"/>
                  <a:gd name="T78" fmla="*/ 205 w 322"/>
                  <a:gd name="T79" fmla="*/ 268 h 697"/>
                  <a:gd name="T80" fmla="*/ 237 w 322"/>
                  <a:gd name="T81" fmla="*/ 314 h 697"/>
                  <a:gd name="T82" fmla="*/ 243 w 322"/>
                  <a:gd name="T83" fmla="*/ 333 h 697"/>
                  <a:gd name="T84" fmla="*/ 258 w 322"/>
                  <a:gd name="T85" fmla="*/ 365 h 697"/>
                  <a:gd name="T86" fmla="*/ 269 w 322"/>
                  <a:gd name="T87" fmla="*/ 381 h 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22" h="697">
                    <a:moveTo>
                      <a:pt x="322" y="697"/>
                    </a:moveTo>
                    <a:lnTo>
                      <a:pt x="316" y="688"/>
                    </a:lnTo>
                    <a:lnTo>
                      <a:pt x="310" y="672"/>
                    </a:lnTo>
                    <a:lnTo>
                      <a:pt x="304" y="649"/>
                    </a:lnTo>
                    <a:lnTo>
                      <a:pt x="298" y="622"/>
                    </a:lnTo>
                    <a:lnTo>
                      <a:pt x="294" y="590"/>
                    </a:lnTo>
                    <a:lnTo>
                      <a:pt x="288" y="555"/>
                    </a:lnTo>
                    <a:lnTo>
                      <a:pt x="282" y="518"/>
                    </a:lnTo>
                    <a:lnTo>
                      <a:pt x="276" y="480"/>
                    </a:lnTo>
                    <a:lnTo>
                      <a:pt x="269" y="442"/>
                    </a:lnTo>
                    <a:lnTo>
                      <a:pt x="260" y="405"/>
                    </a:lnTo>
                    <a:lnTo>
                      <a:pt x="251" y="371"/>
                    </a:lnTo>
                    <a:lnTo>
                      <a:pt x="242" y="345"/>
                    </a:lnTo>
                    <a:lnTo>
                      <a:pt x="228" y="322"/>
                    </a:lnTo>
                    <a:lnTo>
                      <a:pt x="215" y="304"/>
                    </a:lnTo>
                    <a:lnTo>
                      <a:pt x="202" y="290"/>
                    </a:lnTo>
                    <a:lnTo>
                      <a:pt x="188" y="279"/>
                    </a:lnTo>
                    <a:lnTo>
                      <a:pt x="176" y="271"/>
                    </a:lnTo>
                    <a:lnTo>
                      <a:pt x="166" y="265"/>
                    </a:lnTo>
                    <a:lnTo>
                      <a:pt x="159" y="261"/>
                    </a:lnTo>
                    <a:lnTo>
                      <a:pt x="141" y="253"/>
                    </a:lnTo>
                    <a:lnTo>
                      <a:pt x="125" y="249"/>
                    </a:lnTo>
                    <a:lnTo>
                      <a:pt x="110" y="244"/>
                    </a:lnTo>
                    <a:lnTo>
                      <a:pt x="92" y="238"/>
                    </a:lnTo>
                    <a:lnTo>
                      <a:pt x="83" y="234"/>
                    </a:lnTo>
                    <a:lnTo>
                      <a:pt x="73" y="232"/>
                    </a:lnTo>
                    <a:lnTo>
                      <a:pt x="65" y="229"/>
                    </a:lnTo>
                    <a:lnTo>
                      <a:pt x="58" y="223"/>
                    </a:lnTo>
                    <a:lnTo>
                      <a:pt x="55" y="214"/>
                    </a:lnTo>
                    <a:lnTo>
                      <a:pt x="55" y="211"/>
                    </a:lnTo>
                    <a:lnTo>
                      <a:pt x="57" y="207"/>
                    </a:lnTo>
                    <a:lnTo>
                      <a:pt x="60" y="204"/>
                    </a:lnTo>
                    <a:lnTo>
                      <a:pt x="63" y="201"/>
                    </a:lnTo>
                    <a:lnTo>
                      <a:pt x="66" y="198"/>
                    </a:lnTo>
                    <a:lnTo>
                      <a:pt x="71" y="197"/>
                    </a:lnTo>
                    <a:lnTo>
                      <a:pt x="64" y="189"/>
                    </a:lnTo>
                    <a:lnTo>
                      <a:pt x="57" y="185"/>
                    </a:lnTo>
                    <a:lnTo>
                      <a:pt x="49" y="180"/>
                    </a:lnTo>
                    <a:lnTo>
                      <a:pt x="42" y="175"/>
                    </a:lnTo>
                    <a:lnTo>
                      <a:pt x="38" y="169"/>
                    </a:lnTo>
                    <a:lnTo>
                      <a:pt x="35" y="161"/>
                    </a:lnTo>
                    <a:lnTo>
                      <a:pt x="35" y="159"/>
                    </a:lnTo>
                    <a:lnTo>
                      <a:pt x="35" y="155"/>
                    </a:lnTo>
                    <a:lnTo>
                      <a:pt x="35" y="151"/>
                    </a:lnTo>
                    <a:lnTo>
                      <a:pt x="35" y="148"/>
                    </a:lnTo>
                    <a:lnTo>
                      <a:pt x="36" y="146"/>
                    </a:lnTo>
                    <a:lnTo>
                      <a:pt x="39" y="144"/>
                    </a:lnTo>
                    <a:lnTo>
                      <a:pt x="41" y="143"/>
                    </a:lnTo>
                    <a:lnTo>
                      <a:pt x="42" y="143"/>
                    </a:lnTo>
                    <a:lnTo>
                      <a:pt x="44" y="144"/>
                    </a:lnTo>
                    <a:lnTo>
                      <a:pt x="45" y="144"/>
                    </a:lnTo>
                    <a:lnTo>
                      <a:pt x="46" y="146"/>
                    </a:lnTo>
                    <a:lnTo>
                      <a:pt x="36" y="140"/>
                    </a:lnTo>
                    <a:lnTo>
                      <a:pt x="27" y="135"/>
                    </a:lnTo>
                    <a:lnTo>
                      <a:pt x="17" y="130"/>
                    </a:lnTo>
                    <a:lnTo>
                      <a:pt x="9" y="125"/>
                    </a:lnTo>
                    <a:lnTo>
                      <a:pt x="3" y="118"/>
                    </a:lnTo>
                    <a:lnTo>
                      <a:pt x="0" y="110"/>
                    </a:lnTo>
                    <a:lnTo>
                      <a:pt x="0" y="98"/>
                    </a:lnTo>
                    <a:lnTo>
                      <a:pt x="2" y="90"/>
                    </a:lnTo>
                    <a:lnTo>
                      <a:pt x="8" y="84"/>
                    </a:lnTo>
                    <a:lnTo>
                      <a:pt x="19" y="82"/>
                    </a:lnTo>
                    <a:lnTo>
                      <a:pt x="16" y="70"/>
                    </a:lnTo>
                    <a:lnTo>
                      <a:pt x="14" y="55"/>
                    </a:lnTo>
                    <a:lnTo>
                      <a:pt x="13" y="41"/>
                    </a:lnTo>
                    <a:lnTo>
                      <a:pt x="12" y="29"/>
                    </a:lnTo>
                    <a:lnTo>
                      <a:pt x="14" y="19"/>
                    </a:lnTo>
                    <a:lnTo>
                      <a:pt x="20" y="9"/>
                    </a:lnTo>
                    <a:lnTo>
                      <a:pt x="28" y="3"/>
                    </a:lnTo>
                    <a:lnTo>
                      <a:pt x="40" y="0"/>
                    </a:lnTo>
                    <a:lnTo>
                      <a:pt x="47" y="2"/>
                    </a:lnTo>
                    <a:lnTo>
                      <a:pt x="53" y="8"/>
                    </a:lnTo>
                    <a:lnTo>
                      <a:pt x="60" y="16"/>
                    </a:lnTo>
                    <a:lnTo>
                      <a:pt x="67" y="22"/>
                    </a:lnTo>
                    <a:lnTo>
                      <a:pt x="73" y="25"/>
                    </a:lnTo>
                    <a:lnTo>
                      <a:pt x="77" y="23"/>
                    </a:lnTo>
                    <a:lnTo>
                      <a:pt x="79" y="22"/>
                    </a:lnTo>
                    <a:lnTo>
                      <a:pt x="81" y="20"/>
                    </a:lnTo>
                    <a:lnTo>
                      <a:pt x="84" y="17"/>
                    </a:lnTo>
                    <a:lnTo>
                      <a:pt x="85" y="16"/>
                    </a:lnTo>
                    <a:lnTo>
                      <a:pt x="87" y="14"/>
                    </a:lnTo>
                    <a:lnTo>
                      <a:pt x="91" y="14"/>
                    </a:lnTo>
                    <a:lnTo>
                      <a:pt x="100" y="15"/>
                    </a:lnTo>
                    <a:lnTo>
                      <a:pt x="108" y="22"/>
                    </a:lnTo>
                    <a:lnTo>
                      <a:pt x="112" y="32"/>
                    </a:lnTo>
                    <a:lnTo>
                      <a:pt x="116" y="42"/>
                    </a:lnTo>
                    <a:lnTo>
                      <a:pt x="118" y="52"/>
                    </a:lnTo>
                    <a:lnTo>
                      <a:pt x="119" y="61"/>
                    </a:lnTo>
                    <a:lnTo>
                      <a:pt x="121" y="71"/>
                    </a:lnTo>
                    <a:lnTo>
                      <a:pt x="119" y="79"/>
                    </a:lnTo>
                    <a:lnTo>
                      <a:pt x="122" y="79"/>
                    </a:lnTo>
                    <a:lnTo>
                      <a:pt x="124" y="78"/>
                    </a:lnTo>
                    <a:lnTo>
                      <a:pt x="125" y="77"/>
                    </a:lnTo>
                    <a:lnTo>
                      <a:pt x="128" y="74"/>
                    </a:lnTo>
                    <a:lnTo>
                      <a:pt x="129" y="73"/>
                    </a:lnTo>
                    <a:lnTo>
                      <a:pt x="130" y="72"/>
                    </a:lnTo>
                    <a:lnTo>
                      <a:pt x="132" y="71"/>
                    </a:lnTo>
                    <a:lnTo>
                      <a:pt x="135" y="70"/>
                    </a:lnTo>
                    <a:lnTo>
                      <a:pt x="142" y="72"/>
                    </a:lnTo>
                    <a:lnTo>
                      <a:pt x="147" y="78"/>
                    </a:lnTo>
                    <a:lnTo>
                      <a:pt x="150" y="87"/>
                    </a:lnTo>
                    <a:lnTo>
                      <a:pt x="153" y="97"/>
                    </a:lnTo>
                    <a:lnTo>
                      <a:pt x="153" y="105"/>
                    </a:lnTo>
                    <a:lnTo>
                      <a:pt x="153" y="110"/>
                    </a:lnTo>
                    <a:lnTo>
                      <a:pt x="153" y="114"/>
                    </a:lnTo>
                    <a:lnTo>
                      <a:pt x="151" y="117"/>
                    </a:lnTo>
                    <a:lnTo>
                      <a:pt x="150" y="121"/>
                    </a:lnTo>
                    <a:lnTo>
                      <a:pt x="162" y="124"/>
                    </a:lnTo>
                    <a:lnTo>
                      <a:pt x="170" y="131"/>
                    </a:lnTo>
                    <a:lnTo>
                      <a:pt x="176" y="141"/>
                    </a:lnTo>
                    <a:lnTo>
                      <a:pt x="180" y="153"/>
                    </a:lnTo>
                    <a:lnTo>
                      <a:pt x="182" y="166"/>
                    </a:lnTo>
                    <a:lnTo>
                      <a:pt x="183" y="178"/>
                    </a:lnTo>
                    <a:lnTo>
                      <a:pt x="185" y="188"/>
                    </a:lnTo>
                    <a:lnTo>
                      <a:pt x="185" y="200"/>
                    </a:lnTo>
                    <a:lnTo>
                      <a:pt x="187" y="220"/>
                    </a:lnTo>
                    <a:lnTo>
                      <a:pt x="191" y="236"/>
                    </a:lnTo>
                    <a:lnTo>
                      <a:pt x="194" y="247"/>
                    </a:lnTo>
                    <a:lnTo>
                      <a:pt x="199" y="258"/>
                    </a:lnTo>
                    <a:lnTo>
                      <a:pt x="205" y="268"/>
                    </a:lnTo>
                    <a:lnTo>
                      <a:pt x="213" y="279"/>
                    </a:lnTo>
                    <a:lnTo>
                      <a:pt x="224" y="294"/>
                    </a:lnTo>
                    <a:lnTo>
                      <a:pt x="237" y="314"/>
                    </a:lnTo>
                    <a:lnTo>
                      <a:pt x="237" y="316"/>
                    </a:lnTo>
                    <a:lnTo>
                      <a:pt x="239" y="323"/>
                    </a:lnTo>
                    <a:lnTo>
                      <a:pt x="243" y="333"/>
                    </a:lnTo>
                    <a:lnTo>
                      <a:pt x="247" y="343"/>
                    </a:lnTo>
                    <a:lnTo>
                      <a:pt x="253" y="354"/>
                    </a:lnTo>
                    <a:lnTo>
                      <a:pt x="258" y="365"/>
                    </a:lnTo>
                    <a:lnTo>
                      <a:pt x="263" y="374"/>
                    </a:lnTo>
                    <a:lnTo>
                      <a:pt x="266" y="380"/>
                    </a:lnTo>
                    <a:lnTo>
                      <a:pt x="269" y="381"/>
                    </a:lnTo>
                    <a:lnTo>
                      <a:pt x="268" y="378"/>
                    </a:lnTo>
                    <a:lnTo>
                      <a:pt x="322" y="697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5" name="Freeform 534"/>
              <p:cNvSpPr>
                <a:spLocks/>
              </p:cNvSpPr>
              <p:nvPr/>
            </p:nvSpPr>
            <p:spPr bwMode="auto">
              <a:xfrm>
                <a:off x="7136403" y="2769854"/>
                <a:ext cx="214653" cy="348286"/>
              </a:xfrm>
              <a:custGeom>
                <a:avLst/>
                <a:gdLst>
                  <a:gd name="T0" fmla="*/ 27 w 204"/>
                  <a:gd name="T1" fmla="*/ 235 h 331"/>
                  <a:gd name="T2" fmla="*/ 68 w 204"/>
                  <a:gd name="T3" fmla="*/ 260 h 331"/>
                  <a:gd name="T4" fmla="*/ 61 w 204"/>
                  <a:gd name="T5" fmla="*/ 249 h 331"/>
                  <a:gd name="T6" fmla="*/ 26 w 204"/>
                  <a:gd name="T7" fmla="*/ 202 h 331"/>
                  <a:gd name="T8" fmla="*/ 74 w 204"/>
                  <a:gd name="T9" fmla="*/ 243 h 331"/>
                  <a:gd name="T10" fmla="*/ 76 w 204"/>
                  <a:gd name="T11" fmla="*/ 217 h 331"/>
                  <a:gd name="T12" fmla="*/ 68 w 204"/>
                  <a:gd name="T13" fmla="*/ 194 h 331"/>
                  <a:gd name="T14" fmla="*/ 93 w 204"/>
                  <a:gd name="T15" fmla="*/ 225 h 331"/>
                  <a:gd name="T16" fmla="*/ 114 w 204"/>
                  <a:gd name="T17" fmla="*/ 252 h 331"/>
                  <a:gd name="T18" fmla="*/ 87 w 204"/>
                  <a:gd name="T19" fmla="*/ 197 h 331"/>
                  <a:gd name="T20" fmla="*/ 46 w 204"/>
                  <a:gd name="T21" fmla="*/ 149 h 331"/>
                  <a:gd name="T22" fmla="*/ 82 w 204"/>
                  <a:gd name="T23" fmla="*/ 187 h 331"/>
                  <a:gd name="T24" fmla="*/ 111 w 204"/>
                  <a:gd name="T25" fmla="*/ 219 h 331"/>
                  <a:gd name="T26" fmla="*/ 76 w 204"/>
                  <a:gd name="T27" fmla="*/ 151 h 331"/>
                  <a:gd name="T28" fmla="*/ 61 w 204"/>
                  <a:gd name="T29" fmla="*/ 130 h 331"/>
                  <a:gd name="T30" fmla="*/ 66 w 204"/>
                  <a:gd name="T31" fmla="*/ 133 h 331"/>
                  <a:gd name="T32" fmla="*/ 101 w 204"/>
                  <a:gd name="T33" fmla="*/ 176 h 331"/>
                  <a:gd name="T34" fmla="*/ 121 w 204"/>
                  <a:gd name="T35" fmla="*/ 208 h 331"/>
                  <a:gd name="T36" fmla="*/ 101 w 204"/>
                  <a:gd name="T37" fmla="*/ 153 h 331"/>
                  <a:gd name="T38" fmla="*/ 127 w 204"/>
                  <a:gd name="T39" fmla="*/ 174 h 331"/>
                  <a:gd name="T40" fmla="*/ 103 w 204"/>
                  <a:gd name="T41" fmla="*/ 137 h 331"/>
                  <a:gd name="T42" fmla="*/ 93 w 204"/>
                  <a:gd name="T43" fmla="*/ 126 h 331"/>
                  <a:gd name="T44" fmla="*/ 89 w 204"/>
                  <a:gd name="T45" fmla="*/ 120 h 331"/>
                  <a:gd name="T46" fmla="*/ 96 w 204"/>
                  <a:gd name="T47" fmla="*/ 126 h 331"/>
                  <a:gd name="T48" fmla="*/ 123 w 204"/>
                  <a:gd name="T49" fmla="*/ 158 h 331"/>
                  <a:gd name="T50" fmla="*/ 135 w 204"/>
                  <a:gd name="T51" fmla="*/ 172 h 331"/>
                  <a:gd name="T52" fmla="*/ 105 w 204"/>
                  <a:gd name="T53" fmla="*/ 127 h 331"/>
                  <a:gd name="T54" fmla="*/ 99 w 204"/>
                  <a:gd name="T55" fmla="*/ 117 h 331"/>
                  <a:gd name="T56" fmla="*/ 128 w 204"/>
                  <a:gd name="T57" fmla="*/ 149 h 331"/>
                  <a:gd name="T58" fmla="*/ 137 w 204"/>
                  <a:gd name="T59" fmla="*/ 159 h 331"/>
                  <a:gd name="T60" fmla="*/ 116 w 204"/>
                  <a:gd name="T61" fmla="*/ 121 h 331"/>
                  <a:gd name="T62" fmla="*/ 93 w 204"/>
                  <a:gd name="T63" fmla="*/ 85 h 331"/>
                  <a:gd name="T64" fmla="*/ 111 w 204"/>
                  <a:gd name="T65" fmla="*/ 106 h 331"/>
                  <a:gd name="T66" fmla="*/ 136 w 204"/>
                  <a:gd name="T67" fmla="*/ 136 h 331"/>
                  <a:gd name="T68" fmla="*/ 128 w 204"/>
                  <a:gd name="T69" fmla="*/ 115 h 331"/>
                  <a:gd name="T70" fmla="*/ 129 w 204"/>
                  <a:gd name="T71" fmla="*/ 101 h 331"/>
                  <a:gd name="T72" fmla="*/ 140 w 204"/>
                  <a:gd name="T73" fmla="*/ 100 h 331"/>
                  <a:gd name="T74" fmla="*/ 134 w 204"/>
                  <a:gd name="T75" fmla="*/ 79 h 331"/>
                  <a:gd name="T76" fmla="*/ 103 w 204"/>
                  <a:gd name="T77" fmla="*/ 31 h 331"/>
                  <a:gd name="T78" fmla="*/ 127 w 204"/>
                  <a:gd name="T79" fmla="*/ 60 h 331"/>
                  <a:gd name="T80" fmla="*/ 151 w 204"/>
                  <a:gd name="T81" fmla="*/ 91 h 331"/>
                  <a:gd name="T82" fmla="*/ 108 w 204"/>
                  <a:gd name="T83" fmla="*/ 3 h 331"/>
                  <a:gd name="T84" fmla="*/ 140 w 204"/>
                  <a:gd name="T85" fmla="*/ 50 h 331"/>
                  <a:gd name="T86" fmla="*/ 186 w 204"/>
                  <a:gd name="T87" fmla="*/ 114 h 331"/>
                  <a:gd name="T88" fmla="*/ 197 w 204"/>
                  <a:gd name="T89" fmla="*/ 200 h 331"/>
                  <a:gd name="T90" fmla="*/ 137 w 204"/>
                  <a:gd name="T91" fmla="*/ 286 h 331"/>
                  <a:gd name="T92" fmla="*/ 96 w 204"/>
                  <a:gd name="T93" fmla="*/ 324 h 331"/>
                  <a:gd name="T94" fmla="*/ 77 w 204"/>
                  <a:gd name="T95" fmla="*/ 300 h 331"/>
                  <a:gd name="T96" fmla="*/ 39 w 204"/>
                  <a:gd name="T97" fmla="*/ 257 h 331"/>
                  <a:gd name="T98" fmla="*/ 15 w 204"/>
                  <a:gd name="T99" fmla="*/ 229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4" h="331">
                    <a:moveTo>
                      <a:pt x="15" y="229"/>
                    </a:moveTo>
                    <a:lnTo>
                      <a:pt x="15" y="229"/>
                    </a:lnTo>
                    <a:lnTo>
                      <a:pt x="20" y="232"/>
                    </a:lnTo>
                    <a:lnTo>
                      <a:pt x="27" y="235"/>
                    </a:lnTo>
                    <a:lnTo>
                      <a:pt x="36" y="241"/>
                    </a:lnTo>
                    <a:lnTo>
                      <a:pt x="47" y="248"/>
                    </a:lnTo>
                    <a:lnTo>
                      <a:pt x="58" y="254"/>
                    </a:lnTo>
                    <a:lnTo>
                      <a:pt x="68" y="260"/>
                    </a:lnTo>
                    <a:lnTo>
                      <a:pt x="76" y="266"/>
                    </a:lnTo>
                    <a:lnTo>
                      <a:pt x="82" y="270"/>
                    </a:lnTo>
                    <a:lnTo>
                      <a:pt x="84" y="271"/>
                    </a:lnTo>
                    <a:lnTo>
                      <a:pt x="61" y="249"/>
                    </a:lnTo>
                    <a:lnTo>
                      <a:pt x="0" y="184"/>
                    </a:lnTo>
                    <a:lnTo>
                      <a:pt x="6" y="187"/>
                    </a:lnTo>
                    <a:lnTo>
                      <a:pt x="15" y="193"/>
                    </a:lnTo>
                    <a:lnTo>
                      <a:pt x="26" y="202"/>
                    </a:lnTo>
                    <a:lnTo>
                      <a:pt x="39" y="211"/>
                    </a:lnTo>
                    <a:lnTo>
                      <a:pt x="52" y="222"/>
                    </a:lnTo>
                    <a:lnTo>
                      <a:pt x="64" y="233"/>
                    </a:lnTo>
                    <a:lnTo>
                      <a:pt x="74" y="243"/>
                    </a:lnTo>
                    <a:lnTo>
                      <a:pt x="83" y="252"/>
                    </a:lnTo>
                    <a:lnTo>
                      <a:pt x="89" y="257"/>
                    </a:lnTo>
                    <a:lnTo>
                      <a:pt x="91" y="259"/>
                    </a:lnTo>
                    <a:lnTo>
                      <a:pt x="76" y="217"/>
                    </a:lnTo>
                    <a:lnTo>
                      <a:pt x="31" y="163"/>
                    </a:lnTo>
                    <a:lnTo>
                      <a:pt x="44" y="174"/>
                    </a:lnTo>
                    <a:lnTo>
                      <a:pt x="57" y="183"/>
                    </a:lnTo>
                    <a:lnTo>
                      <a:pt x="68" y="194"/>
                    </a:lnTo>
                    <a:lnTo>
                      <a:pt x="80" y="208"/>
                    </a:lnTo>
                    <a:lnTo>
                      <a:pt x="83" y="210"/>
                    </a:lnTo>
                    <a:lnTo>
                      <a:pt x="87" y="216"/>
                    </a:lnTo>
                    <a:lnTo>
                      <a:pt x="93" y="225"/>
                    </a:lnTo>
                    <a:lnTo>
                      <a:pt x="101" y="234"/>
                    </a:lnTo>
                    <a:lnTo>
                      <a:pt x="106" y="243"/>
                    </a:lnTo>
                    <a:lnTo>
                      <a:pt x="111" y="249"/>
                    </a:lnTo>
                    <a:lnTo>
                      <a:pt x="114" y="252"/>
                    </a:lnTo>
                    <a:lnTo>
                      <a:pt x="112" y="240"/>
                    </a:lnTo>
                    <a:lnTo>
                      <a:pt x="106" y="227"/>
                    </a:lnTo>
                    <a:lnTo>
                      <a:pt x="98" y="213"/>
                    </a:lnTo>
                    <a:lnTo>
                      <a:pt x="87" y="197"/>
                    </a:lnTo>
                    <a:lnTo>
                      <a:pt x="76" y="183"/>
                    </a:lnTo>
                    <a:lnTo>
                      <a:pt x="65" y="170"/>
                    </a:lnTo>
                    <a:lnTo>
                      <a:pt x="54" y="158"/>
                    </a:lnTo>
                    <a:lnTo>
                      <a:pt x="46" y="149"/>
                    </a:lnTo>
                    <a:lnTo>
                      <a:pt x="40" y="143"/>
                    </a:lnTo>
                    <a:lnTo>
                      <a:pt x="39" y="139"/>
                    </a:lnTo>
                    <a:lnTo>
                      <a:pt x="61" y="162"/>
                    </a:lnTo>
                    <a:lnTo>
                      <a:pt x="82" y="187"/>
                    </a:lnTo>
                    <a:lnTo>
                      <a:pt x="99" y="210"/>
                    </a:lnTo>
                    <a:lnTo>
                      <a:pt x="114" y="232"/>
                    </a:lnTo>
                    <a:lnTo>
                      <a:pt x="114" y="228"/>
                    </a:lnTo>
                    <a:lnTo>
                      <a:pt x="111" y="219"/>
                    </a:lnTo>
                    <a:lnTo>
                      <a:pt x="106" y="204"/>
                    </a:lnTo>
                    <a:lnTo>
                      <a:pt x="99" y="187"/>
                    </a:lnTo>
                    <a:lnTo>
                      <a:pt x="89" y="169"/>
                    </a:lnTo>
                    <a:lnTo>
                      <a:pt x="76" y="151"/>
                    </a:lnTo>
                    <a:lnTo>
                      <a:pt x="70" y="143"/>
                    </a:lnTo>
                    <a:lnTo>
                      <a:pt x="65" y="136"/>
                    </a:lnTo>
                    <a:lnTo>
                      <a:pt x="63" y="131"/>
                    </a:lnTo>
                    <a:lnTo>
                      <a:pt x="61" y="130"/>
                    </a:lnTo>
                    <a:lnTo>
                      <a:pt x="61" y="130"/>
                    </a:lnTo>
                    <a:lnTo>
                      <a:pt x="63" y="130"/>
                    </a:lnTo>
                    <a:lnTo>
                      <a:pt x="65" y="132"/>
                    </a:lnTo>
                    <a:lnTo>
                      <a:pt x="66" y="133"/>
                    </a:lnTo>
                    <a:lnTo>
                      <a:pt x="70" y="137"/>
                    </a:lnTo>
                    <a:lnTo>
                      <a:pt x="80" y="149"/>
                    </a:lnTo>
                    <a:lnTo>
                      <a:pt x="91" y="162"/>
                    </a:lnTo>
                    <a:lnTo>
                      <a:pt x="101" y="176"/>
                    </a:lnTo>
                    <a:lnTo>
                      <a:pt x="109" y="188"/>
                    </a:lnTo>
                    <a:lnTo>
                      <a:pt x="115" y="198"/>
                    </a:lnTo>
                    <a:lnTo>
                      <a:pt x="119" y="206"/>
                    </a:lnTo>
                    <a:lnTo>
                      <a:pt x="121" y="208"/>
                    </a:lnTo>
                    <a:lnTo>
                      <a:pt x="86" y="146"/>
                    </a:lnTo>
                    <a:lnTo>
                      <a:pt x="71" y="126"/>
                    </a:lnTo>
                    <a:lnTo>
                      <a:pt x="131" y="195"/>
                    </a:lnTo>
                    <a:lnTo>
                      <a:pt x="101" y="153"/>
                    </a:lnTo>
                    <a:lnTo>
                      <a:pt x="108" y="157"/>
                    </a:lnTo>
                    <a:lnTo>
                      <a:pt x="131" y="187"/>
                    </a:lnTo>
                    <a:lnTo>
                      <a:pt x="130" y="183"/>
                    </a:lnTo>
                    <a:lnTo>
                      <a:pt x="127" y="174"/>
                    </a:lnTo>
                    <a:lnTo>
                      <a:pt x="119" y="159"/>
                    </a:lnTo>
                    <a:lnTo>
                      <a:pt x="108" y="143"/>
                    </a:lnTo>
                    <a:lnTo>
                      <a:pt x="105" y="140"/>
                    </a:lnTo>
                    <a:lnTo>
                      <a:pt x="103" y="137"/>
                    </a:lnTo>
                    <a:lnTo>
                      <a:pt x="101" y="134"/>
                    </a:lnTo>
                    <a:lnTo>
                      <a:pt x="98" y="132"/>
                    </a:lnTo>
                    <a:lnTo>
                      <a:pt x="96" y="128"/>
                    </a:lnTo>
                    <a:lnTo>
                      <a:pt x="93" y="126"/>
                    </a:lnTo>
                    <a:lnTo>
                      <a:pt x="92" y="124"/>
                    </a:lnTo>
                    <a:lnTo>
                      <a:pt x="90" y="123"/>
                    </a:lnTo>
                    <a:lnTo>
                      <a:pt x="90" y="121"/>
                    </a:lnTo>
                    <a:lnTo>
                      <a:pt x="89" y="120"/>
                    </a:lnTo>
                    <a:lnTo>
                      <a:pt x="90" y="120"/>
                    </a:lnTo>
                    <a:lnTo>
                      <a:pt x="91" y="121"/>
                    </a:lnTo>
                    <a:lnTo>
                      <a:pt x="93" y="123"/>
                    </a:lnTo>
                    <a:lnTo>
                      <a:pt x="96" y="126"/>
                    </a:lnTo>
                    <a:lnTo>
                      <a:pt x="102" y="131"/>
                    </a:lnTo>
                    <a:lnTo>
                      <a:pt x="108" y="139"/>
                    </a:lnTo>
                    <a:lnTo>
                      <a:pt x="116" y="149"/>
                    </a:lnTo>
                    <a:lnTo>
                      <a:pt x="123" y="158"/>
                    </a:lnTo>
                    <a:lnTo>
                      <a:pt x="130" y="166"/>
                    </a:lnTo>
                    <a:lnTo>
                      <a:pt x="135" y="174"/>
                    </a:lnTo>
                    <a:lnTo>
                      <a:pt x="136" y="175"/>
                    </a:lnTo>
                    <a:lnTo>
                      <a:pt x="135" y="172"/>
                    </a:lnTo>
                    <a:lnTo>
                      <a:pt x="131" y="166"/>
                    </a:lnTo>
                    <a:lnTo>
                      <a:pt x="124" y="156"/>
                    </a:lnTo>
                    <a:lnTo>
                      <a:pt x="116" y="143"/>
                    </a:lnTo>
                    <a:lnTo>
                      <a:pt x="105" y="127"/>
                    </a:lnTo>
                    <a:lnTo>
                      <a:pt x="93" y="110"/>
                    </a:lnTo>
                    <a:lnTo>
                      <a:pt x="92" y="108"/>
                    </a:lnTo>
                    <a:lnTo>
                      <a:pt x="95" y="111"/>
                    </a:lnTo>
                    <a:lnTo>
                      <a:pt x="99" y="117"/>
                    </a:lnTo>
                    <a:lnTo>
                      <a:pt x="106" y="124"/>
                    </a:lnTo>
                    <a:lnTo>
                      <a:pt x="114" y="132"/>
                    </a:lnTo>
                    <a:lnTo>
                      <a:pt x="121" y="140"/>
                    </a:lnTo>
                    <a:lnTo>
                      <a:pt x="128" y="149"/>
                    </a:lnTo>
                    <a:lnTo>
                      <a:pt x="134" y="156"/>
                    </a:lnTo>
                    <a:lnTo>
                      <a:pt x="137" y="159"/>
                    </a:lnTo>
                    <a:lnTo>
                      <a:pt x="138" y="162"/>
                    </a:lnTo>
                    <a:lnTo>
                      <a:pt x="137" y="159"/>
                    </a:lnTo>
                    <a:lnTo>
                      <a:pt x="134" y="153"/>
                    </a:lnTo>
                    <a:lnTo>
                      <a:pt x="129" y="144"/>
                    </a:lnTo>
                    <a:lnTo>
                      <a:pt x="123" y="133"/>
                    </a:lnTo>
                    <a:lnTo>
                      <a:pt x="116" y="121"/>
                    </a:lnTo>
                    <a:lnTo>
                      <a:pt x="108" y="108"/>
                    </a:lnTo>
                    <a:lnTo>
                      <a:pt x="101" y="98"/>
                    </a:lnTo>
                    <a:lnTo>
                      <a:pt x="95" y="88"/>
                    </a:lnTo>
                    <a:lnTo>
                      <a:pt x="93" y="85"/>
                    </a:lnTo>
                    <a:lnTo>
                      <a:pt x="95" y="87"/>
                    </a:lnTo>
                    <a:lnTo>
                      <a:pt x="98" y="91"/>
                    </a:lnTo>
                    <a:lnTo>
                      <a:pt x="104" y="98"/>
                    </a:lnTo>
                    <a:lnTo>
                      <a:pt x="111" y="106"/>
                    </a:lnTo>
                    <a:lnTo>
                      <a:pt x="118" y="114"/>
                    </a:lnTo>
                    <a:lnTo>
                      <a:pt x="125" y="123"/>
                    </a:lnTo>
                    <a:lnTo>
                      <a:pt x="131" y="130"/>
                    </a:lnTo>
                    <a:lnTo>
                      <a:pt x="136" y="136"/>
                    </a:lnTo>
                    <a:lnTo>
                      <a:pt x="138" y="138"/>
                    </a:lnTo>
                    <a:lnTo>
                      <a:pt x="138" y="137"/>
                    </a:lnTo>
                    <a:lnTo>
                      <a:pt x="131" y="124"/>
                    </a:lnTo>
                    <a:lnTo>
                      <a:pt x="128" y="115"/>
                    </a:lnTo>
                    <a:lnTo>
                      <a:pt x="125" y="108"/>
                    </a:lnTo>
                    <a:lnTo>
                      <a:pt x="125" y="105"/>
                    </a:lnTo>
                    <a:lnTo>
                      <a:pt x="127" y="102"/>
                    </a:lnTo>
                    <a:lnTo>
                      <a:pt x="129" y="101"/>
                    </a:lnTo>
                    <a:lnTo>
                      <a:pt x="131" y="101"/>
                    </a:lnTo>
                    <a:lnTo>
                      <a:pt x="135" y="101"/>
                    </a:lnTo>
                    <a:lnTo>
                      <a:pt x="137" y="101"/>
                    </a:lnTo>
                    <a:lnTo>
                      <a:pt x="140" y="100"/>
                    </a:lnTo>
                    <a:lnTo>
                      <a:pt x="141" y="98"/>
                    </a:lnTo>
                    <a:lnTo>
                      <a:pt x="141" y="94"/>
                    </a:lnTo>
                    <a:lnTo>
                      <a:pt x="138" y="88"/>
                    </a:lnTo>
                    <a:lnTo>
                      <a:pt x="134" y="79"/>
                    </a:lnTo>
                    <a:lnTo>
                      <a:pt x="127" y="67"/>
                    </a:lnTo>
                    <a:lnTo>
                      <a:pt x="116" y="50"/>
                    </a:lnTo>
                    <a:lnTo>
                      <a:pt x="102" y="30"/>
                    </a:lnTo>
                    <a:lnTo>
                      <a:pt x="103" y="31"/>
                    </a:lnTo>
                    <a:lnTo>
                      <a:pt x="106" y="35"/>
                    </a:lnTo>
                    <a:lnTo>
                      <a:pt x="112" y="42"/>
                    </a:lnTo>
                    <a:lnTo>
                      <a:pt x="118" y="50"/>
                    </a:lnTo>
                    <a:lnTo>
                      <a:pt x="127" y="60"/>
                    </a:lnTo>
                    <a:lnTo>
                      <a:pt x="135" y="69"/>
                    </a:lnTo>
                    <a:lnTo>
                      <a:pt x="142" y="78"/>
                    </a:lnTo>
                    <a:lnTo>
                      <a:pt x="148" y="86"/>
                    </a:lnTo>
                    <a:lnTo>
                      <a:pt x="151" y="91"/>
                    </a:lnTo>
                    <a:lnTo>
                      <a:pt x="153" y="93"/>
                    </a:lnTo>
                    <a:lnTo>
                      <a:pt x="151" y="91"/>
                    </a:lnTo>
                    <a:lnTo>
                      <a:pt x="105" y="0"/>
                    </a:lnTo>
                    <a:lnTo>
                      <a:pt x="108" y="3"/>
                    </a:lnTo>
                    <a:lnTo>
                      <a:pt x="112" y="10"/>
                    </a:lnTo>
                    <a:lnTo>
                      <a:pt x="119" y="21"/>
                    </a:lnTo>
                    <a:lnTo>
                      <a:pt x="129" y="35"/>
                    </a:lnTo>
                    <a:lnTo>
                      <a:pt x="140" y="50"/>
                    </a:lnTo>
                    <a:lnTo>
                      <a:pt x="150" y="67"/>
                    </a:lnTo>
                    <a:lnTo>
                      <a:pt x="162" y="83"/>
                    </a:lnTo>
                    <a:lnTo>
                      <a:pt x="174" y="100"/>
                    </a:lnTo>
                    <a:lnTo>
                      <a:pt x="186" y="114"/>
                    </a:lnTo>
                    <a:lnTo>
                      <a:pt x="199" y="137"/>
                    </a:lnTo>
                    <a:lnTo>
                      <a:pt x="204" y="158"/>
                    </a:lnTo>
                    <a:lnTo>
                      <a:pt x="204" y="179"/>
                    </a:lnTo>
                    <a:lnTo>
                      <a:pt x="197" y="200"/>
                    </a:lnTo>
                    <a:lnTo>
                      <a:pt x="186" y="221"/>
                    </a:lnTo>
                    <a:lnTo>
                      <a:pt x="172" y="242"/>
                    </a:lnTo>
                    <a:lnTo>
                      <a:pt x="155" y="264"/>
                    </a:lnTo>
                    <a:lnTo>
                      <a:pt x="137" y="286"/>
                    </a:lnTo>
                    <a:lnTo>
                      <a:pt x="118" y="309"/>
                    </a:lnTo>
                    <a:lnTo>
                      <a:pt x="101" y="331"/>
                    </a:lnTo>
                    <a:lnTo>
                      <a:pt x="101" y="328"/>
                    </a:lnTo>
                    <a:lnTo>
                      <a:pt x="96" y="324"/>
                    </a:lnTo>
                    <a:lnTo>
                      <a:pt x="90" y="318"/>
                    </a:lnTo>
                    <a:lnTo>
                      <a:pt x="84" y="311"/>
                    </a:lnTo>
                    <a:lnTo>
                      <a:pt x="83" y="308"/>
                    </a:lnTo>
                    <a:lnTo>
                      <a:pt x="77" y="300"/>
                    </a:lnTo>
                    <a:lnTo>
                      <a:pt x="70" y="291"/>
                    </a:lnTo>
                    <a:lnTo>
                      <a:pt x="60" y="280"/>
                    </a:lnTo>
                    <a:lnTo>
                      <a:pt x="50" y="268"/>
                    </a:lnTo>
                    <a:lnTo>
                      <a:pt x="39" y="257"/>
                    </a:lnTo>
                    <a:lnTo>
                      <a:pt x="29" y="246"/>
                    </a:lnTo>
                    <a:lnTo>
                      <a:pt x="22" y="236"/>
                    </a:lnTo>
                    <a:lnTo>
                      <a:pt x="16" y="230"/>
                    </a:lnTo>
                    <a:lnTo>
                      <a:pt x="15" y="22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6" name="Freeform 535"/>
              <p:cNvSpPr>
                <a:spLocks/>
              </p:cNvSpPr>
              <p:nvPr/>
            </p:nvSpPr>
            <p:spPr bwMode="auto">
              <a:xfrm>
                <a:off x="6969100" y="2408942"/>
                <a:ext cx="142050" cy="406158"/>
              </a:xfrm>
              <a:custGeom>
                <a:avLst/>
                <a:gdLst>
                  <a:gd name="T0" fmla="*/ 92 w 135"/>
                  <a:gd name="T1" fmla="*/ 160 h 386"/>
                  <a:gd name="T2" fmla="*/ 92 w 135"/>
                  <a:gd name="T3" fmla="*/ 137 h 386"/>
                  <a:gd name="T4" fmla="*/ 98 w 135"/>
                  <a:gd name="T5" fmla="*/ 144 h 386"/>
                  <a:gd name="T6" fmla="*/ 105 w 135"/>
                  <a:gd name="T7" fmla="*/ 159 h 386"/>
                  <a:gd name="T8" fmla="*/ 109 w 135"/>
                  <a:gd name="T9" fmla="*/ 156 h 386"/>
                  <a:gd name="T10" fmla="*/ 103 w 135"/>
                  <a:gd name="T11" fmla="*/ 113 h 386"/>
                  <a:gd name="T12" fmla="*/ 110 w 135"/>
                  <a:gd name="T13" fmla="*/ 130 h 386"/>
                  <a:gd name="T14" fmla="*/ 121 w 135"/>
                  <a:gd name="T15" fmla="*/ 149 h 386"/>
                  <a:gd name="T16" fmla="*/ 117 w 135"/>
                  <a:gd name="T17" fmla="*/ 129 h 386"/>
                  <a:gd name="T18" fmla="*/ 114 w 135"/>
                  <a:gd name="T19" fmla="*/ 79 h 386"/>
                  <a:gd name="T20" fmla="*/ 124 w 135"/>
                  <a:gd name="T21" fmla="*/ 19 h 386"/>
                  <a:gd name="T22" fmla="*/ 20 w 135"/>
                  <a:gd name="T23" fmla="*/ 226 h 386"/>
                  <a:gd name="T24" fmla="*/ 12 w 135"/>
                  <a:gd name="T25" fmla="*/ 289 h 386"/>
                  <a:gd name="T26" fmla="*/ 35 w 135"/>
                  <a:gd name="T27" fmla="*/ 353 h 386"/>
                  <a:gd name="T28" fmla="*/ 58 w 135"/>
                  <a:gd name="T29" fmla="*/ 384 h 386"/>
                  <a:gd name="T30" fmla="*/ 43 w 135"/>
                  <a:gd name="T31" fmla="*/ 347 h 386"/>
                  <a:gd name="T32" fmla="*/ 27 w 135"/>
                  <a:gd name="T33" fmla="*/ 294 h 386"/>
                  <a:gd name="T34" fmla="*/ 27 w 135"/>
                  <a:gd name="T35" fmla="*/ 259 h 386"/>
                  <a:gd name="T36" fmla="*/ 32 w 135"/>
                  <a:gd name="T37" fmla="*/ 253 h 386"/>
                  <a:gd name="T38" fmla="*/ 35 w 135"/>
                  <a:gd name="T39" fmla="*/ 251 h 386"/>
                  <a:gd name="T40" fmla="*/ 32 w 135"/>
                  <a:gd name="T41" fmla="*/ 250 h 386"/>
                  <a:gd name="T42" fmla="*/ 30 w 135"/>
                  <a:gd name="T43" fmla="*/ 256 h 386"/>
                  <a:gd name="T44" fmla="*/ 37 w 135"/>
                  <a:gd name="T45" fmla="*/ 301 h 386"/>
                  <a:gd name="T46" fmla="*/ 53 w 135"/>
                  <a:gd name="T47" fmla="*/ 325 h 386"/>
                  <a:gd name="T48" fmla="*/ 37 w 135"/>
                  <a:gd name="T49" fmla="*/ 238 h 386"/>
                  <a:gd name="T50" fmla="*/ 46 w 135"/>
                  <a:gd name="T51" fmla="*/ 260 h 386"/>
                  <a:gd name="T52" fmla="*/ 64 w 135"/>
                  <a:gd name="T53" fmla="*/ 301 h 386"/>
                  <a:gd name="T54" fmla="*/ 73 w 135"/>
                  <a:gd name="T55" fmla="*/ 321 h 386"/>
                  <a:gd name="T56" fmla="*/ 60 w 135"/>
                  <a:gd name="T57" fmla="*/ 275 h 386"/>
                  <a:gd name="T58" fmla="*/ 52 w 135"/>
                  <a:gd name="T59" fmla="*/ 240 h 386"/>
                  <a:gd name="T60" fmla="*/ 80 w 135"/>
                  <a:gd name="T61" fmla="*/ 294 h 386"/>
                  <a:gd name="T62" fmla="*/ 77 w 135"/>
                  <a:gd name="T63" fmla="*/ 272 h 386"/>
                  <a:gd name="T64" fmla="*/ 70 w 135"/>
                  <a:gd name="T65" fmla="*/ 234 h 386"/>
                  <a:gd name="T66" fmla="*/ 67 w 135"/>
                  <a:gd name="T67" fmla="*/ 225 h 386"/>
                  <a:gd name="T68" fmla="*/ 65 w 135"/>
                  <a:gd name="T69" fmla="*/ 218 h 386"/>
                  <a:gd name="T70" fmla="*/ 65 w 135"/>
                  <a:gd name="T71" fmla="*/ 214 h 386"/>
                  <a:gd name="T72" fmla="*/ 70 w 135"/>
                  <a:gd name="T73" fmla="*/ 224 h 386"/>
                  <a:gd name="T74" fmla="*/ 77 w 135"/>
                  <a:gd name="T75" fmla="*/ 251 h 386"/>
                  <a:gd name="T76" fmla="*/ 79 w 135"/>
                  <a:gd name="T77" fmla="*/ 257 h 386"/>
                  <a:gd name="T78" fmla="*/ 77 w 135"/>
                  <a:gd name="T79" fmla="*/ 215 h 386"/>
                  <a:gd name="T80" fmla="*/ 75 w 135"/>
                  <a:gd name="T81" fmla="*/ 199 h 386"/>
                  <a:gd name="T82" fmla="*/ 83 w 135"/>
                  <a:gd name="T83" fmla="*/ 223 h 386"/>
                  <a:gd name="T84" fmla="*/ 88 w 135"/>
                  <a:gd name="T85" fmla="*/ 239 h 386"/>
                  <a:gd name="T86" fmla="*/ 86 w 135"/>
                  <a:gd name="T87" fmla="*/ 214 h 386"/>
                  <a:gd name="T88" fmla="*/ 83 w 135"/>
                  <a:gd name="T89" fmla="*/ 174 h 386"/>
                  <a:gd name="T90" fmla="*/ 89 w 135"/>
                  <a:gd name="T91" fmla="*/ 179 h 386"/>
                  <a:gd name="T92" fmla="*/ 98 w 135"/>
                  <a:gd name="T93" fmla="*/ 200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35" h="386">
                    <a:moveTo>
                      <a:pt x="101" y="202"/>
                    </a:moveTo>
                    <a:lnTo>
                      <a:pt x="96" y="178"/>
                    </a:lnTo>
                    <a:lnTo>
                      <a:pt x="92" y="160"/>
                    </a:lnTo>
                    <a:lnTo>
                      <a:pt x="91" y="148"/>
                    </a:lnTo>
                    <a:lnTo>
                      <a:pt x="91" y="141"/>
                    </a:lnTo>
                    <a:lnTo>
                      <a:pt x="92" y="137"/>
                    </a:lnTo>
                    <a:lnTo>
                      <a:pt x="94" y="137"/>
                    </a:lnTo>
                    <a:lnTo>
                      <a:pt x="96" y="141"/>
                    </a:lnTo>
                    <a:lnTo>
                      <a:pt x="98" y="144"/>
                    </a:lnTo>
                    <a:lnTo>
                      <a:pt x="101" y="149"/>
                    </a:lnTo>
                    <a:lnTo>
                      <a:pt x="103" y="155"/>
                    </a:lnTo>
                    <a:lnTo>
                      <a:pt x="105" y="159"/>
                    </a:lnTo>
                    <a:lnTo>
                      <a:pt x="108" y="161"/>
                    </a:lnTo>
                    <a:lnTo>
                      <a:pt x="109" y="160"/>
                    </a:lnTo>
                    <a:lnTo>
                      <a:pt x="109" y="156"/>
                    </a:lnTo>
                    <a:lnTo>
                      <a:pt x="109" y="147"/>
                    </a:lnTo>
                    <a:lnTo>
                      <a:pt x="107" y="134"/>
                    </a:lnTo>
                    <a:lnTo>
                      <a:pt x="103" y="113"/>
                    </a:lnTo>
                    <a:lnTo>
                      <a:pt x="104" y="116"/>
                    </a:lnTo>
                    <a:lnTo>
                      <a:pt x="107" y="122"/>
                    </a:lnTo>
                    <a:lnTo>
                      <a:pt x="110" y="130"/>
                    </a:lnTo>
                    <a:lnTo>
                      <a:pt x="115" y="138"/>
                    </a:lnTo>
                    <a:lnTo>
                      <a:pt x="118" y="145"/>
                    </a:lnTo>
                    <a:lnTo>
                      <a:pt x="121" y="149"/>
                    </a:lnTo>
                    <a:lnTo>
                      <a:pt x="121" y="147"/>
                    </a:lnTo>
                    <a:lnTo>
                      <a:pt x="120" y="140"/>
                    </a:lnTo>
                    <a:lnTo>
                      <a:pt x="117" y="129"/>
                    </a:lnTo>
                    <a:lnTo>
                      <a:pt x="116" y="115"/>
                    </a:lnTo>
                    <a:lnTo>
                      <a:pt x="114" y="98"/>
                    </a:lnTo>
                    <a:lnTo>
                      <a:pt x="114" y="79"/>
                    </a:lnTo>
                    <a:lnTo>
                      <a:pt x="115" y="59"/>
                    </a:lnTo>
                    <a:lnTo>
                      <a:pt x="118" y="39"/>
                    </a:lnTo>
                    <a:lnTo>
                      <a:pt x="124" y="19"/>
                    </a:lnTo>
                    <a:lnTo>
                      <a:pt x="135" y="0"/>
                    </a:lnTo>
                    <a:lnTo>
                      <a:pt x="75" y="103"/>
                    </a:lnTo>
                    <a:lnTo>
                      <a:pt x="20" y="226"/>
                    </a:lnTo>
                    <a:lnTo>
                      <a:pt x="0" y="260"/>
                    </a:lnTo>
                    <a:lnTo>
                      <a:pt x="5" y="272"/>
                    </a:lnTo>
                    <a:lnTo>
                      <a:pt x="12" y="289"/>
                    </a:lnTo>
                    <a:lnTo>
                      <a:pt x="19" y="310"/>
                    </a:lnTo>
                    <a:lnTo>
                      <a:pt x="26" y="332"/>
                    </a:lnTo>
                    <a:lnTo>
                      <a:pt x="35" y="353"/>
                    </a:lnTo>
                    <a:lnTo>
                      <a:pt x="47" y="372"/>
                    </a:lnTo>
                    <a:lnTo>
                      <a:pt x="59" y="386"/>
                    </a:lnTo>
                    <a:lnTo>
                      <a:pt x="58" y="384"/>
                    </a:lnTo>
                    <a:lnTo>
                      <a:pt x="54" y="375"/>
                    </a:lnTo>
                    <a:lnTo>
                      <a:pt x="48" y="362"/>
                    </a:lnTo>
                    <a:lnTo>
                      <a:pt x="43" y="347"/>
                    </a:lnTo>
                    <a:lnTo>
                      <a:pt x="37" y="330"/>
                    </a:lnTo>
                    <a:lnTo>
                      <a:pt x="31" y="311"/>
                    </a:lnTo>
                    <a:lnTo>
                      <a:pt x="27" y="294"/>
                    </a:lnTo>
                    <a:lnTo>
                      <a:pt x="25" y="277"/>
                    </a:lnTo>
                    <a:lnTo>
                      <a:pt x="26" y="262"/>
                    </a:lnTo>
                    <a:lnTo>
                      <a:pt x="27" y="259"/>
                    </a:lnTo>
                    <a:lnTo>
                      <a:pt x="28" y="257"/>
                    </a:lnTo>
                    <a:lnTo>
                      <a:pt x="30" y="256"/>
                    </a:lnTo>
                    <a:lnTo>
                      <a:pt x="32" y="253"/>
                    </a:lnTo>
                    <a:lnTo>
                      <a:pt x="33" y="253"/>
                    </a:lnTo>
                    <a:lnTo>
                      <a:pt x="35" y="252"/>
                    </a:lnTo>
                    <a:lnTo>
                      <a:pt x="35" y="251"/>
                    </a:lnTo>
                    <a:lnTo>
                      <a:pt x="35" y="250"/>
                    </a:lnTo>
                    <a:lnTo>
                      <a:pt x="33" y="250"/>
                    </a:lnTo>
                    <a:lnTo>
                      <a:pt x="32" y="250"/>
                    </a:lnTo>
                    <a:lnTo>
                      <a:pt x="31" y="251"/>
                    </a:lnTo>
                    <a:lnTo>
                      <a:pt x="30" y="253"/>
                    </a:lnTo>
                    <a:lnTo>
                      <a:pt x="30" y="256"/>
                    </a:lnTo>
                    <a:lnTo>
                      <a:pt x="28" y="272"/>
                    </a:lnTo>
                    <a:lnTo>
                      <a:pt x="31" y="288"/>
                    </a:lnTo>
                    <a:lnTo>
                      <a:pt x="37" y="301"/>
                    </a:lnTo>
                    <a:lnTo>
                      <a:pt x="43" y="311"/>
                    </a:lnTo>
                    <a:lnTo>
                      <a:pt x="48" y="319"/>
                    </a:lnTo>
                    <a:lnTo>
                      <a:pt x="53" y="325"/>
                    </a:lnTo>
                    <a:lnTo>
                      <a:pt x="56" y="326"/>
                    </a:lnTo>
                    <a:lnTo>
                      <a:pt x="34" y="250"/>
                    </a:lnTo>
                    <a:lnTo>
                      <a:pt x="37" y="238"/>
                    </a:lnTo>
                    <a:lnTo>
                      <a:pt x="38" y="240"/>
                    </a:lnTo>
                    <a:lnTo>
                      <a:pt x="41" y="249"/>
                    </a:lnTo>
                    <a:lnTo>
                      <a:pt x="46" y="260"/>
                    </a:lnTo>
                    <a:lnTo>
                      <a:pt x="52" y="274"/>
                    </a:lnTo>
                    <a:lnTo>
                      <a:pt x="58" y="287"/>
                    </a:lnTo>
                    <a:lnTo>
                      <a:pt x="64" y="301"/>
                    </a:lnTo>
                    <a:lnTo>
                      <a:pt x="69" y="311"/>
                    </a:lnTo>
                    <a:lnTo>
                      <a:pt x="72" y="319"/>
                    </a:lnTo>
                    <a:lnTo>
                      <a:pt x="73" y="321"/>
                    </a:lnTo>
                    <a:lnTo>
                      <a:pt x="69" y="307"/>
                    </a:lnTo>
                    <a:lnTo>
                      <a:pt x="64" y="291"/>
                    </a:lnTo>
                    <a:lnTo>
                      <a:pt x="60" y="275"/>
                    </a:lnTo>
                    <a:lnTo>
                      <a:pt x="57" y="260"/>
                    </a:lnTo>
                    <a:lnTo>
                      <a:pt x="53" y="249"/>
                    </a:lnTo>
                    <a:lnTo>
                      <a:pt x="52" y="240"/>
                    </a:lnTo>
                    <a:lnTo>
                      <a:pt x="51" y="237"/>
                    </a:lnTo>
                    <a:lnTo>
                      <a:pt x="63" y="256"/>
                    </a:lnTo>
                    <a:lnTo>
                      <a:pt x="80" y="294"/>
                    </a:lnTo>
                    <a:lnTo>
                      <a:pt x="79" y="291"/>
                    </a:lnTo>
                    <a:lnTo>
                      <a:pt x="78" y="283"/>
                    </a:lnTo>
                    <a:lnTo>
                      <a:pt x="77" y="272"/>
                    </a:lnTo>
                    <a:lnTo>
                      <a:pt x="75" y="259"/>
                    </a:lnTo>
                    <a:lnTo>
                      <a:pt x="72" y="246"/>
                    </a:lnTo>
                    <a:lnTo>
                      <a:pt x="70" y="234"/>
                    </a:lnTo>
                    <a:lnTo>
                      <a:pt x="69" y="232"/>
                    </a:lnTo>
                    <a:lnTo>
                      <a:pt x="67" y="228"/>
                    </a:lnTo>
                    <a:lnTo>
                      <a:pt x="67" y="225"/>
                    </a:lnTo>
                    <a:lnTo>
                      <a:pt x="66" y="223"/>
                    </a:lnTo>
                    <a:lnTo>
                      <a:pt x="65" y="220"/>
                    </a:lnTo>
                    <a:lnTo>
                      <a:pt x="65" y="218"/>
                    </a:lnTo>
                    <a:lnTo>
                      <a:pt x="65" y="215"/>
                    </a:lnTo>
                    <a:lnTo>
                      <a:pt x="65" y="214"/>
                    </a:lnTo>
                    <a:lnTo>
                      <a:pt x="65" y="214"/>
                    </a:lnTo>
                    <a:lnTo>
                      <a:pt x="66" y="215"/>
                    </a:lnTo>
                    <a:lnTo>
                      <a:pt x="69" y="218"/>
                    </a:lnTo>
                    <a:lnTo>
                      <a:pt x="70" y="224"/>
                    </a:lnTo>
                    <a:lnTo>
                      <a:pt x="72" y="232"/>
                    </a:lnTo>
                    <a:lnTo>
                      <a:pt x="75" y="242"/>
                    </a:lnTo>
                    <a:lnTo>
                      <a:pt x="77" y="251"/>
                    </a:lnTo>
                    <a:lnTo>
                      <a:pt x="78" y="258"/>
                    </a:lnTo>
                    <a:lnTo>
                      <a:pt x="79" y="260"/>
                    </a:lnTo>
                    <a:lnTo>
                      <a:pt x="79" y="257"/>
                    </a:lnTo>
                    <a:lnTo>
                      <a:pt x="79" y="247"/>
                    </a:lnTo>
                    <a:lnTo>
                      <a:pt x="78" y="233"/>
                    </a:lnTo>
                    <a:lnTo>
                      <a:pt x="77" y="215"/>
                    </a:lnTo>
                    <a:lnTo>
                      <a:pt x="73" y="196"/>
                    </a:lnTo>
                    <a:lnTo>
                      <a:pt x="73" y="195"/>
                    </a:lnTo>
                    <a:lnTo>
                      <a:pt x="75" y="199"/>
                    </a:lnTo>
                    <a:lnTo>
                      <a:pt x="77" y="206"/>
                    </a:lnTo>
                    <a:lnTo>
                      <a:pt x="80" y="214"/>
                    </a:lnTo>
                    <a:lnTo>
                      <a:pt x="83" y="223"/>
                    </a:lnTo>
                    <a:lnTo>
                      <a:pt x="85" y="231"/>
                    </a:lnTo>
                    <a:lnTo>
                      <a:pt x="88" y="237"/>
                    </a:lnTo>
                    <a:lnTo>
                      <a:pt x="88" y="239"/>
                    </a:lnTo>
                    <a:lnTo>
                      <a:pt x="88" y="236"/>
                    </a:lnTo>
                    <a:lnTo>
                      <a:pt x="88" y="227"/>
                    </a:lnTo>
                    <a:lnTo>
                      <a:pt x="86" y="214"/>
                    </a:lnTo>
                    <a:lnTo>
                      <a:pt x="85" y="200"/>
                    </a:lnTo>
                    <a:lnTo>
                      <a:pt x="84" y="186"/>
                    </a:lnTo>
                    <a:lnTo>
                      <a:pt x="83" y="174"/>
                    </a:lnTo>
                    <a:lnTo>
                      <a:pt x="83" y="172"/>
                    </a:lnTo>
                    <a:lnTo>
                      <a:pt x="85" y="173"/>
                    </a:lnTo>
                    <a:lnTo>
                      <a:pt x="89" y="179"/>
                    </a:lnTo>
                    <a:lnTo>
                      <a:pt x="91" y="186"/>
                    </a:lnTo>
                    <a:lnTo>
                      <a:pt x="95" y="194"/>
                    </a:lnTo>
                    <a:lnTo>
                      <a:pt x="98" y="200"/>
                    </a:lnTo>
                    <a:lnTo>
                      <a:pt x="101" y="204"/>
                    </a:lnTo>
                    <a:lnTo>
                      <a:pt x="101" y="20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7" name="Freeform 536"/>
              <p:cNvSpPr>
                <a:spLocks/>
              </p:cNvSpPr>
              <p:nvPr/>
            </p:nvSpPr>
            <p:spPr bwMode="auto">
              <a:xfrm>
                <a:off x="7165865" y="2471023"/>
                <a:ext cx="157833" cy="164147"/>
              </a:xfrm>
              <a:custGeom>
                <a:avLst/>
                <a:gdLst>
                  <a:gd name="T0" fmla="*/ 24 w 150"/>
                  <a:gd name="T1" fmla="*/ 98 h 156"/>
                  <a:gd name="T2" fmla="*/ 27 w 150"/>
                  <a:gd name="T3" fmla="*/ 115 h 156"/>
                  <a:gd name="T4" fmla="*/ 24 w 150"/>
                  <a:gd name="T5" fmla="*/ 116 h 156"/>
                  <a:gd name="T6" fmla="*/ 17 w 150"/>
                  <a:gd name="T7" fmla="*/ 110 h 156"/>
                  <a:gd name="T8" fmla="*/ 11 w 150"/>
                  <a:gd name="T9" fmla="*/ 103 h 156"/>
                  <a:gd name="T10" fmla="*/ 8 w 150"/>
                  <a:gd name="T11" fmla="*/ 104 h 156"/>
                  <a:gd name="T12" fmla="*/ 14 w 150"/>
                  <a:gd name="T13" fmla="*/ 117 h 156"/>
                  <a:gd name="T14" fmla="*/ 12 w 150"/>
                  <a:gd name="T15" fmla="*/ 115 h 156"/>
                  <a:gd name="T16" fmla="*/ 7 w 150"/>
                  <a:gd name="T17" fmla="*/ 110 h 156"/>
                  <a:gd name="T18" fmla="*/ 3 w 150"/>
                  <a:gd name="T19" fmla="*/ 108 h 156"/>
                  <a:gd name="T20" fmla="*/ 0 w 150"/>
                  <a:gd name="T21" fmla="*/ 115 h 156"/>
                  <a:gd name="T22" fmla="*/ 5 w 150"/>
                  <a:gd name="T23" fmla="*/ 137 h 156"/>
                  <a:gd name="T24" fmla="*/ 76 w 150"/>
                  <a:gd name="T25" fmla="*/ 97 h 156"/>
                  <a:gd name="T26" fmla="*/ 121 w 150"/>
                  <a:gd name="T27" fmla="*/ 46 h 156"/>
                  <a:gd name="T28" fmla="*/ 129 w 150"/>
                  <a:gd name="T29" fmla="*/ 33 h 156"/>
                  <a:gd name="T30" fmla="*/ 141 w 150"/>
                  <a:gd name="T31" fmla="*/ 17 h 156"/>
                  <a:gd name="T32" fmla="*/ 150 w 150"/>
                  <a:gd name="T33" fmla="*/ 4 h 156"/>
                  <a:gd name="T34" fmla="*/ 145 w 150"/>
                  <a:gd name="T35" fmla="*/ 11 h 156"/>
                  <a:gd name="T36" fmla="*/ 127 w 150"/>
                  <a:gd name="T37" fmla="*/ 24 h 156"/>
                  <a:gd name="T38" fmla="*/ 103 w 150"/>
                  <a:gd name="T39" fmla="*/ 28 h 156"/>
                  <a:gd name="T40" fmla="*/ 81 w 150"/>
                  <a:gd name="T41" fmla="*/ 26 h 156"/>
                  <a:gd name="T42" fmla="*/ 86 w 150"/>
                  <a:gd name="T43" fmla="*/ 27 h 156"/>
                  <a:gd name="T44" fmla="*/ 101 w 150"/>
                  <a:gd name="T45" fmla="*/ 32 h 156"/>
                  <a:gd name="T46" fmla="*/ 118 w 150"/>
                  <a:gd name="T47" fmla="*/ 38 h 156"/>
                  <a:gd name="T48" fmla="*/ 126 w 150"/>
                  <a:gd name="T49" fmla="*/ 38 h 156"/>
                  <a:gd name="T50" fmla="*/ 116 w 150"/>
                  <a:gd name="T51" fmla="*/ 41 h 156"/>
                  <a:gd name="T52" fmla="*/ 93 w 150"/>
                  <a:gd name="T53" fmla="*/ 44 h 156"/>
                  <a:gd name="T54" fmla="*/ 78 w 150"/>
                  <a:gd name="T55" fmla="*/ 41 h 156"/>
                  <a:gd name="T56" fmla="*/ 91 w 150"/>
                  <a:gd name="T57" fmla="*/ 46 h 156"/>
                  <a:gd name="T58" fmla="*/ 101 w 150"/>
                  <a:gd name="T59" fmla="*/ 51 h 156"/>
                  <a:gd name="T60" fmla="*/ 97 w 150"/>
                  <a:gd name="T61" fmla="*/ 54 h 156"/>
                  <a:gd name="T62" fmla="*/ 93 w 150"/>
                  <a:gd name="T63" fmla="*/ 57 h 156"/>
                  <a:gd name="T64" fmla="*/ 89 w 150"/>
                  <a:gd name="T65" fmla="*/ 57 h 156"/>
                  <a:gd name="T66" fmla="*/ 71 w 150"/>
                  <a:gd name="T67" fmla="*/ 53 h 156"/>
                  <a:gd name="T68" fmla="*/ 83 w 150"/>
                  <a:gd name="T69" fmla="*/ 69 h 156"/>
                  <a:gd name="T70" fmla="*/ 46 w 150"/>
                  <a:gd name="T71" fmla="*/ 46 h 156"/>
                  <a:gd name="T72" fmla="*/ 51 w 150"/>
                  <a:gd name="T73" fmla="*/ 54 h 156"/>
                  <a:gd name="T74" fmla="*/ 61 w 150"/>
                  <a:gd name="T75" fmla="*/ 71 h 156"/>
                  <a:gd name="T76" fmla="*/ 64 w 150"/>
                  <a:gd name="T77" fmla="*/ 81 h 156"/>
                  <a:gd name="T78" fmla="*/ 64 w 150"/>
                  <a:gd name="T79" fmla="*/ 83 h 156"/>
                  <a:gd name="T80" fmla="*/ 65 w 150"/>
                  <a:gd name="T81" fmla="*/ 84 h 156"/>
                  <a:gd name="T82" fmla="*/ 63 w 150"/>
                  <a:gd name="T83" fmla="*/ 83 h 156"/>
                  <a:gd name="T84" fmla="*/ 58 w 150"/>
                  <a:gd name="T85" fmla="*/ 79 h 156"/>
                  <a:gd name="T86" fmla="*/ 51 w 150"/>
                  <a:gd name="T87" fmla="*/ 73 h 156"/>
                  <a:gd name="T88" fmla="*/ 44 w 150"/>
                  <a:gd name="T89" fmla="*/ 60 h 156"/>
                  <a:gd name="T90" fmla="*/ 39 w 150"/>
                  <a:gd name="T91" fmla="*/ 53 h 156"/>
                  <a:gd name="T92" fmla="*/ 43 w 150"/>
                  <a:gd name="T93" fmla="*/ 63 h 156"/>
                  <a:gd name="T94" fmla="*/ 49 w 150"/>
                  <a:gd name="T95" fmla="*/ 84 h 156"/>
                  <a:gd name="T96" fmla="*/ 50 w 150"/>
                  <a:gd name="T97" fmla="*/ 94 h 156"/>
                  <a:gd name="T98" fmla="*/ 44 w 150"/>
                  <a:gd name="T99" fmla="*/ 84 h 156"/>
                  <a:gd name="T100" fmla="*/ 37 w 150"/>
                  <a:gd name="T101" fmla="*/ 70 h 156"/>
                  <a:gd name="T102" fmla="*/ 33 w 150"/>
                  <a:gd name="T103" fmla="*/ 63 h 156"/>
                  <a:gd name="T104" fmla="*/ 33 w 150"/>
                  <a:gd name="T105" fmla="*/ 75 h 156"/>
                  <a:gd name="T106" fmla="*/ 33 w 150"/>
                  <a:gd name="T107" fmla="*/ 95 h 156"/>
                  <a:gd name="T108" fmla="*/ 32 w 150"/>
                  <a:gd name="T109" fmla="*/ 96 h 156"/>
                  <a:gd name="T110" fmla="*/ 30 w 150"/>
                  <a:gd name="T111" fmla="*/ 95 h 156"/>
                  <a:gd name="T112" fmla="*/ 25 w 150"/>
                  <a:gd name="T113" fmla="*/ 90 h 156"/>
                  <a:gd name="T114" fmla="*/ 22 w 150"/>
                  <a:gd name="T115" fmla="*/ 86 h 156"/>
                  <a:gd name="T116" fmla="*/ 19 w 150"/>
                  <a:gd name="T117" fmla="*/ 83 h 156"/>
                  <a:gd name="T118" fmla="*/ 19 w 150"/>
                  <a:gd name="T119" fmla="*/ 84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50" h="156">
                    <a:moveTo>
                      <a:pt x="19" y="84"/>
                    </a:moveTo>
                    <a:lnTo>
                      <a:pt x="24" y="98"/>
                    </a:lnTo>
                    <a:lnTo>
                      <a:pt x="26" y="109"/>
                    </a:lnTo>
                    <a:lnTo>
                      <a:pt x="27" y="115"/>
                    </a:lnTo>
                    <a:lnTo>
                      <a:pt x="26" y="116"/>
                    </a:lnTo>
                    <a:lnTo>
                      <a:pt x="24" y="116"/>
                    </a:lnTo>
                    <a:lnTo>
                      <a:pt x="20" y="114"/>
                    </a:lnTo>
                    <a:lnTo>
                      <a:pt x="17" y="110"/>
                    </a:lnTo>
                    <a:lnTo>
                      <a:pt x="14" y="107"/>
                    </a:lnTo>
                    <a:lnTo>
                      <a:pt x="11" y="103"/>
                    </a:lnTo>
                    <a:lnTo>
                      <a:pt x="10" y="103"/>
                    </a:lnTo>
                    <a:lnTo>
                      <a:pt x="8" y="104"/>
                    </a:lnTo>
                    <a:lnTo>
                      <a:pt x="11" y="109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2" y="115"/>
                    </a:lnTo>
                    <a:lnTo>
                      <a:pt x="10" y="113"/>
                    </a:lnTo>
                    <a:lnTo>
                      <a:pt x="7" y="110"/>
                    </a:lnTo>
                    <a:lnTo>
                      <a:pt x="5" y="108"/>
                    </a:lnTo>
                    <a:lnTo>
                      <a:pt x="3" y="108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3" y="123"/>
                    </a:lnTo>
                    <a:lnTo>
                      <a:pt x="5" y="137"/>
                    </a:lnTo>
                    <a:lnTo>
                      <a:pt x="11" y="156"/>
                    </a:lnTo>
                    <a:lnTo>
                      <a:pt x="76" y="97"/>
                    </a:lnTo>
                    <a:lnTo>
                      <a:pt x="120" y="50"/>
                    </a:lnTo>
                    <a:lnTo>
                      <a:pt x="121" y="46"/>
                    </a:lnTo>
                    <a:lnTo>
                      <a:pt x="125" y="40"/>
                    </a:lnTo>
                    <a:lnTo>
                      <a:pt x="129" y="33"/>
                    </a:lnTo>
                    <a:lnTo>
                      <a:pt x="135" y="25"/>
                    </a:lnTo>
                    <a:lnTo>
                      <a:pt x="141" y="17"/>
                    </a:lnTo>
                    <a:lnTo>
                      <a:pt x="146" y="8"/>
                    </a:lnTo>
                    <a:lnTo>
                      <a:pt x="150" y="4"/>
                    </a:lnTo>
                    <a:lnTo>
                      <a:pt x="148" y="0"/>
                    </a:lnTo>
                    <a:lnTo>
                      <a:pt x="145" y="11"/>
                    </a:lnTo>
                    <a:lnTo>
                      <a:pt x="138" y="19"/>
                    </a:lnTo>
                    <a:lnTo>
                      <a:pt x="127" y="24"/>
                    </a:lnTo>
                    <a:lnTo>
                      <a:pt x="116" y="27"/>
                    </a:lnTo>
                    <a:lnTo>
                      <a:pt x="103" y="28"/>
                    </a:lnTo>
                    <a:lnTo>
                      <a:pt x="91" y="27"/>
                    </a:lnTo>
                    <a:lnTo>
                      <a:pt x="81" y="26"/>
                    </a:lnTo>
                    <a:lnTo>
                      <a:pt x="81" y="25"/>
                    </a:lnTo>
                    <a:lnTo>
                      <a:pt x="86" y="27"/>
                    </a:lnTo>
                    <a:lnTo>
                      <a:pt x="93" y="30"/>
                    </a:lnTo>
                    <a:lnTo>
                      <a:pt x="101" y="32"/>
                    </a:lnTo>
                    <a:lnTo>
                      <a:pt x="109" y="36"/>
                    </a:lnTo>
                    <a:lnTo>
                      <a:pt x="118" y="38"/>
                    </a:lnTo>
                    <a:lnTo>
                      <a:pt x="123" y="39"/>
                    </a:lnTo>
                    <a:lnTo>
                      <a:pt x="126" y="38"/>
                    </a:lnTo>
                    <a:lnTo>
                      <a:pt x="123" y="39"/>
                    </a:lnTo>
                    <a:lnTo>
                      <a:pt x="116" y="41"/>
                    </a:lnTo>
                    <a:lnTo>
                      <a:pt x="106" y="44"/>
                    </a:lnTo>
                    <a:lnTo>
                      <a:pt x="93" y="44"/>
                    </a:lnTo>
                    <a:lnTo>
                      <a:pt x="76" y="39"/>
                    </a:lnTo>
                    <a:lnTo>
                      <a:pt x="78" y="41"/>
                    </a:lnTo>
                    <a:lnTo>
                      <a:pt x="84" y="44"/>
                    </a:lnTo>
                    <a:lnTo>
                      <a:pt x="91" y="46"/>
                    </a:lnTo>
                    <a:lnTo>
                      <a:pt x="97" y="49"/>
                    </a:lnTo>
                    <a:lnTo>
                      <a:pt x="101" y="51"/>
                    </a:lnTo>
                    <a:lnTo>
                      <a:pt x="100" y="53"/>
                    </a:lnTo>
                    <a:lnTo>
                      <a:pt x="97" y="54"/>
                    </a:lnTo>
                    <a:lnTo>
                      <a:pt x="95" y="56"/>
                    </a:lnTo>
                    <a:lnTo>
                      <a:pt x="93" y="57"/>
                    </a:lnTo>
                    <a:lnTo>
                      <a:pt x="91" y="57"/>
                    </a:lnTo>
                    <a:lnTo>
                      <a:pt x="89" y="57"/>
                    </a:lnTo>
                    <a:lnTo>
                      <a:pt x="89" y="57"/>
                    </a:lnTo>
                    <a:lnTo>
                      <a:pt x="71" y="53"/>
                    </a:lnTo>
                    <a:lnTo>
                      <a:pt x="67" y="47"/>
                    </a:lnTo>
                    <a:lnTo>
                      <a:pt x="83" y="69"/>
                    </a:lnTo>
                    <a:lnTo>
                      <a:pt x="70" y="71"/>
                    </a:lnTo>
                    <a:lnTo>
                      <a:pt x="46" y="46"/>
                    </a:lnTo>
                    <a:lnTo>
                      <a:pt x="48" y="49"/>
                    </a:lnTo>
                    <a:lnTo>
                      <a:pt x="51" y="54"/>
                    </a:lnTo>
                    <a:lnTo>
                      <a:pt x="56" y="63"/>
                    </a:lnTo>
                    <a:lnTo>
                      <a:pt x="61" y="71"/>
                    </a:lnTo>
                    <a:lnTo>
                      <a:pt x="63" y="78"/>
                    </a:lnTo>
                    <a:lnTo>
                      <a:pt x="64" y="81"/>
                    </a:lnTo>
                    <a:lnTo>
                      <a:pt x="64" y="82"/>
                    </a:lnTo>
                    <a:lnTo>
                      <a:pt x="64" y="83"/>
                    </a:lnTo>
                    <a:lnTo>
                      <a:pt x="65" y="83"/>
                    </a:lnTo>
                    <a:lnTo>
                      <a:pt x="65" y="84"/>
                    </a:lnTo>
                    <a:lnTo>
                      <a:pt x="64" y="83"/>
                    </a:lnTo>
                    <a:lnTo>
                      <a:pt x="63" y="83"/>
                    </a:lnTo>
                    <a:lnTo>
                      <a:pt x="61" y="82"/>
                    </a:lnTo>
                    <a:lnTo>
                      <a:pt x="58" y="79"/>
                    </a:lnTo>
                    <a:lnTo>
                      <a:pt x="54" y="77"/>
                    </a:lnTo>
                    <a:lnTo>
                      <a:pt x="51" y="73"/>
                    </a:lnTo>
                    <a:lnTo>
                      <a:pt x="48" y="68"/>
                    </a:lnTo>
                    <a:lnTo>
                      <a:pt x="44" y="60"/>
                    </a:lnTo>
                    <a:lnTo>
                      <a:pt x="40" y="56"/>
                    </a:lnTo>
                    <a:lnTo>
                      <a:pt x="39" y="53"/>
                    </a:lnTo>
                    <a:lnTo>
                      <a:pt x="40" y="56"/>
                    </a:lnTo>
                    <a:lnTo>
                      <a:pt x="43" y="63"/>
                    </a:lnTo>
                    <a:lnTo>
                      <a:pt x="45" y="72"/>
                    </a:lnTo>
                    <a:lnTo>
                      <a:pt x="49" y="84"/>
                    </a:lnTo>
                    <a:lnTo>
                      <a:pt x="51" y="94"/>
                    </a:lnTo>
                    <a:lnTo>
                      <a:pt x="50" y="94"/>
                    </a:lnTo>
                    <a:lnTo>
                      <a:pt x="48" y="90"/>
                    </a:lnTo>
                    <a:lnTo>
                      <a:pt x="44" y="84"/>
                    </a:lnTo>
                    <a:lnTo>
                      <a:pt x="40" y="77"/>
                    </a:lnTo>
                    <a:lnTo>
                      <a:pt x="37" y="70"/>
                    </a:lnTo>
                    <a:lnTo>
                      <a:pt x="33" y="64"/>
                    </a:lnTo>
                    <a:lnTo>
                      <a:pt x="33" y="63"/>
                    </a:lnTo>
                    <a:lnTo>
                      <a:pt x="33" y="66"/>
                    </a:lnTo>
                    <a:lnTo>
                      <a:pt x="33" y="75"/>
                    </a:lnTo>
                    <a:lnTo>
                      <a:pt x="33" y="85"/>
                    </a:lnTo>
                    <a:lnTo>
                      <a:pt x="33" y="95"/>
                    </a:lnTo>
                    <a:lnTo>
                      <a:pt x="33" y="96"/>
                    </a:lnTo>
                    <a:lnTo>
                      <a:pt x="32" y="96"/>
                    </a:lnTo>
                    <a:lnTo>
                      <a:pt x="31" y="96"/>
                    </a:lnTo>
                    <a:lnTo>
                      <a:pt x="30" y="95"/>
                    </a:lnTo>
                    <a:lnTo>
                      <a:pt x="27" y="92"/>
                    </a:lnTo>
                    <a:lnTo>
                      <a:pt x="25" y="90"/>
                    </a:lnTo>
                    <a:lnTo>
                      <a:pt x="24" y="88"/>
                    </a:lnTo>
                    <a:lnTo>
                      <a:pt x="22" y="86"/>
                    </a:lnTo>
                    <a:lnTo>
                      <a:pt x="20" y="84"/>
                    </a:lnTo>
                    <a:lnTo>
                      <a:pt x="19" y="83"/>
                    </a:lnTo>
                    <a:lnTo>
                      <a:pt x="18" y="83"/>
                    </a:lnTo>
                    <a:lnTo>
                      <a:pt x="19" y="8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8" name="Freeform 537"/>
              <p:cNvSpPr>
                <a:spLocks/>
              </p:cNvSpPr>
              <p:nvPr/>
            </p:nvSpPr>
            <p:spPr bwMode="auto">
              <a:xfrm>
                <a:off x="6989092" y="2421569"/>
                <a:ext cx="84178" cy="88387"/>
              </a:xfrm>
              <a:custGeom>
                <a:avLst/>
                <a:gdLst>
                  <a:gd name="T0" fmla="*/ 80 w 80"/>
                  <a:gd name="T1" fmla="*/ 73 h 84"/>
                  <a:gd name="T2" fmla="*/ 73 w 80"/>
                  <a:gd name="T3" fmla="*/ 62 h 84"/>
                  <a:gd name="T4" fmla="*/ 71 w 80"/>
                  <a:gd name="T5" fmla="*/ 52 h 84"/>
                  <a:gd name="T6" fmla="*/ 71 w 80"/>
                  <a:gd name="T7" fmla="*/ 41 h 84"/>
                  <a:gd name="T8" fmla="*/ 71 w 80"/>
                  <a:gd name="T9" fmla="*/ 28 h 84"/>
                  <a:gd name="T10" fmla="*/ 70 w 80"/>
                  <a:gd name="T11" fmla="*/ 33 h 84"/>
                  <a:gd name="T12" fmla="*/ 69 w 80"/>
                  <a:gd name="T13" fmla="*/ 43 h 84"/>
                  <a:gd name="T14" fmla="*/ 67 w 80"/>
                  <a:gd name="T15" fmla="*/ 53 h 84"/>
                  <a:gd name="T16" fmla="*/ 67 w 80"/>
                  <a:gd name="T17" fmla="*/ 59 h 84"/>
                  <a:gd name="T18" fmla="*/ 67 w 80"/>
                  <a:gd name="T19" fmla="*/ 60 h 84"/>
                  <a:gd name="T20" fmla="*/ 66 w 80"/>
                  <a:gd name="T21" fmla="*/ 61 h 84"/>
                  <a:gd name="T22" fmla="*/ 65 w 80"/>
                  <a:gd name="T23" fmla="*/ 60 h 84"/>
                  <a:gd name="T24" fmla="*/ 64 w 80"/>
                  <a:gd name="T25" fmla="*/ 59 h 84"/>
                  <a:gd name="T26" fmla="*/ 61 w 80"/>
                  <a:gd name="T27" fmla="*/ 58 h 84"/>
                  <a:gd name="T28" fmla="*/ 60 w 80"/>
                  <a:gd name="T29" fmla="*/ 56 h 84"/>
                  <a:gd name="T30" fmla="*/ 59 w 80"/>
                  <a:gd name="T31" fmla="*/ 55 h 84"/>
                  <a:gd name="T32" fmla="*/ 59 w 80"/>
                  <a:gd name="T33" fmla="*/ 54 h 84"/>
                  <a:gd name="T34" fmla="*/ 58 w 80"/>
                  <a:gd name="T35" fmla="*/ 54 h 84"/>
                  <a:gd name="T36" fmla="*/ 53 w 80"/>
                  <a:gd name="T37" fmla="*/ 41 h 84"/>
                  <a:gd name="T38" fmla="*/ 47 w 80"/>
                  <a:gd name="T39" fmla="*/ 32 h 84"/>
                  <a:gd name="T40" fmla="*/ 40 w 80"/>
                  <a:gd name="T41" fmla="*/ 22 h 84"/>
                  <a:gd name="T42" fmla="*/ 33 w 80"/>
                  <a:gd name="T43" fmla="*/ 13 h 84"/>
                  <a:gd name="T44" fmla="*/ 27 w 80"/>
                  <a:gd name="T45" fmla="*/ 0 h 84"/>
                  <a:gd name="T46" fmla="*/ 34 w 80"/>
                  <a:gd name="T47" fmla="*/ 19 h 84"/>
                  <a:gd name="T48" fmla="*/ 40 w 80"/>
                  <a:gd name="T49" fmla="*/ 36 h 84"/>
                  <a:gd name="T50" fmla="*/ 48 w 80"/>
                  <a:gd name="T51" fmla="*/ 54 h 84"/>
                  <a:gd name="T52" fmla="*/ 44 w 80"/>
                  <a:gd name="T53" fmla="*/ 48 h 84"/>
                  <a:gd name="T54" fmla="*/ 35 w 80"/>
                  <a:gd name="T55" fmla="*/ 41 h 84"/>
                  <a:gd name="T56" fmla="*/ 26 w 80"/>
                  <a:gd name="T57" fmla="*/ 34 h 84"/>
                  <a:gd name="T58" fmla="*/ 16 w 80"/>
                  <a:gd name="T59" fmla="*/ 28 h 84"/>
                  <a:gd name="T60" fmla="*/ 8 w 80"/>
                  <a:gd name="T61" fmla="*/ 23 h 84"/>
                  <a:gd name="T62" fmla="*/ 2 w 80"/>
                  <a:gd name="T63" fmla="*/ 20 h 84"/>
                  <a:gd name="T64" fmla="*/ 0 w 80"/>
                  <a:gd name="T65" fmla="*/ 19 h 84"/>
                  <a:gd name="T66" fmla="*/ 8 w 80"/>
                  <a:gd name="T67" fmla="*/ 30 h 84"/>
                  <a:gd name="T68" fmla="*/ 16 w 80"/>
                  <a:gd name="T69" fmla="*/ 39 h 84"/>
                  <a:gd name="T70" fmla="*/ 27 w 80"/>
                  <a:gd name="T71" fmla="*/ 46 h 84"/>
                  <a:gd name="T72" fmla="*/ 38 w 80"/>
                  <a:gd name="T73" fmla="*/ 55 h 84"/>
                  <a:gd name="T74" fmla="*/ 29 w 80"/>
                  <a:gd name="T75" fmla="*/ 61 h 84"/>
                  <a:gd name="T76" fmla="*/ 22 w 80"/>
                  <a:gd name="T77" fmla="*/ 65 h 84"/>
                  <a:gd name="T78" fmla="*/ 14 w 80"/>
                  <a:gd name="T79" fmla="*/ 68 h 84"/>
                  <a:gd name="T80" fmla="*/ 6 w 80"/>
                  <a:gd name="T81" fmla="*/ 74 h 84"/>
                  <a:gd name="T82" fmla="*/ 3 w 80"/>
                  <a:gd name="T83" fmla="*/ 78 h 84"/>
                  <a:gd name="T84" fmla="*/ 15 w 80"/>
                  <a:gd name="T85" fmla="*/ 74 h 84"/>
                  <a:gd name="T86" fmla="*/ 27 w 80"/>
                  <a:gd name="T87" fmla="*/ 71 h 84"/>
                  <a:gd name="T88" fmla="*/ 38 w 80"/>
                  <a:gd name="T89" fmla="*/ 69 h 84"/>
                  <a:gd name="T90" fmla="*/ 48 w 80"/>
                  <a:gd name="T91" fmla="*/ 71 h 84"/>
                  <a:gd name="T92" fmla="*/ 58 w 80"/>
                  <a:gd name="T93" fmla="*/ 77 h 84"/>
                  <a:gd name="T94" fmla="*/ 60 w 80"/>
                  <a:gd name="T95" fmla="*/ 78 h 84"/>
                  <a:gd name="T96" fmla="*/ 61 w 80"/>
                  <a:gd name="T97" fmla="*/ 79 h 84"/>
                  <a:gd name="T98" fmla="*/ 64 w 80"/>
                  <a:gd name="T99" fmla="*/ 80 h 84"/>
                  <a:gd name="T100" fmla="*/ 65 w 80"/>
                  <a:gd name="T101" fmla="*/ 80 h 84"/>
                  <a:gd name="T102" fmla="*/ 66 w 80"/>
                  <a:gd name="T103" fmla="*/ 80 h 84"/>
                  <a:gd name="T104" fmla="*/ 67 w 80"/>
                  <a:gd name="T105" fmla="*/ 80 h 84"/>
                  <a:gd name="T106" fmla="*/ 70 w 80"/>
                  <a:gd name="T107" fmla="*/ 81 h 84"/>
                  <a:gd name="T108" fmla="*/ 71 w 80"/>
                  <a:gd name="T109" fmla="*/ 84 h 84"/>
                  <a:gd name="T110" fmla="*/ 72 w 80"/>
                  <a:gd name="T111" fmla="*/ 81 h 84"/>
                  <a:gd name="T112" fmla="*/ 73 w 80"/>
                  <a:gd name="T113" fmla="*/ 79 h 84"/>
                  <a:gd name="T114" fmla="*/ 75 w 80"/>
                  <a:gd name="T115" fmla="*/ 78 h 84"/>
                  <a:gd name="T116" fmla="*/ 77 w 80"/>
                  <a:gd name="T117" fmla="*/ 75 h 84"/>
                  <a:gd name="T118" fmla="*/ 79 w 80"/>
                  <a:gd name="T119" fmla="*/ 74 h 84"/>
                  <a:gd name="T120" fmla="*/ 80 w 80"/>
                  <a:gd name="T121" fmla="*/ 73 h 84"/>
                  <a:gd name="T122" fmla="*/ 80 w 80"/>
                  <a:gd name="T123" fmla="*/ 7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0" h="84">
                    <a:moveTo>
                      <a:pt x="80" y="73"/>
                    </a:moveTo>
                    <a:lnTo>
                      <a:pt x="73" y="62"/>
                    </a:lnTo>
                    <a:lnTo>
                      <a:pt x="71" y="52"/>
                    </a:lnTo>
                    <a:lnTo>
                      <a:pt x="71" y="41"/>
                    </a:lnTo>
                    <a:lnTo>
                      <a:pt x="71" y="28"/>
                    </a:lnTo>
                    <a:lnTo>
                      <a:pt x="70" y="33"/>
                    </a:lnTo>
                    <a:lnTo>
                      <a:pt x="69" y="43"/>
                    </a:lnTo>
                    <a:lnTo>
                      <a:pt x="67" y="53"/>
                    </a:lnTo>
                    <a:lnTo>
                      <a:pt x="67" y="59"/>
                    </a:lnTo>
                    <a:lnTo>
                      <a:pt x="67" y="60"/>
                    </a:lnTo>
                    <a:lnTo>
                      <a:pt x="66" y="61"/>
                    </a:lnTo>
                    <a:lnTo>
                      <a:pt x="65" y="60"/>
                    </a:lnTo>
                    <a:lnTo>
                      <a:pt x="64" y="59"/>
                    </a:lnTo>
                    <a:lnTo>
                      <a:pt x="61" y="58"/>
                    </a:lnTo>
                    <a:lnTo>
                      <a:pt x="60" y="56"/>
                    </a:lnTo>
                    <a:lnTo>
                      <a:pt x="59" y="55"/>
                    </a:lnTo>
                    <a:lnTo>
                      <a:pt x="59" y="54"/>
                    </a:lnTo>
                    <a:lnTo>
                      <a:pt x="58" y="54"/>
                    </a:lnTo>
                    <a:lnTo>
                      <a:pt x="53" y="41"/>
                    </a:lnTo>
                    <a:lnTo>
                      <a:pt x="47" y="32"/>
                    </a:lnTo>
                    <a:lnTo>
                      <a:pt x="40" y="22"/>
                    </a:lnTo>
                    <a:lnTo>
                      <a:pt x="33" y="13"/>
                    </a:lnTo>
                    <a:lnTo>
                      <a:pt x="27" y="0"/>
                    </a:lnTo>
                    <a:lnTo>
                      <a:pt x="34" y="19"/>
                    </a:lnTo>
                    <a:lnTo>
                      <a:pt x="40" y="36"/>
                    </a:lnTo>
                    <a:lnTo>
                      <a:pt x="48" y="54"/>
                    </a:lnTo>
                    <a:lnTo>
                      <a:pt x="44" y="48"/>
                    </a:lnTo>
                    <a:lnTo>
                      <a:pt x="35" y="41"/>
                    </a:lnTo>
                    <a:lnTo>
                      <a:pt x="26" y="34"/>
                    </a:lnTo>
                    <a:lnTo>
                      <a:pt x="16" y="28"/>
                    </a:lnTo>
                    <a:lnTo>
                      <a:pt x="8" y="23"/>
                    </a:lnTo>
                    <a:lnTo>
                      <a:pt x="2" y="20"/>
                    </a:lnTo>
                    <a:lnTo>
                      <a:pt x="0" y="19"/>
                    </a:lnTo>
                    <a:lnTo>
                      <a:pt x="8" y="30"/>
                    </a:lnTo>
                    <a:lnTo>
                      <a:pt x="16" y="39"/>
                    </a:lnTo>
                    <a:lnTo>
                      <a:pt x="27" y="46"/>
                    </a:lnTo>
                    <a:lnTo>
                      <a:pt x="38" y="55"/>
                    </a:lnTo>
                    <a:lnTo>
                      <a:pt x="29" y="61"/>
                    </a:lnTo>
                    <a:lnTo>
                      <a:pt x="22" y="65"/>
                    </a:lnTo>
                    <a:lnTo>
                      <a:pt x="14" y="68"/>
                    </a:lnTo>
                    <a:lnTo>
                      <a:pt x="6" y="74"/>
                    </a:lnTo>
                    <a:lnTo>
                      <a:pt x="3" y="78"/>
                    </a:lnTo>
                    <a:lnTo>
                      <a:pt x="15" y="74"/>
                    </a:lnTo>
                    <a:lnTo>
                      <a:pt x="27" y="71"/>
                    </a:lnTo>
                    <a:lnTo>
                      <a:pt x="38" y="69"/>
                    </a:lnTo>
                    <a:lnTo>
                      <a:pt x="48" y="71"/>
                    </a:lnTo>
                    <a:lnTo>
                      <a:pt x="58" y="77"/>
                    </a:lnTo>
                    <a:lnTo>
                      <a:pt x="60" y="78"/>
                    </a:lnTo>
                    <a:lnTo>
                      <a:pt x="61" y="79"/>
                    </a:lnTo>
                    <a:lnTo>
                      <a:pt x="64" y="80"/>
                    </a:lnTo>
                    <a:lnTo>
                      <a:pt x="65" y="80"/>
                    </a:lnTo>
                    <a:lnTo>
                      <a:pt x="66" y="80"/>
                    </a:lnTo>
                    <a:lnTo>
                      <a:pt x="67" y="80"/>
                    </a:lnTo>
                    <a:lnTo>
                      <a:pt x="70" y="81"/>
                    </a:lnTo>
                    <a:lnTo>
                      <a:pt x="71" y="84"/>
                    </a:lnTo>
                    <a:lnTo>
                      <a:pt x="72" y="81"/>
                    </a:lnTo>
                    <a:lnTo>
                      <a:pt x="73" y="79"/>
                    </a:lnTo>
                    <a:lnTo>
                      <a:pt x="75" y="78"/>
                    </a:lnTo>
                    <a:lnTo>
                      <a:pt x="77" y="75"/>
                    </a:lnTo>
                    <a:lnTo>
                      <a:pt x="79" y="74"/>
                    </a:lnTo>
                    <a:lnTo>
                      <a:pt x="80" y="73"/>
                    </a:lnTo>
                    <a:lnTo>
                      <a:pt x="80" y="7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9" name="Freeform 538"/>
              <p:cNvSpPr>
                <a:spLocks/>
              </p:cNvSpPr>
              <p:nvPr/>
            </p:nvSpPr>
            <p:spPr bwMode="auto">
              <a:xfrm>
                <a:off x="6956473" y="2572036"/>
                <a:ext cx="46298" cy="63133"/>
              </a:xfrm>
              <a:custGeom>
                <a:avLst/>
                <a:gdLst>
                  <a:gd name="T0" fmla="*/ 44 w 44"/>
                  <a:gd name="T1" fmla="*/ 52 h 60"/>
                  <a:gd name="T2" fmla="*/ 39 w 44"/>
                  <a:gd name="T3" fmla="*/ 43 h 60"/>
                  <a:gd name="T4" fmla="*/ 38 w 44"/>
                  <a:gd name="T5" fmla="*/ 32 h 60"/>
                  <a:gd name="T6" fmla="*/ 39 w 44"/>
                  <a:gd name="T7" fmla="*/ 20 h 60"/>
                  <a:gd name="T8" fmla="*/ 38 w 44"/>
                  <a:gd name="T9" fmla="*/ 24 h 60"/>
                  <a:gd name="T10" fmla="*/ 37 w 44"/>
                  <a:gd name="T11" fmla="*/ 31 h 60"/>
                  <a:gd name="T12" fmla="*/ 37 w 44"/>
                  <a:gd name="T13" fmla="*/ 38 h 60"/>
                  <a:gd name="T14" fmla="*/ 37 w 44"/>
                  <a:gd name="T15" fmla="*/ 43 h 60"/>
                  <a:gd name="T16" fmla="*/ 36 w 44"/>
                  <a:gd name="T17" fmla="*/ 44 h 60"/>
                  <a:gd name="T18" fmla="*/ 36 w 44"/>
                  <a:gd name="T19" fmla="*/ 44 h 60"/>
                  <a:gd name="T20" fmla="*/ 34 w 44"/>
                  <a:gd name="T21" fmla="*/ 43 h 60"/>
                  <a:gd name="T22" fmla="*/ 33 w 44"/>
                  <a:gd name="T23" fmla="*/ 41 h 60"/>
                  <a:gd name="T24" fmla="*/ 32 w 44"/>
                  <a:gd name="T25" fmla="*/ 40 h 60"/>
                  <a:gd name="T26" fmla="*/ 32 w 44"/>
                  <a:gd name="T27" fmla="*/ 39 h 60"/>
                  <a:gd name="T28" fmla="*/ 31 w 44"/>
                  <a:gd name="T29" fmla="*/ 39 h 60"/>
                  <a:gd name="T30" fmla="*/ 27 w 44"/>
                  <a:gd name="T31" fmla="*/ 27 h 60"/>
                  <a:gd name="T32" fmla="*/ 23 w 44"/>
                  <a:gd name="T33" fmla="*/ 19 h 60"/>
                  <a:gd name="T34" fmla="*/ 18 w 44"/>
                  <a:gd name="T35" fmla="*/ 12 h 60"/>
                  <a:gd name="T36" fmla="*/ 14 w 44"/>
                  <a:gd name="T37" fmla="*/ 0 h 60"/>
                  <a:gd name="T38" fmla="*/ 20 w 44"/>
                  <a:gd name="T39" fmla="*/ 20 h 60"/>
                  <a:gd name="T40" fmla="*/ 26 w 44"/>
                  <a:gd name="T41" fmla="*/ 39 h 60"/>
                  <a:gd name="T42" fmla="*/ 21 w 44"/>
                  <a:gd name="T43" fmla="*/ 33 h 60"/>
                  <a:gd name="T44" fmla="*/ 15 w 44"/>
                  <a:gd name="T45" fmla="*/ 26 h 60"/>
                  <a:gd name="T46" fmla="*/ 7 w 44"/>
                  <a:gd name="T47" fmla="*/ 19 h 60"/>
                  <a:gd name="T48" fmla="*/ 2 w 44"/>
                  <a:gd name="T49" fmla="*/ 15 h 60"/>
                  <a:gd name="T50" fmla="*/ 0 w 44"/>
                  <a:gd name="T51" fmla="*/ 13 h 60"/>
                  <a:gd name="T52" fmla="*/ 4 w 44"/>
                  <a:gd name="T53" fmla="*/ 23 h 60"/>
                  <a:gd name="T54" fmla="*/ 8 w 44"/>
                  <a:gd name="T55" fmla="*/ 28 h 60"/>
                  <a:gd name="T56" fmla="*/ 14 w 44"/>
                  <a:gd name="T57" fmla="*/ 33 h 60"/>
                  <a:gd name="T58" fmla="*/ 20 w 44"/>
                  <a:gd name="T59" fmla="*/ 40 h 60"/>
                  <a:gd name="T60" fmla="*/ 17 w 44"/>
                  <a:gd name="T61" fmla="*/ 44 h 60"/>
                  <a:gd name="T62" fmla="*/ 14 w 44"/>
                  <a:gd name="T63" fmla="*/ 45 h 60"/>
                  <a:gd name="T64" fmla="*/ 12 w 44"/>
                  <a:gd name="T65" fmla="*/ 47 h 60"/>
                  <a:gd name="T66" fmla="*/ 8 w 44"/>
                  <a:gd name="T67" fmla="*/ 49 h 60"/>
                  <a:gd name="T68" fmla="*/ 6 w 44"/>
                  <a:gd name="T69" fmla="*/ 51 h 60"/>
                  <a:gd name="T70" fmla="*/ 2 w 44"/>
                  <a:gd name="T71" fmla="*/ 55 h 60"/>
                  <a:gd name="T72" fmla="*/ 1 w 44"/>
                  <a:gd name="T73" fmla="*/ 57 h 60"/>
                  <a:gd name="T74" fmla="*/ 10 w 44"/>
                  <a:gd name="T75" fmla="*/ 53 h 60"/>
                  <a:gd name="T76" fmla="*/ 17 w 44"/>
                  <a:gd name="T77" fmla="*/ 51 h 60"/>
                  <a:gd name="T78" fmla="*/ 25 w 44"/>
                  <a:gd name="T79" fmla="*/ 51 h 60"/>
                  <a:gd name="T80" fmla="*/ 31 w 44"/>
                  <a:gd name="T81" fmla="*/ 56 h 60"/>
                  <a:gd name="T82" fmla="*/ 32 w 44"/>
                  <a:gd name="T83" fmla="*/ 57 h 60"/>
                  <a:gd name="T84" fmla="*/ 33 w 44"/>
                  <a:gd name="T85" fmla="*/ 58 h 60"/>
                  <a:gd name="T86" fmla="*/ 34 w 44"/>
                  <a:gd name="T87" fmla="*/ 58 h 60"/>
                  <a:gd name="T88" fmla="*/ 36 w 44"/>
                  <a:gd name="T89" fmla="*/ 58 h 60"/>
                  <a:gd name="T90" fmla="*/ 36 w 44"/>
                  <a:gd name="T91" fmla="*/ 58 h 60"/>
                  <a:gd name="T92" fmla="*/ 37 w 44"/>
                  <a:gd name="T93" fmla="*/ 58 h 60"/>
                  <a:gd name="T94" fmla="*/ 39 w 44"/>
                  <a:gd name="T95" fmla="*/ 60 h 60"/>
                  <a:gd name="T96" fmla="*/ 39 w 44"/>
                  <a:gd name="T97" fmla="*/ 58 h 60"/>
                  <a:gd name="T98" fmla="*/ 40 w 44"/>
                  <a:gd name="T99" fmla="*/ 56 h 60"/>
                  <a:gd name="T100" fmla="*/ 42 w 44"/>
                  <a:gd name="T101" fmla="*/ 55 h 60"/>
                  <a:gd name="T102" fmla="*/ 43 w 44"/>
                  <a:gd name="T103" fmla="*/ 53 h 60"/>
                  <a:gd name="T104" fmla="*/ 44 w 44"/>
                  <a:gd name="T105" fmla="*/ 5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4" h="60">
                    <a:moveTo>
                      <a:pt x="44" y="52"/>
                    </a:moveTo>
                    <a:lnTo>
                      <a:pt x="39" y="43"/>
                    </a:lnTo>
                    <a:lnTo>
                      <a:pt x="38" y="32"/>
                    </a:lnTo>
                    <a:lnTo>
                      <a:pt x="39" y="20"/>
                    </a:lnTo>
                    <a:lnTo>
                      <a:pt x="38" y="24"/>
                    </a:lnTo>
                    <a:lnTo>
                      <a:pt x="37" y="31"/>
                    </a:lnTo>
                    <a:lnTo>
                      <a:pt x="37" y="38"/>
                    </a:lnTo>
                    <a:lnTo>
                      <a:pt x="37" y="43"/>
                    </a:lnTo>
                    <a:lnTo>
                      <a:pt x="36" y="44"/>
                    </a:lnTo>
                    <a:lnTo>
                      <a:pt x="36" y="44"/>
                    </a:lnTo>
                    <a:lnTo>
                      <a:pt x="34" y="43"/>
                    </a:lnTo>
                    <a:lnTo>
                      <a:pt x="33" y="41"/>
                    </a:lnTo>
                    <a:lnTo>
                      <a:pt x="32" y="40"/>
                    </a:lnTo>
                    <a:lnTo>
                      <a:pt x="32" y="39"/>
                    </a:lnTo>
                    <a:lnTo>
                      <a:pt x="31" y="39"/>
                    </a:lnTo>
                    <a:lnTo>
                      <a:pt x="27" y="27"/>
                    </a:lnTo>
                    <a:lnTo>
                      <a:pt x="23" y="19"/>
                    </a:lnTo>
                    <a:lnTo>
                      <a:pt x="18" y="12"/>
                    </a:lnTo>
                    <a:lnTo>
                      <a:pt x="14" y="0"/>
                    </a:lnTo>
                    <a:lnTo>
                      <a:pt x="20" y="20"/>
                    </a:lnTo>
                    <a:lnTo>
                      <a:pt x="26" y="39"/>
                    </a:lnTo>
                    <a:lnTo>
                      <a:pt x="21" y="33"/>
                    </a:lnTo>
                    <a:lnTo>
                      <a:pt x="15" y="26"/>
                    </a:lnTo>
                    <a:lnTo>
                      <a:pt x="7" y="19"/>
                    </a:lnTo>
                    <a:lnTo>
                      <a:pt x="2" y="15"/>
                    </a:lnTo>
                    <a:lnTo>
                      <a:pt x="0" y="13"/>
                    </a:lnTo>
                    <a:lnTo>
                      <a:pt x="4" y="23"/>
                    </a:lnTo>
                    <a:lnTo>
                      <a:pt x="8" y="28"/>
                    </a:lnTo>
                    <a:lnTo>
                      <a:pt x="14" y="33"/>
                    </a:lnTo>
                    <a:lnTo>
                      <a:pt x="20" y="40"/>
                    </a:lnTo>
                    <a:lnTo>
                      <a:pt x="17" y="44"/>
                    </a:lnTo>
                    <a:lnTo>
                      <a:pt x="14" y="45"/>
                    </a:lnTo>
                    <a:lnTo>
                      <a:pt x="12" y="47"/>
                    </a:lnTo>
                    <a:lnTo>
                      <a:pt x="8" y="49"/>
                    </a:lnTo>
                    <a:lnTo>
                      <a:pt x="6" y="51"/>
                    </a:lnTo>
                    <a:lnTo>
                      <a:pt x="2" y="55"/>
                    </a:lnTo>
                    <a:lnTo>
                      <a:pt x="1" y="57"/>
                    </a:lnTo>
                    <a:lnTo>
                      <a:pt x="10" y="53"/>
                    </a:lnTo>
                    <a:lnTo>
                      <a:pt x="17" y="51"/>
                    </a:lnTo>
                    <a:lnTo>
                      <a:pt x="25" y="51"/>
                    </a:lnTo>
                    <a:lnTo>
                      <a:pt x="31" y="56"/>
                    </a:lnTo>
                    <a:lnTo>
                      <a:pt x="32" y="57"/>
                    </a:lnTo>
                    <a:lnTo>
                      <a:pt x="33" y="58"/>
                    </a:lnTo>
                    <a:lnTo>
                      <a:pt x="34" y="58"/>
                    </a:lnTo>
                    <a:lnTo>
                      <a:pt x="36" y="58"/>
                    </a:lnTo>
                    <a:lnTo>
                      <a:pt x="36" y="58"/>
                    </a:lnTo>
                    <a:lnTo>
                      <a:pt x="37" y="58"/>
                    </a:lnTo>
                    <a:lnTo>
                      <a:pt x="39" y="60"/>
                    </a:lnTo>
                    <a:lnTo>
                      <a:pt x="39" y="58"/>
                    </a:lnTo>
                    <a:lnTo>
                      <a:pt x="40" y="56"/>
                    </a:lnTo>
                    <a:lnTo>
                      <a:pt x="42" y="55"/>
                    </a:lnTo>
                    <a:lnTo>
                      <a:pt x="43" y="53"/>
                    </a:lnTo>
                    <a:lnTo>
                      <a:pt x="4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0" name="Freeform 540"/>
              <p:cNvSpPr>
                <a:spLocks/>
              </p:cNvSpPr>
              <p:nvPr/>
            </p:nvSpPr>
            <p:spPr bwMode="auto">
              <a:xfrm>
                <a:off x="7146925" y="4484975"/>
                <a:ext cx="646064" cy="527163"/>
              </a:xfrm>
              <a:custGeom>
                <a:avLst/>
                <a:gdLst>
                  <a:gd name="T0" fmla="*/ 614 w 614"/>
                  <a:gd name="T1" fmla="*/ 30 h 501"/>
                  <a:gd name="T2" fmla="*/ 611 w 614"/>
                  <a:gd name="T3" fmla="*/ 29 h 501"/>
                  <a:gd name="T4" fmla="*/ 601 w 614"/>
                  <a:gd name="T5" fmla="*/ 27 h 501"/>
                  <a:gd name="T6" fmla="*/ 585 w 614"/>
                  <a:gd name="T7" fmla="*/ 22 h 501"/>
                  <a:gd name="T8" fmla="*/ 564 w 614"/>
                  <a:gd name="T9" fmla="*/ 17 h 501"/>
                  <a:gd name="T10" fmla="*/ 536 w 614"/>
                  <a:gd name="T11" fmla="*/ 12 h 501"/>
                  <a:gd name="T12" fmla="*/ 504 w 614"/>
                  <a:gd name="T13" fmla="*/ 8 h 501"/>
                  <a:gd name="T14" fmla="*/ 469 w 614"/>
                  <a:gd name="T15" fmla="*/ 4 h 501"/>
                  <a:gd name="T16" fmla="*/ 430 w 614"/>
                  <a:gd name="T17" fmla="*/ 0 h 501"/>
                  <a:gd name="T18" fmla="*/ 387 w 614"/>
                  <a:gd name="T19" fmla="*/ 0 h 501"/>
                  <a:gd name="T20" fmla="*/ 342 w 614"/>
                  <a:gd name="T21" fmla="*/ 0 h 501"/>
                  <a:gd name="T22" fmla="*/ 294 w 614"/>
                  <a:gd name="T23" fmla="*/ 5 h 501"/>
                  <a:gd name="T24" fmla="*/ 246 w 614"/>
                  <a:gd name="T25" fmla="*/ 12 h 501"/>
                  <a:gd name="T26" fmla="*/ 197 w 614"/>
                  <a:gd name="T27" fmla="*/ 22 h 501"/>
                  <a:gd name="T28" fmla="*/ 147 w 614"/>
                  <a:gd name="T29" fmla="*/ 37 h 501"/>
                  <a:gd name="T30" fmla="*/ 98 w 614"/>
                  <a:gd name="T31" fmla="*/ 56 h 501"/>
                  <a:gd name="T32" fmla="*/ 48 w 614"/>
                  <a:gd name="T33" fmla="*/ 81 h 501"/>
                  <a:gd name="T34" fmla="*/ 0 w 614"/>
                  <a:gd name="T35" fmla="*/ 111 h 501"/>
                  <a:gd name="T36" fmla="*/ 0 w 614"/>
                  <a:gd name="T37" fmla="*/ 501 h 501"/>
                  <a:gd name="T38" fmla="*/ 31 w 614"/>
                  <a:gd name="T39" fmla="*/ 471 h 501"/>
                  <a:gd name="T40" fmla="*/ 67 w 614"/>
                  <a:gd name="T41" fmla="*/ 446 h 501"/>
                  <a:gd name="T42" fmla="*/ 105 w 614"/>
                  <a:gd name="T43" fmla="*/ 425 h 501"/>
                  <a:gd name="T44" fmla="*/ 146 w 614"/>
                  <a:gd name="T45" fmla="*/ 407 h 501"/>
                  <a:gd name="T46" fmla="*/ 189 w 614"/>
                  <a:gd name="T47" fmla="*/ 394 h 501"/>
                  <a:gd name="T48" fmla="*/ 232 w 614"/>
                  <a:gd name="T49" fmla="*/ 382 h 501"/>
                  <a:gd name="T50" fmla="*/ 275 w 614"/>
                  <a:gd name="T51" fmla="*/ 374 h 501"/>
                  <a:gd name="T52" fmla="*/ 319 w 614"/>
                  <a:gd name="T53" fmla="*/ 368 h 501"/>
                  <a:gd name="T54" fmla="*/ 362 w 614"/>
                  <a:gd name="T55" fmla="*/ 364 h 501"/>
                  <a:gd name="T56" fmla="*/ 402 w 614"/>
                  <a:gd name="T57" fmla="*/ 363 h 501"/>
                  <a:gd name="T58" fmla="*/ 441 w 614"/>
                  <a:gd name="T59" fmla="*/ 362 h 501"/>
                  <a:gd name="T60" fmla="*/ 477 w 614"/>
                  <a:gd name="T61" fmla="*/ 363 h 501"/>
                  <a:gd name="T62" fmla="*/ 508 w 614"/>
                  <a:gd name="T63" fmla="*/ 364 h 501"/>
                  <a:gd name="T64" fmla="*/ 536 w 614"/>
                  <a:gd name="T65" fmla="*/ 366 h 501"/>
                  <a:gd name="T66" fmla="*/ 559 w 614"/>
                  <a:gd name="T67" fmla="*/ 368 h 501"/>
                  <a:gd name="T68" fmla="*/ 575 w 614"/>
                  <a:gd name="T69" fmla="*/ 370 h 501"/>
                  <a:gd name="T70" fmla="*/ 586 w 614"/>
                  <a:gd name="T71" fmla="*/ 372 h 501"/>
                  <a:gd name="T72" fmla="*/ 590 w 614"/>
                  <a:gd name="T73" fmla="*/ 372 h 501"/>
                  <a:gd name="T74" fmla="*/ 476 w 614"/>
                  <a:gd name="T75" fmla="*/ 200 h 501"/>
                  <a:gd name="T76" fmla="*/ 614 w 614"/>
                  <a:gd name="T77" fmla="*/ 30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14" h="501">
                    <a:moveTo>
                      <a:pt x="614" y="30"/>
                    </a:moveTo>
                    <a:lnTo>
                      <a:pt x="611" y="29"/>
                    </a:lnTo>
                    <a:lnTo>
                      <a:pt x="601" y="27"/>
                    </a:lnTo>
                    <a:lnTo>
                      <a:pt x="585" y="22"/>
                    </a:lnTo>
                    <a:lnTo>
                      <a:pt x="564" y="17"/>
                    </a:lnTo>
                    <a:lnTo>
                      <a:pt x="536" y="12"/>
                    </a:lnTo>
                    <a:lnTo>
                      <a:pt x="504" y="8"/>
                    </a:lnTo>
                    <a:lnTo>
                      <a:pt x="469" y="4"/>
                    </a:lnTo>
                    <a:lnTo>
                      <a:pt x="430" y="0"/>
                    </a:lnTo>
                    <a:lnTo>
                      <a:pt x="387" y="0"/>
                    </a:lnTo>
                    <a:lnTo>
                      <a:pt x="342" y="0"/>
                    </a:lnTo>
                    <a:lnTo>
                      <a:pt x="294" y="5"/>
                    </a:lnTo>
                    <a:lnTo>
                      <a:pt x="246" y="12"/>
                    </a:lnTo>
                    <a:lnTo>
                      <a:pt x="197" y="22"/>
                    </a:lnTo>
                    <a:lnTo>
                      <a:pt x="147" y="37"/>
                    </a:lnTo>
                    <a:lnTo>
                      <a:pt x="98" y="56"/>
                    </a:lnTo>
                    <a:lnTo>
                      <a:pt x="48" y="81"/>
                    </a:lnTo>
                    <a:lnTo>
                      <a:pt x="0" y="111"/>
                    </a:lnTo>
                    <a:lnTo>
                      <a:pt x="0" y="501"/>
                    </a:lnTo>
                    <a:lnTo>
                      <a:pt x="31" y="471"/>
                    </a:lnTo>
                    <a:lnTo>
                      <a:pt x="67" y="446"/>
                    </a:lnTo>
                    <a:lnTo>
                      <a:pt x="105" y="425"/>
                    </a:lnTo>
                    <a:lnTo>
                      <a:pt x="146" y="407"/>
                    </a:lnTo>
                    <a:lnTo>
                      <a:pt x="189" y="394"/>
                    </a:lnTo>
                    <a:lnTo>
                      <a:pt x="232" y="382"/>
                    </a:lnTo>
                    <a:lnTo>
                      <a:pt x="275" y="374"/>
                    </a:lnTo>
                    <a:lnTo>
                      <a:pt x="319" y="368"/>
                    </a:lnTo>
                    <a:lnTo>
                      <a:pt x="362" y="364"/>
                    </a:lnTo>
                    <a:lnTo>
                      <a:pt x="402" y="363"/>
                    </a:lnTo>
                    <a:lnTo>
                      <a:pt x="441" y="362"/>
                    </a:lnTo>
                    <a:lnTo>
                      <a:pt x="477" y="363"/>
                    </a:lnTo>
                    <a:lnTo>
                      <a:pt x="508" y="364"/>
                    </a:lnTo>
                    <a:lnTo>
                      <a:pt x="536" y="366"/>
                    </a:lnTo>
                    <a:lnTo>
                      <a:pt x="559" y="368"/>
                    </a:lnTo>
                    <a:lnTo>
                      <a:pt x="575" y="370"/>
                    </a:lnTo>
                    <a:lnTo>
                      <a:pt x="586" y="372"/>
                    </a:lnTo>
                    <a:lnTo>
                      <a:pt x="590" y="372"/>
                    </a:lnTo>
                    <a:lnTo>
                      <a:pt x="476" y="200"/>
                    </a:lnTo>
                    <a:lnTo>
                      <a:pt x="614" y="30"/>
                    </a:lnTo>
                  </a:path>
                </a:pathLst>
              </a:custGeom>
              <a:noFill/>
              <a:ln w="952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1" name="Freeform 542"/>
              <p:cNvSpPr>
                <a:spLocks/>
              </p:cNvSpPr>
              <p:nvPr/>
            </p:nvSpPr>
            <p:spPr bwMode="auto">
              <a:xfrm>
                <a:off x="6851251" y="1988054"/>
                <a:ext cx="152572" cy="101013"/>
              </a:xfrm>
              <a:custGeom>
                <a:avLst/>
                <a:gdLst>
                  <a:gd name="T0" fmla="*/ 17 w 145"/>
                  <a:gd name="T1" fmla="*/ 18 h 96"/>
                  <a:gd name="T2" fmla="*/ 25 w 145"/>
                  <a:gd name="T3" fmla="*/ 29 h 96"/>
                  <a:gd name="T4" fmla="*/ 35 w 145"/>
                  <a:gd name="T5" fmla="*/ 40 h 96"/>
                  <a:gd name="T6" fmla="*/ 47 w 145"/>
                  <a:gd name="T7" fmla="*/ 50 h 96"/>
                  <a:gd name="T8" fmla="*/ 60 w 145"/>
                  <a:gd name="T9" fmla="*/ 59 h 96"/>
                  <a:gd name="T10" fmla="*/ 74 w 145"/>
                  <a:gd name="T11" fmla="*/ 68 h 96"/>
                  <a:gd name="T12" fmla="*/ 88 w 145"/>
                  <a:gd name="T13" fmla="*/ 74 h 96"/>
                  <a:gd name="T14" fmla="*/ 101 w 145"/>
                  <a:gd name="T15" fmla="*/ 77 h 96"/>
                  <a:gd name="T16" fmla="*/ 114 w 145"/>
                  <a:gd name="T17" fmla="*/ 78 h 96"/>
                  <a:gd name="T18" fmla="*/ 125 w 145"/>
                  <a:gd name="T19" fmla="*/ 77 h 96"/>
                  <a:gd name="T20" fmla="*/ 134 w 145"/>
                  <a:gd name="T21" fmla="*/ 71 h 96"/>
                  <a:gd name="T22" fmla="*/ 142 w 145"/>
                  <a:gd name="T23" fmla="*/ 62 h 96"/>
                  <a:gd name="T24" fmla="*/ 145 w 145"/>
                  <a:gd name="T25" fmla="*/ 48 h 96"/>
                  <a:gd name="T26" fmla="*/ 140 w 145"/>
                  <a:gd name="T27" fmla="*/ 88 h 96"/>
                  <a:gd name="T28" fmla="*/ 131 w 145"/>
                  <a:gd name="T29" fmla="*/ 94 h 96"/>
                  <a:gd name="T30" fmla="*/ 125 w 145"/>
                  <a:gd name="T31" fmla="*/ 95 h 96"/>
                  <a:gd name="T32" fmla="*/ 123 w 145"/>
                  <a:gd name="T33" fmla="*/ 96 h 96"/>
                  <a:gd name="T34" fmla="*/ 120 w 145"/>
                  <a:gd name="T35" fmla="*/ 95 h 96"/>
                  <a:gd name="T36" fmla="*/ 118 w 145"/>
                  <a:gd name="T37" fmla="*/ 94 h 96"/>
                  <a:gd name="T38" fmla="*/ 114 w 145"/>
                  <a:gd name="T39" fmla="*/ 93 h 96"/>
                  <a:gd name="T40" fmla="*/ 92 w 145"/>
                  <a:gd name="T41" fmla="*/ 90 h 96"/>
                  <a:gd name="T42" fmla="*/ 70 w 145"/>
                  <a:gd name="T43" fmla="*/ 81 h 96"/>
                  <a:gd name="T44" fmla="*/ 49 w 145"/>
                  <a:gd name="T45" fmla="*/ 68 h 96"/>
                  <a:gd name="T46" fmla="*/ 31 w 145"/>
                  <a:gd name="T47" fmla="*/ 51 h 96"/>
                  <a:gd name="T48" fmla="*/ 22 w 145"/>
                  <a:gd name="T49" fmla="*/ 42 h 96"/>
                  <a:gd name="T50" fmla="*/ 15 w 145"/>
                  <a:gd name="T51" fmla="*/ 32 h 96"/>
                  <a:gd name="T52" fmla="*/ 9 w 145"/>
                  <a:gd name="T53" fmla="*/ 24 h 96"/>
                  <a:gd name="T54" fmla="*/ 4 w 145"/>
                  <a:gd name="T55" fmla="*/ 13 h 96"/>
                  <a:gd name="T56" fmla="*/ 0 w 145"/>
                  <a:gd name="T57" fmla="*/ 0 h 96"/>
                  <a:gd name="T58" fmla="*/ 11 w 145"/>
                  <a:gd name="T59" fmla="*/ 4 h 96"/>
                  <a:gd name="T60" fmla="*/ 18 w 145"/>
                  <a:gd name="T61" fmla="*/ 11 h 96"/>
                  <a:gd name="T62" fmla="*/ 25 w 145"/>
                  <a:gd name="T63" fmla="*/ 20 h 96"/>
                  <a:gd name="T64" fmla="*/ 17 w 145"/>
                  <a:gd name="T65" fmla="*/ 1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5" h="96">
                    <a:moveTo>
                      <a:pt x="17" y="18"/>
                    </a:moveTo>
                    <a:lnTo>
                      <a:pt x="25" y="29"/>
                    </a:lnTo>
                    <a:lnTo>
                      <a:pt x="35" y="40"/>
                    </a:lnTo>
                    <a:lnTo>
                      <a:pt x="47" y="50"/>
                    </a:lnTo>
                    <a:lnTo>
                      <a:pt x="60" y="59"/>
                    </a:lnTo>
                    <a:lnTo>
                      <a:pt x="74" y="68"/>
                    </a:lnTo>
                    <a:lnTo>
                      <a:pt x="88" y="74"/>
                    </a:lnTo>
                    <a:lnTo>
                      <a:pt x="101" y="77"/>
                    </a:lnTo>
                    <a:lnTo>
                      <a:pt x="114" y="78"/>
                    </a:lnTo>
                    <a:lnTo>
                      <a:pt x="125" y="77"/>
                    </a:lnTo>
                    <a:lnTo>
                      <a:pt x="134" y="71"/>
                    </a:lnTo>
                    <a:lnTo>
                      <a:pt x="142" y="62"/>
                    </a:lnTo>
                    <a:lnTo>
                      <a:pt x="145" y="48"/>
                    </a:lnTo>
                    <a:lnTo>
                      <a:pt x="140" y="88"/>
                    </a:lnTo>
                    <a:lnTo>
                      <a:pt x="131" y="94"/>
                    </a:lnTo>
                    <a:lnTo>
                      <a:pt x="125" y="95"/>
                    </a:lnTo>
                    <a:lnTo>
                      <a:pt x="123" y="96"/>
                    </a:lnTo>
                    <a:lnTo>
                      <a:pt x="120" y="95"/>
                    </a:lnTo>
                    <a:lnTo>
                      <a:pt x="118" y="94"/>
                    </a:lnTo>
                    <a:lnTo>
                      <a:pt x="114" y="93"/>
                    </a:lnTo>
                    <a:lnTo>
                      <a:pt x="92" y="90"/>
                    </a:lnTo>
                    <a:lnTo>
                      <a:pt x="70" y="81"/>
                    </a:lnTo>
                    <a:lnTo>
                      <a:pt x="49" y="68"/>
                    </a:lnTo>
                    <a:lnTo>
                      <a:pt x="31" y="51"/>
                    </a:lnTo>
                    <a:lnTo>
                      <a:pt x="22" y="42"/>
                    </a:lnTo>
                    <a:lnTo>
                      <a:pt x="15" y="32"/>
                    </a:lnTo>
                    <a:lnTo>
                      <a:pt x="9" y="24"/>
                    </a:lnTo>
                    <a:lnTo>
                      <a:pt x="4" y="13"/>
                    </a:lnTo>
                    <a:lnTo>
                      <a:pt x="0" y="0"/>
                    </a:lnTo>
                    <a:lnTo>
                      <a:pt x="11" y="4"/>
                    </a:lnTo>
                    <a:lnTo>
                      <a:pt x="18" y="11"/>
                    </a:lnTo>
                    <a:lnTo>
                      <a:pt x="25" y="20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2" name="Freeform 543"/>
              <p:cNvSpPr>
                <a:spLocks/>
              </p:cNvSpPr>
              <p:nvPr/>
            </p:nvSpPr>
            <p:spPr bwMode="auto">
              <a:xfrm>
                <a:off x="7219528" y="2305824"/>
                <a:ext cx="316719" cy="92595"/>
              </a:xfrm>
              <a:custGeom>
                <a:avLst/>
                <a:gdLst>
                  <a:gd name="T0" fmla="*/ 43 w 301"/>
                  <a:gd name="T1" fmla="*/ 69 h 88"/>
                  <a:gd name="T2" fmla="*/ 88 w 301"/>
                  <a:gd name="T3" fmla="*/ 50 h 88"/>
                  <a:gd name="T4" fmla="*/ 112 w 301"/>
                  <a:gd name="T5" fmla="*/ 32 h 88"/>
                  <a:gd name="T6" fmla="*/ 106 w 301"/>
                  <a:gd name="T7" fmla="*/ 46 h 88"/>
                  <a:gd name="T8" fmla="*/ 104 w 301"/>
                  <a:gd name="T9" fmla="*/ 54 h 88"/>
                  <a:gd name="T10" fmla="*/ 127 w 301"/>
                  <a:gd name="T11" fmla="*/ 49 h 88"/>
                  <a:gd name="T12" fmla="*/ 150 w 301"/>
                  <a:gd name="T13" fmla="*/ 41 h 88"/>
                  <a:gd name="T14" fmla="*/ 161 w 301"/>
                  <a:gd name="T15" fmla="*/ 24 h 88"/>
                  <a:gd name="T16" fmla="*/ 170 w 301"/>
                  <a:gd name="T17" fmla="*/ 18 h 88"/>
                  <a:gd name="T18" fmla="*/ 164 w 301"/>
                  <a:gd name="T19" fmla="*/ 32 h 88"/>
                  <a:gd name="T20" fmla="*/ 169 w 301"/>
                  <a:gd name="T21" fmla="*/ 41 h 88"/>
                  <a:gd name="T22" fmla="*/ 193 w 301"/>
                  <a:gd name="T23" fmla="*/ 32 h 88"/>
                  <a:gd name="T24" fmla="*/ 218 w 301"/>
                  <a:gd name="T25" fmla="*/ 10 h 88"/>
                  <a:gd name="T26" fmla="*/ 230 w 301"/>
                  <a:gd name="T27" fmla="*/ 4 h 88"/>
                  <a:gd name="T28" fmla="*/ 215 w 301"/>
                  <a:gd name="T29" fmla="*/ 22 h 88"/>
                  <a:gd name="T30" fmla="*/ 198 w 301"/>
                  <a:gd name="T31" fmla="*/ 40 h 88"/>
                  <a:gd name="T32" fmla="*/ 218 w 301"/>
                  <a:gd name="T33" fmla="*/ 40 h 88"/>
                  <a:gd name="T34" fmla="*/ 251 w 301"/>
                  <a:gd name="T35" fmla="*/ 27 h 88"/>
                  <a:gd name="T36" fmla="*/ 267 w 301"/>
                  <a:gd name="T37" fmla="*/ 9 h 88"/>
                  <a:gd name="T38" fmla="*/ 268 w 301"/>
                  <a:gd name="T39" fmla="*/ 19 h 88"/>
                  <a:gd name="T40" fmla="*/ 260 w 301"/>
                  <a:gd name="T41" fmla="*/ 30 h 88"/>
                  <a:gd name="T42" fmla="*/ 301 w 301"/>
                  <a:gd name="T43" fmla="*/ 34 h 88"/>
                  <a:gd name="T44" fmla="*/ 285 w 301"/>
                  <a:gd name="T45" fmla="*/ 41 h 88"/>
                  <a:gd name="T46" fmla="*/ 260 w 301"/>
                  <a:gd name="T47" fmla="*/ 40 h 88"/>
                  <a:gd name="T48" fmla="*/ 269 w 301"/>
                  <a:gd name="T49" fmla="*/ 48 h 88"/>
                  <a:gd name="T50" fmla="*/ 286 w 301"/>
                  <a:gd name="T51" fmla="*/ 61 h 88"/>
                  <a:gd name="T52" fmla="*/ 280 w 301"/>
                  <a:gd name="T53" fmla="*/ 63 h 88"/>
                  <a:gd name="T54" fmla="*/ 260 w 301"/>
                  <a:gd name="T55" fmla="*/ 50 h 88"/>
                  <a:gd name="T56" fmla="*/ 215 w 301"/>
                  <a:gd name="T57" fmla="*/ 49 h 88"/>
                  <a:gd name="T58" fmla="*/ 224 w 301"/>
                  <a:gd name="T59" fmla="*/ 60 h 88"/>
                  <a:gd name="T60" fmla="*/ 240 w 301"/>
                  <a:gd name="T61" fmla="*/ 76 h 88"/>
                  <a:gd name="T62" fmla="*/ 228 w 301"/>
                  <a:gd name="T63" fmla="*/ 74 h 88"/>
                  <a:gd name="T64" fmla="*/ 201 w 301"/>
                  <a:gd name="T65" fmla="*/ 55 h 88"/>
                  <a:gd name="T66" fmla="*/ 172 w 301"/>
                  <a:gd name="T67" fmla="*/ 51 h 88"/>
                  <a:gd name="T68" fmla="*/ 142 w 301"/>
                  <a:gd name="T69" fmla="*/ 55 h 88"/>
                  <a:gd name="T70" fmla="*/ 150 w 301"/>
                  <a:gd name="T71" fmla="*/ 66 h 88"/>
                  <a:gd name="T72" fmla="*/ 163 w 301"/>
                  <a:gd name="T73" fmla="*/ 76 h 88"/>
                  <a:gd name="T74" fmla="*/ 150 w 301"/>
                  <a:gd name="T75" fmla="*/ 70 h 88"/>
                  <a:gd name="T76" fmla="*/ 120 w 301"/>
                  <a:gd name="T77" fmla="*/ 60 h 88"/>
                  <a:gd name="T78" fmla="*/ 96 w 301"/>
                  <a:gd name="T79" fmla="*/ 68 h 88"/>
                  <a:gd name="T80" fmla="*/ 101 w 301"/>
                  <a:gd name="T81" fmla="*/ 74 h 88"/>
                  <a:gd name="T82" fmla="*/ 110 w 301"/>
                  <a:gd name="T83" fmla="*/ 80 h 88"/>
                  <a:gd name="T84" fmla="*/ 115 w 301"/>
                  <a:gd name="T85" fmla="*/ 85 h 88"/>
                  <a:gd name="T86" fmla="*/ 104 w 301"/>
                  <a:gd name="T87" fmla="*/ 81 h 88"/>
                  <a:gd name="T88" fmla="*/ 80 w 301"/>
                  <a:gd name="T89" fmla="*/ 70 h 88"/>
                  <a:gd name="T90" fmla="*/ 45 w 301"/>
                  <a:gd name="T91" fmla="*/ 76 h 88"/>
                  <a:gd name="T92" fmla="*/ 0 w 301"/>
                  <a:gd name="T93" fmla="*/ 83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01" h="88">
                    <a:moveTo>
                      <a:pt x="0" y="83"/>
                    </a:moveTo>
                    <a:lnTo>
                      <a:pt x="24" y="76"/>
                    </a:lnTo>
                    <a:lnTo>
                      <a:pt x="43" y="69"/>
                    </a:lnTo>
                    <a:lnTo>
                      <a:pt x="59" y="63"/>
                    </a:lnTo>
                    <a:lnTo>
                      <a:pt x="76" y="56"/>
                    </a:lnTo>
                    <a:lnTo>
                      <a:pt x="88" y="50"/>
                    </a:lnTo>
                    <a:lnTo>
                      <a:pt x="97" y="42"/>
                    </a:lnTo>
                    <a:lnTo>
                      <a:pt x="108" y="31"/>
                    </a:lnTo>
                    <a:lnTo>
                      <a:pt x="112" y="32"/>
                    </a:lnTo>
                    <a:lnTo>
                      <a:pt x="112" y="36"/>
                    </a:lnTo>
                    <a:lnTo>
                      <a:pt x="109" y="41"/>
                    </a:lnTo>
                    <a:lnTo>
                      <a:pt x="106" y="46"/>
                    </a:lnTo>
                    <a:lnTo>
                      <a:pt x="103" y="49"/>
                    </a:lnTo>
                    <a:lnTo>
                      <a:pt x="102" y="53"/>
                    </a:lnTo>
                    <a:lnTo>
                      <a:pt x="104" y="54"/>
                    </a:lnTo>
                    <a:lnTo>
                      <a:pt x="109" y="54"/>
                    </a:lnTo>
                    <a:lnTo>
                      <a:pt x="118" y="51"/>
                    </a:lnTo>
                    <a:lnTo>
                      <a:pt x="127" y="49"/>
                    </a:lnTo>
                    <a:lnTo>
                      <a:pt x="138" y="47"/>
                    </a:lnTo>
                    <a:lnTo>
                      <a:pt x="145" y="43"/>
                    </a:lnTo>
                    <a:lnTo>
                      <a:pt x="150" y="41"/>
                    </a:lnTo>
                    <a:lnTo>
                      <a:pt x="153" y="38"/>
                    </a:lnTo>
                    <a:lnTo>
                      <a:pt x="157" y="31"/>
                    </a:lnTo>
                    <a:lnTo>
                      <a:pt x="161" y="24"/>
                    </a:lnTo>
                    <a:lnTo>
                      <a:pt x="165" y="18"/>
                    </a:lnTo>
                    <a:lnTo>
                      <a:pt x="169" y="17"/>
                    </a:lnTo>
                    <a:lnTo>
                      <a:pt x="170" y="18"/>
                    </a:lnTo>
                    <a:lnTo>
                      <a:pt x="169" y="22"/>
                    </a:lnTo>
                    <a:lnTo>
                      <a:pt x="166" y="28"/>
                    </a:lnTo>
                    <a:lnTo>
                      <a:pt x="164" y="32"/>
                    </a:lnTo>
                    <a:lnTo>
                      <a:pt x="164" y="37"/>
                    </a:lnTo>
                    <a:lnTo>
                      <a:pt x="165" y="41"/>
                    </a:lnTo>
                    <a:lnTo>
                      <a:pt x="169" y="41"/>
                    </a:lnTo>
                    <a:lnTo>
                      <a:pt x="178" y="38"/>
                    </a:lnTo>
                    <a:lnTo>
                      <a:pt x="186" y="36"/>
                    </a:lnTo>
                    <a:lnTo>
                      <a:pt x="193" y="32"/>
                    </a:lnTo>
                    <a:lnTo>
                      <a:pt x="202" y="25"/>
                    </a:lnTo>
                    <a:lnTo>
                      <a:pt x="210" y="18"/>
                    </a:lnTo>
                    <a:lnTo>
                      <a:pt x="218" y="10"/>
                    </a:lnTo>
                    <a:lnTo>
                      <a:pt x="224" y="4"/>
                    </a:lnTo>
                    <a:lnTo>
                      <a:pt x="229" y="0"/>
                    </a:lnTo>
                    <a:lnTo>
                      <a:pt x="230" y="4"/>
                    </a:lnTo>
                    <a:lnTo>
                      <a:pt x="228" y="9"/>
                    </a:lnTo>
                    <a:lnTo>
                      <a:pt x="222" y="15"/>
                    </a:lnTo>
                    <a:lnTo>
                      <a:pt x="215" y="22"/>
                    </a:lnTo>
                    <a:lnTo>
                      <a:pt x="208" y="29"/>
                    </a:lnTo>
                    <a:lnTo>
                      <a:pt x="202" y="35"/>
                    </a:lnTo>
                    <a:lnTo>
                      <a:pt x="198" y="40"/>
                    </a:lnTo>
                    <a:lnTo>
                      <a:pt x="201" y="40"/>
                    </a:lnTo>
                    <a:lnTo>
                      <a:pt x="208" y="40"/>
                    </a:lnTo>
                    <a:lnTo>
                      <a:pt x="218" y="40"/>
                    </a:lnTo>
                    <a:lnTo>
                      <a:pt x="228" y="38"/>
                    </a:lnTo>
                    <a:lnTo>
                      <a:pt x="241" y="34"/>
                    </a:lnTo>
                    <a:lnTo>
                      <a:pt x="251" y="27"/>
                    </a:lnTo>
                    <a:lnTo>
                      <a:pt x="259" y="18"/>
                    </a:lnTo>
                    <a:lnTo>
                      <a:pt x="265" y="11"/>
                    </a:lnTo>
                    <a:lnTo>
                      <a:pt x="267" y="9"/>
                    </a:lnTo>
                    <a:lnTo>
                      <a:pt x="269" y="10"/>
                    </a:lnTo>
                    <a:lnTo>
                      <a:pt x="270" y="15"/>
                    </a:lnTo>
                    <a:lnTo>
                      <a:pt x="268" y="19"/>
                    </a:lnTo>
                    <a:lnTo>
                      <a:pt x="265" y="23"/>
                    </a:lnTo>
                    <a:lnTo>
                      <a:pt x="261" y="28"/>
                    </a:lnTo>
                    <a:lnTo>
                      <a:pt x="260" y="30"/>
                    </a:lnTo>
                    <a:lnTo>
                      <a:pt x="262" y="31"/>
                    </a:lnTo>
                    <a:lnTo>
                      <a:pt x="282" y="32"/>
                    </a:lnTo>
                    <a:lnTo>
                      <a:pt x="301" y="34"/>
                    </a:lnTo>
                    <a:lnTo>
                      <a:pt x="299" y="38"/>
                    </a:lnTo>
                    <a:lnTo>
                      <a:pt x="293" y="41"/>
                    </a:lnTo>
                    <a:lnTo>
                      <a:pt x="285" y="41"/>
                    </a:lnTo>
                    <a:lnTo>
                      <a:pt x="275" y="41"/>
                    </a:lnTo>
                    <a:lnTo>
                      <a:pt x="267" y="41"/>
                    </a:lnTo>
                    <a:lnTo>
                      <a:pt x="260" y="40"/>
                    </a:lnTo>
                    <a:lnTo>
                      <a:pt x="259" y="41"/>
                    </a:lnTo>
                    <a:lnTo>
                      <a:pt x="262" y="44"/>
                    </a:lnTo>
                    <a:lnTo>
                      <a:pt x="269" y="48"/>
                    </a:lnTo>
                    <a:lnTo>
                      <a:pt x="276" y="53"/>
                    </a:lnTo>
                    <a:lnTo>
                      <a:pt x="282" y="57"/>
                    </a:lnTo>
                    <a:lnTo>
                      <a:pt x="286" y="61"/>
                    </a:lnTo>
                    <a:lnTo>
                      <a:pt x="285" y="63"/>
                    </a:lnTo>
                    <a:lnTo>
                      <a:pt x="282" y="64"/>
                    </a:lnTo>
                    <a:lnTo>
                      <a:pt x="280" y="63"/>
                    </a:lnTo>
                    <a:lnTo>
                      <a:pt x="275" y="60"/>
                    </a:lnTo>
                    <a:lnTo>
                      <a:pt x="268" y="55"/>
                    </a:lnTo>
                    <a:lnTo>
                      <a:pt x="260" y="50"/>
                    </a:lnTo>
                    <a:lnTo>
                      <a:pt x="248" y="47"/>
                    </a:lnTo>
                    <a:lnTo>
                      <a:pt x="234" y="46"/>
                    </a:lnTo>
                    <a:lnTo>
                      <a:pt x="215" y="49"/>
                    </a:lnTo>
                    <a:lnTo>
                      <a:pt x="214" y="50"/>
                    </a:lnTo>
                    <a:lnTo>
                      <a:pt x="218" y="55"/>
                    </a:lnTo>
                    <a:lnTo>
                      <a:pt x="224" y="60"/>
                    </a:lnTo>
                    <a:lnTo>
                      <a:pt x="231" y="66"/>
                    </a:lnTo>
                    <a:lnTo>
                      <a:pt x="236" y="72"/>
                    </a:lnTo>
                    <a:lnTo>
                      <a:pt x="240" y="76"/>
                    </a:lnTo>
                    <a:lnTo>
                      <a:pt x="237" y="82"/>
                    </a:lnTo>
                    <a:lnTo>
                      <a:pt x="234" y="80"/>
                    </a:lnTo>
                    <a:lnTo>
                      <a:pt x="228" y="74"/>
                    </a:lnTo>
                    <a:lnTo>
                      <a:pt x="221" y="68"/>
                    </a:lnTo>
                    <a:lnTo>
                      <a:pt x="211" y="61"/>
                    </a:lnTo>
                    <a:lnTo>
                      <a:pt x="201" y="55"/>
                    </a:lnTo>
                    <a:lnTo>
                      <a:pt x="195" y="53"/>
                    </a:lnTo>
                    <a:lnTo>
                      <a:pt x="184" y="51"/>
                    </a:lnTo>
                    <a:lnTo>
                      <a:pt x="172" y="51"/>
                    </a:lnTo>
                    <a:lnTo>
                      <a:pt x="160" y="51"/>
                    </a:lnTo>
                    <a:lnTo>
                      <a:pt x="150" y="53"/>
                    </a:lnTo>
                    <a:lnTo>
                      <a:pt x="142" y="55"/>
                    </a:lnTo>
                    <a:lnTo>
                      <a:pt x="141" y="59"/>
                    </a:lnTo>
                    <a:lnTo>
                      <a:pt x="145" y="62"/>
                    </a:lnTo>
                    <a:lnTo>
                      <a:pt x="150" y="66"/>
                    </a:lnTo>
                    <a:lnTo>
                      <a:pt x="154" y="69"/>
                    </a:lnTo>
                    <a:lnTo>
                      <a:pt x="160" y="74"/>
                    </a:lnTo>
                    <a:lnTo>
                      <a:pt x="163" y="76"/>
                    </a:lnTo>
                    <a:lnTo>
                      <a:pt x="164" y="79"/>
                    </a:lnTo>
                    <a:lnTo>
                      <a:pt x="159" y="80"/>
                    </a:lnTo>
                    <a:lnTo>
                      <a:pt x="150" y="70"/>
                    </a:lnTo>
                    <a:lnTo>
                      <a:pt x="140" y="64"/>
                    </a:lnTo>
                    <a:lnTo>
                      <a:pt x="129" y="61"/>
                    </a:lnTo>
                    <a:lnTo>
                      <a:pt x="120" y="60"/>
                    </a:lnTo>
                    <a:lnTo>
                      <a:pt x="109" y="61"/>
                    </a:lnTo>
                    <a:lnTo>
                      <a:pt x="101" y="64"/>
                    </a:lnTo>
                    <a:lnTo>
                      <a:pt x="96" y="68"/>
                    </a:lnTo>
                    <a:lnTo>
                      <a:pt x="97" y="69"/>
                    </a:lnTo>
                    <a:lnTo>
                      <a:pt x="99" y="72"/>
                    </a:lnTo>
                    <a:lnTo>
                      <a:pt x="101" y="74"/>
                    </a:lnTo>
                    <a:lnTo>
                      <a:pt x="104" y="75"/>
                    </a:lnTo>
                    <a:lnTo>
                      <a:pt x="107" y="78"/>
                    </a:lnTo>
                    <a:lnTo>
                      <a:pt x="110" y="80"/>
                    </a:lnTo>
                    <a:lnTo>
                      <a:pt x="113" y="81"/>
                    </a:lnTo>
                    <a:lnTo>
                      <a:pt x="115" y="83"/>
                    </a:lnTo>
                    <a:lnTo>
                      <a:pt x="115" y="85"/>
                    </a:lnTo>
                    <a:lnTo>
                      <a:pt x="114" y="86"/>
                    </a:lnTo>
                    <a:lnTo>
                      <a:pt x="109" y="85"/>
                    </a:lnTo>
                    <a:lnTo>
                      <a:pt x="104" y="81"/>
                    </a:lnTo>
                    <a:lnTo>
                      <a:pt x="97" y="76"/>
                    </a:lnTo>
                    <a:lnTo>
                      <a:pt x="89" y="73"/>
                    </a:lnTo>
                    <a:lnTo>
                      <a:pt x="80" y="70"/>
                    </a:lnTo>
                    <a:lnTo>
                      <a:pt x="72" y="70"/>
                    </a:lnTo>
                    <a:lnTo>
                      <a:pt x="61" y="73"/>
                    </a:lnTo>
                    <a:lnTo>
                      <a:pt x="45" y="76"/>
                    </a:lnTo>
                    <a:lnTo>
                      <a:pt x="29" y="81"/>
                    </a:lnTo>
                    <a:lnTo>
                      <a:pt x="13" y="88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3" name="Freeform 544"/>
              <p:cNvSpPr>
                <a:spLocks/>
              </p:cNvSpPr>
              <p:nvPr/>
            </p:nvSpPr>
            <p:spPr bwMode="auto">
              <a:xfrm>
                <a:off x="7214268" y="2100641"/>
                <a:ext cx="315667" cy="323032"/>
              </a:xfrm>
              <a:custGeom>
                <a:avLst/>
                <a:gdLst>
                  <a:gd name="T0" fmla="*/ 272 w 300"/>
                  <a:gd name="T1" fmla="*/ 115 h 307"/>
                  <a:gd name="T2" fmla="*/ 255 w 300"/>
                  <a:gd name="T3" fmla="*/ 126 h 307"/>
                  <a:gd name="T4" fmla="*/ 253 w 300"/>
                  <a:gd name="T5" fmla="*/ 137 h 307"/>
                  <a:gd name="T6" fmla="*/ 253 w 300"/>
                  <a:gd name="T7" fmla="*/ 161 h 307"/>
                  <a:gd name="T8" fmla="*/ 240 w 300"/>
                  <a:gd name="T9" fmla="*/ 179 h 307"/>
                  <a:gd name="T10" fmla="*/ 232 w 300"/>
                  <a:gd name="T11" fmla="*/ 181 h 307"/>
                  <a:gd name="T12" fmla="*/ 221 w 300"/>
                  <a:gd name="T13" fmla="*/ 181 h 307"/>
                  <a:gd name="T14" fmla="*/ 216 w 300"/>
                  <a:gd name="T15" fmla="*/ 181 h 307"/>
                  <a:gd name="T16" fmla="*/ 215 w 300"/>
                  <a:gd name="T17" fmla="*/ 184 h 307"/>
                  <a:gd name="T18" fmla="*/ 214 w 300"/>
                  <a:gd name="T19" fmla="*/ 200 h 307"/>
                  <a:gd name="T20" fmla="*/ 198 w 300"/>
                  <a:gd name="T21" fmla="*/ 218 h 307"/>
                  <a:gd name="T22" fmla="*/ 172 w 300"/>
                  <a:gd name="T23" fmla="*/ 220 h 307"/>
                  <a:gd name="T24" fmla="*/ 153 w 300"/>
                  <a:gd name="T25" fmla="*/ 219 h 307"/>
                  <a:gd name="T26" fmla="*/ 149 w 300"/>
                  <a:gd name="T27" fmla="*/ 224 h 307"/>
                  <a:gd name="T28" fmla="*/ 146 w 300"/>
                  <a:gd name="T29" fmla="*/ 231 h 307"/>
                  <a:gd name="T30" fmla="*/ 141 w 300"/>
                  <a:gd name="T31" fmla="*/ 242 h 307"/>
                  <a:gd name="T32" fmla="*/ 130 w 300"/>
                  <a:gd name="T33" fmla="*/ 254 h 307"/>
                  <a:gd name="T34" fmla="*/ 102 w 300"/>
                  <a:gd name="T35" fmla="*/ 258 h 307"/>
                  <a:gd name="T36" fmla="*/ 72 w 300"/>
                  <a:gd name="T37" fmla="*/ 257 h 307"/>
                  <a:gd name="T38" fmla="*/ 44 w 300"/>
                  <a:gd name="T39" fmla="*/ 268 h 307"/>
                  <a:gd name="T40" fmla="*/ 19 w 300"/>
                  <a:gd name="T41" fmla="*/ 290 h 307"/>
                  <a:gd name="T42" fmla="*/ 13 w 300"/>
                  <a:gd name="T43" fmla="*/ 300 h 307"/>
                  <a:gd name="T44" fmla="*/ 9 w 300"/>
                  <a:gd name="T45" fmla="*/ 306 h 307"/>
                  <a:gd name="T46" fmla="*/ 5 w 300"/>
                  <a:gd name="T47" fmla="*/ 307 h 307"/>
                  <a:gd name="T48" fmla="*/ 2 w 300"/>
                  <a:gd name="T49" fmla="*/ 306 h 307"/>
                  <a:gd name="T50" fmla="*/ 0 w 300"/>
                  <a:gd name="T51" fmla="*/ 300 h 307"/>
                  <a:gd name="T52" fmla="*/ 3 w 300"/>
                  <a:gd name="T53" fmla="*/ 288 h 307"/>
                  <a:gd name="T54" fmla="*/ 10 w 300"/>
                  <a:gd name="T55" fmla="*/ 261 h 307"/>
                  <a:gd name="T56" fmla="*/ 25 w 300"/>
                  <a:gd name="T57" fmla="*/ 220 h 307"/>
                  <a:gd name="T58" fmla="*/ 45 w 300"/>
                  <a:gd name="T59" fmla="*/ 169 h 307"/>
                  <a:gd name="T60" fmla="*/ 67 w 300"/>
                  <a:gd name="T61" fmla="*/ 123 h 307"/>
                  <a:gd name="T62" fmla="*/ 85 w 300"/>
                  <a:gd name="T63" fmla="*/ 98 h 307"/>
                  <a:gd name="T64" fmla="*/ 101 w 300"/>
                  <a:gd name="T65" fmla="*/ 96 h 307"/>
                  <a:gd name="T66" fmla="*/ 115 w 300"/>
                  <a:gd name="T67" fmla="*/ 107 h 307"/>
                  <a:gd name="T68" fmla="*/ 131 w 300"/>
                  <a:gd name="T69" fmla="*/ 77 h 307"/>
                  <a:gd name="T70" fmla="*/ 150 w 300"/>
                  <a:gd name="T71" fmla="*/ 47 h 307"/>
                  <a:gd name="T72" fmla="*/ 163 w 300"/>
                  <a:gd name="T73" fmla="*/ 33 h 307"/>
                  <a:gd name="T74" fmla="*/ 170 w 300"/>
                  <a:gd name="T75" fmla="*/ 31 h 307"/>
                  <a:gd name="T76" fmla="*/ 175 w 300"/>
                  <a:gd name="T77" fmla="*/ 32 h 307"/>
                  <a:gd name="T78" fmla="*/ 179 w 300"/>
                  <a:gd name="T79" fmla="*/ 35 h 307"/>
                  <a:gd name="T80" fmla="*/ 188 w 300"/>
                  <a:gd name="T81" fmla="*/ 45 h 307"/>
                  <a:gd name="T82" fmla="*/ 196 w 300"/>
                  <a:gd name="T83" fmla="*/ 52 h 307"/>
                  <a:gd name="T84" fmla="*/ 211 w 300"/>
                  <a:gd name="T85" fmla="*/ 18 h 307"/>
                  <a:gd name="T86" fmla="*/ 224 w 300"/>
                  <a:gd name="T87" fmla="*/ 2 h 307"/>
                  <a:gd name="T88" fmla="*/ 238 w 300"/>
                  <a:gd name="T89" fmla="*/ 3 h 307"/>
                  <a:gd name="T90" fmla="*/ 243 w 300"/>
                  <a:gd name="T91" fmla="*/ 11 h 307"/>
                  <a:gd name="T92" fmla="*/ 247 w 300"/>
                  <a:gd name="T93" fmla="*/ 20 h 307"/>
                  <a:gd name="T94" fmla="*/ 258 w 300"/>
                  <a:gd name="T95" fmla="*/ 19 h 307"/>
                  <a:gd name="T96" fmla="*/ 273 w 300"/>
                  <a:gd name="T97" fmla="*/ 12 h 307"/>
                  <a:gd name="T98" fmla="*/ 284 w 300"/>
                  <a:gd name="T99" fmla="*/ 8 h 307"/>
                  <a:gd name="T100" fmla="*/ 290 w 300"/>
                  <a:gd name="T101" fmla="*/ 8 h 307"/>
                  <a:gd name="T102" fmla="*/ 296 w 300"/>
                  <a:gd name="T103" fmla="*/ 12 h 307"/>
                  <a:gd name="T104" fmla="*/ 299 w 300"/>
                  <a:gd name="T105" fmla="*/ 37 h 307"/>
                  <a:gd name="T106" fmla="*/ 280 w 300"/>
                  <a:gd name="T107" fmla="*/ 65 h 307"/>
                  <a:gd name="T108" fmla="*/ 286 w 300"/>
                  <a:gd name="T109" fmla="*/ 91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00" h="307">
                    <a:moveTo>
                      <a:pt x="281" y="103"/>
                    </a:moveTo>
                    <a:lnTo>
                      <a:pt x="272" y="115"/>
                    </a:lnTo>
                    <a:lnTo>
                      <a:pt x="262" y="122"/>
                    </a:lnTo>
                    <a:lnTo>
                      <a:pt x="255" y="126"/>
                    </a:lnTo>
                    <a:lnTo>
                      <a:pt x="249" y="128"/>
                    </a:lnTo>
                    <a:lnTo>
                      <a:pt x="253" y="137"/>
                    </a:lnTo>
                    <a:lnTo>
                      <a:pt x="255" y="149"/>
                    </a:lnTo>
                    <a:lnTo>
                      <a:pt x="253" y="161"/>
                    </a:lnTo>
                    <a:lnTo>
                      <a:pt x="245" y="175"/>
                    </a:lnTo>
                    <a:lnTo>
                      <a:pt x="240" y="179"/>
                    </a:lnTo>
                    <a:lnTo>
                      <a:pt x="236" y="180"/>
                    </a:lnTo>
                    <a:lnTo>
                      <a:pt x="232" y="181"/>
                    </a:lnTo>
                    <a:lnTo>
                      <a:pt x="226" y="181"/>
                    </a:lnTo>
                    <a:lnTo>
                      <a:pt x="221" y="181"/>
                    </a:lnTo>
                    <a:lnTo>
                      <a:pt x="217" y="181"/>
                    </a:lnTo>
                    <a:lnTo>
                      <a:pt x="216" y="181"/>
                    </a:lnTo>
                    <a:lnTo>
                      <a:pt x="215" y="182"/>
                    </a:lnTo>
                    <a:lnTo>
                      <a:pt x="215" y="184"/>
                    </a:lnTo>
                    <a:lnTo>
                      <a:pt x="215" y="185"/>
                    </a:lnTo>
                    <a:lnTo>
                      <a:pt x="214" y="200"/>
                    </a:lnTo>
                    <a:lnTo>
                      <a:pt x="208" y="211"/>
                    </a:lnTo>
                    <a:lnTo>
                      <a:pt x="198" y="218"/>
                    </a:lnTo>
                    <a:lnTo>
                      <a:pt x="187" y="220"/>
                    </a:lnTo>
                    <a:lnTo>
                      <a:pt x="172" y="220"/>
                    </a:lnTo>
                    <a:lnTo>
                      <a:pt x="160" y="218"/>
                    </a:lnTo>
                    <a:lnTo>
                      <a:pt x="153" y="219"/>
                    </a:lnTo>
                    <a:lnTo>
                      <a:pt x="150" y="222"/>
                    </a:lnTo>
                    <a:lnTo>
                      <a:pt x="149" y="224"/>
                    </a:lnTo>
                    <a:lnTo>
                      <a:pt x="147" y="226"/>
                    </a:lnTo>
                    <a:lnTo>
                      <a:pt x="146" y="231"/>
                    </a:lnTo>
                    <a:lnTo>
                      <a:pt x="145" y="235"/>
                    </a:lnTo>
                    <a:lnTo>
                      <a:pt x="141" y="242"/>
                    </a:lnTo>
                    <a:lnTo>
                      <a:pt x="137" y="249"/>
                    </a:lnTo>
                    <a:lnTo>
                      <a:pt x="130" y="254"/>
                    </a:lnTo>
                    <a:lnTo>
                      <a:pt x="118" y="257"/>
                    </a:lnTo>
                    <a:lnTo>
                      <a:pt x="102" y="258"/>
                    </a:lnTo>
                    <a:lnTo>
                      <a:pt x="81" y="257"/>
                    </a:lnTo>
                    <a:lnTo>
                      <a:pt x="72" y="257"/>
                    </a:lnTo>
                    <a:lnTo>
                      <a:pt x="59" y="262"/>
                    </a:lnTo>
                    <a:lnTo>
                      <a:pt x="44" y="268"/>
                    </a:lnTo>
                    <a:lnTo>
                      <a:pt x="30" y="277"/>
                    </a:lnTo>
                    <a:lnTo>
                      <a:pt x="19" y="290"/>
                    </a:lnTo>
                    <a:lnTo>
                      <a:pt x="17" y="295"/>
                    </a:lnTo>
                    <a:lnTo>
                      <a:pt x="13" y="300"/>
                    </a:lnTo>
                    <a:lnTo>
                      <a:pt x="11" y="303"/>
                    </a:lnTo>
                    <a:lnTo>
                      <a:pt x="9" y="306"/>
                    </a:lnTo>
                    <a:lnTo>
                      <a:pt x="6" y="307"/>
                    </a:lnTo>
                    <a:lnTo>
                      <a:pt x="5" y="307"/>
                    </a:lnTo>
                    <a:lnTo>
                      <a:pt x="3" y="306"/>
                    </a:lnTo>
                    <a:lnTo>
                      <a:pt x="2" y="306"/>
                    </a:lnTo>
                    <a:lnTo>
                      <a:pt x="0" y="303"/>
                    </a:lnTo>
                    <a:lnTo>
                      <a:pt x="0" y="300"/>
                    </a:lnTo>
                    <a:lnTo>
                      <a:pt x="0" y="296"/>
                    </a:lnTo>
                    <a:lnTo>
                      <a:pt x="3" y="288"/>
                    </a:lnTo>
                    <a:lnTo>
                      <a:pt x="5" y="276"/>
                    </a:lnTo>
                    <a:lnTo>
                      <a:pt x="10" y="261"/>
                    </a:lnTo>
                    <a:lnTo>
                      <a:pt x="16" y="244"/>
                    </a:lnTo>
                    <a:lnTo>
                      <a:pt x="25" y="220"/>
                    </a:lnTo>
                    <a:lnTo>
                      <a:pt x="35" y="194"/>
                    </a:lnTo>
                    <a:lnTo>
                      <a:pt x="45" y="169"/>
                    </a:lnTo>
                    <a:lnTo>
                      <a:pt x="57" y="145"/>
                    </a:lnTo>
                    <a:lnTo>
                      <a:pt x="67" y="123"/>
                    </a:lnTo>
                    <a:lnTo>
                      <a:pt x="77" y="107"/>
                    </a:lnTo>
                    <a:lnTo>
                      <a:pt x="85" y="98"/>
                    </a:lnTo>
                    <a:lnTo>
                      <a:pt x="93" y="95"/>
                    </a:lnTo>
                    <a:lnTo>
                      <a:pt x="101" y="96"/>
                    </a:lnTo>
                    <a:lnTo>
                      <a:pt x="109" y="101"/>
                    </a:lnTo>
                    <a:lnTo>
                      <a:pt x="115" y="107"/>
                    </a:lnTo>
                    <a:lnTo>
                      <a:pt x="121" y="92"/>
                    </a:lnTo>
                    <a:lnTo>
                      <a:pt x="131" y="77"/>
                    </a:lnTo>
                    <a:lnTo>
                      <a:pt x="140" y="60"/>
                    </a:lnTo>
                    <a:lnTo>
                      <a:pt x="150" y="47"/>
                    </a:lnTo>
                    <a:lnTo>
                      <a:pt x="159" y="37"/>
                    </a:lnTo>
                    <a:lnTo>
                      <a:pt x="163" y="33"/>
                    </a:lnTo>
                    <a:lnTo>
                      <a:pt x="168" y="31"/>
                    </a:lnTo>
                    <a:lnTo>
                      <a:pt x="170" y="31"/>
                    </a:lnTo>
                    <a:lnTo>
                      <a:pt x="172" y="31"/>
                    </a:lnTo>
                    <a:lnTo>
                      <a:pt x="175" y="32"/>
                    </a:lnTo>
                    <a:lnTo>
                      <a:pt x="177" y="33"/>
                    </a:lnTo>
                    <a:lnTo>
                      <a:pt x="179" y="35"/>
                    </a:lnTo>
                    <a:lnTo>
                      <a:pt x="182" y="38"/>
                    </a:lnTo>
                    <a:lnTo>
                      <a:pt x="188" y="45"/>
                    </a:lnTo>
                    <a:lnTo>
                      <a:pt x="192" y="48"/>
                    </a:lnTo>
                    <a:lnTo>
                      <a:pt x="196" y="52"/>
                    </a:lnTo>
                    <a:lnTo>
                      <a:pt x="204" y="32"/>
                    </a:lnTo>
                    <a:lnTo>
                      <a:pt x="211" y="18"/>
                    </a:lnTo>
                    <a:lnTo>
                      <a:pt x="217" y="8"/>
                    </a:lnTo>
                    <a:lnTo>
                      <a:pt x="224" y="2"/>
                    </a:lnTo>
                    <a:lnTo>
                      <a:pt x="232" y="0"/>
                    </a:lnTo>
                    <a:lnTo>
                      <a:pt x="238" y="3"/>
                    </a:lnTo>
                    <a:lnTo>
                      <a:pt x="241" y="7"/>
                    </a:lnTo>
                    <a:lnTo>
                      <a:pt x="243" y="11"/>
                    </a:lnTo>
                    <a:lnTo>
                      <a:pt x="246" y="15"/>
                    </a:lnTo>
                    <a:lnTo>
                      <a:pt x="247" y="20"/>
                    </a:lnTo>
                    <a:lnTo>
                      <a:pt x="248" y="26"/>
                    </a:lnTo>
                    <a:lnTo>
                      <a:pt x="258" y="19"/>
                    </a:lnTo>
                    <a:lnTo>
                      <a:pt x="268" y="13"/>
                    </a:lnTo>
                    <a:lnTo>
                      <a:pt x="273" y="12"/>
                    </a:lnTo>
                    <a:lnTo>
                      <a:pt x="278" y="9"/>
                    </a:lnTo>
                    <a:lnTo>
                      <a:pt x="284" y="8"/>
                    </a:lnTo>
                    <a:lnTo>
                      <a:pt x="286" y="8"/>
                    </a:lnTo>
                    <a:lnTo>
                      <a:pt x="290" y="8"/>
                    </a:lnTo>
                    <a:lnTo>
                      <a:pt x="293" y="9"/>
                    </a:lnTo>
                    <a:lnTo>
                      <a:pt x="296" y="12"/>
                    </a:lnTo>
                    <a:lnTo>
                      <a:pt x="300" y="24"/>
                    </a:lnTo>
                    <a:lnTo>
                      <a:pt x="299" y="37"/>
                    </a:lnTo>
                    <a:lnTo>
                      <a:pt x="292" y="51"/>
                    </a:lnTo>
                    <a:lnTo>
                      <a:pt x="280" y="65"/>
                    </a:lnTo>
                    <a:lnTo>
                      <a:pt x="286" y="79"/>
                    </a:lnTo>
                    <a:lnTo>
                      <a:pt x="286" y="91"/>
                    </a:lnTo>
                    <a:lnTo>
                      <a:pt x="281" y="10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4" name="Freeform 545"/>
              <p:cNvSpPr>
                <a:spLocks/>
              </p:cNvSpPr>
              <p:nvPr/>
            </p:nvSpPr>
            <p:spPr bwMode="auto">
              <a:xfrm>
                <a:off x="7197432" y="2156409"/>
                <a:ext cx="297779" cy="273578"/>
              </a:xfrm>
              <a:custGeom>
                <a:avLst/>
                <a:gdLst>
                  <a:gd name="T0" fmla="*/ 38 w 283"/>
                  <a:gd name="T1" fmla="*/ 212 h 260"/>
                  <a:gd name="T2" fmla="*/ 73 w 283"/>
                  <a:gd name="T3" fmla="*/ 160 h 260"/>
                  <a:gd name="T4" fmla="*/ 80 w 283"/>
                  <a:gd name="T5" fmla="*/ 129 h 260"/>
                  <a:gd name="T6" fmla="*/ 80 w 283"/>
                  <a:gd name="T7" fmla="*/ 147 h 260"/>
                  <a:gd name="T8" fmla="*/ 79 w 283"/>
                  <a:gd name="T9" fmla="*/ 166 h 260"/>
                  <a:gd name="T10" fmla="*/ 91 w 283"/>
                  <a:gd name="T11" fmla="*/ 157 h 260"/>
                  <a:gd name="T12" fmla="*/ 114 w 283"/>
                  <a:gd name="T13" fmla="*/ 129 h 260"/>
                  <a:gd name="T14" fmla="*/ 127 w 283"/>
                  <a:gd name="T15" fmla="*/ 109 h 260"/>
                  <a:gd name="T16" fmla="*/ 123 w 283"/>
                  <a:gd name="T17" fmla="*/ 93 h 260"/>
                  <a:gd name="T18" fmla="*/ 124 w 283"/>
                  <a:gd name="T19" fmla="*/ 77 h 260"/>
                  <a:gd name="T20" fmla="*/ 128 w 283"/>
                  <a:gd name="T21" fmla="*/ 92 h 260"/>
                  <a:gd name="T22" fmla="*/ 135 w 283"/>
                  <a:gd name="T23" fmla="*/ 109 h 260"/>
                  <a:gd name="T24" fmla="*/ 150 w 283"/>
                  <a:gd name="T25" fmla="*/ 94 h 260"/>
                  <a:gd name="T26" fmla="*/ 163 w 283"/>
                  <a:gd name="T27" fmla="*/ 73 h 260"/>
                  <a:gd name="T28" fmla="*/ 174 w 283"/>
                  <a:gd name="T29" fmla="*/ 31 h 260"/>
                  <a:gd name="T30" fmla="*/ 182 w 283"/>
                  <a:gd name="T31" fmla="*/ 14 h 260"/>
                  <a:gd name="T32" fmla="*/ 180 w 283"/>
                  <a:gd name="T33" fmla="*/ 39 h 260"/>
                  <a:gd name="T34" fmla="*/ 174 w 283"/>
                  <a:gd name="T35" fmla="*/ 69 h 260"/>
                  <a:gd name="T36" fmla="*/ 181 w 283"/>
                  <a:gd name="T37" fmla="*/ 71 h 260"/>
                  <a:gd name="T38" fmla="*/ 203 w 283"/>
                  <a:gd name="T39" fmla="*/ 54 h 260"/>
                  <a:gd name="T40" fmla="*/ 213 w 283"/>
                  <a:gd name="T41" fmla="*/ 26 h 260"/>
                  <a:gd name="T42" fmla="*/ 210 w 283"/>
                  <a:gd name="T43" fmla="*/ 16 h 260"/>
                  <a:gd name="T44" fmla="*/ 213 w 283"/>
                  <a:gd name="T45" fmla="*/ 32 h 260"/>
                  <a:gd name="T46" fmla="*/ 212 w 283"/>
                  <a:gd name="T47" fmla="*/ 43 h 260"/>
                  <a:gd name="T48" fmla="*/ 239 w 283"/>
                  <a:gd name="T49" fmla="*/ 25 h 260"/>
                  <a:gd name="T50" fmla="*/ 271 w 283"/>
                  <a:gd name="T51" fmla="*/ 0 h 260"/>
                  <a:gd name="T52" fmla="*/ 265 w 283"/>
                  <a:gd name="T53" fmla="*/ 14 h 260"/>
                  <a:gd name="T54" fmla="*/ 240 w 283"/>
                  <a:gd name="T55" fmla="*/ 30 h 260"/>
                  <a:gd name="T56" fmla="*/ 240 w 283"/>
                  <a:gd name="T57" fmla="*/ 35 h 260"/>
                  <a:gd name="T58" fmla="*/ 269 w 283"/>
                  <a:gd name="T59" fmla="*/ 32 h 260"/>
                  <a:gd name="T60" fmla="*/ 283 w 283"/>
                  <a:gd name="T61" fmla="*/ 35 h 260"/>
                  <a:gd name="T62" fmla="*/ 269 w 283"/>
                  <a:gd name="T63" fmla="*/ 38 h 260"/>
                  <a:gd name="T64" fmla="*/ 231 w 283"/>
                  <a:gd name="T65" fmla="*/ 46 h 260"/>
                  <a:gd name="T66" fmla="*/ 200 w 283"/>
                  <a:gd name="T67" fmla="*/ 73 h 260"/>
                  <a:gd name="T68" fmla="*/ 225 w 283"/>
                  <a:gd name="T69" fmla="*/ 73 h 260"/>
                  <a:gd name="T70" fmla="*/ 251 w 283"/>
                  <a:gd name="T71" fmla="*/ 77 h 260"/>
                  <a:gd name="T72" fmla="*/ 236 w 283"/>
                  <a:gd name="T73" fmla="*/ 80 h 260"/>
                  <a:gd name="T74" fmla="*/ 188 w 283"/>
                  <a:gd name="T75" fmla="*/ 80 h 260"/>
                  <a:gd name="T76" fmla="*/ 166 w 283"/>
                  <a:gd name="T77" fmla="*/ 93 h 260"/>
                  <a:gd name="T78" fmla="*/ 140 w 283"/>
                  <a:gd name="T79" fmla="*/ 115 h 260"/>
                  <a:gd name="T80" fmla="*/ 135 w 283"/>
                  <a:gd name="T81" fmla="*/ 128 h 260"/>
                  <a:gd name="T82" fmla="*/ 159 w 283"/>
                  <a:gd name="T83" fmla="*/ 129 h 260"/>
                  <a:gd name="T84" fmla="*/ 188 w 283"/>
                  <a:gd name="T85" fmla="*/ 128 h 260"/>
                  <a:gd name="T86" fmla="*/ 194 w 283"/>
                  <a:gd name="T87" fmla="*/ 134 h 260"/>
                  <a:gd name="T88" fmla="*/ 148 w 283"/>
                  <a:gd name="T89" fmla="*/ 132 h 260"/>
                  <a:gd name="T90" fmla="*/ 117 w 283"/>
                  <a:gd name="T91" fmla="*/ 142 h 260"/>
                  <a:gd name="T92" fmla="*/ 98 w 283"/>
                  <a:gd name="T93" fmla="*/ 163 h 260"/>
                  <a:gd name="T94" fmla="*/ 112 w 283"/>
                  <a:gd name="T95" fmla="*/ 169 h 260"/>
                  <a:gd name="T96" fmla="*/ 133 w 283"/>
                  <a:gd name="T97" fmla="*/ 167 h 260"/>
                  <a:gd name="T98" fmla="*/ 120 w 283"/>
                  <a:gd name="T99" fmla="*/ 172 h 260"/>
                  <a:gd name="T100" fmla="*/ 84 w 283"/>
                  <a:gd name="T101" fmla="*/ 180 h 260"/>
                  <a:gd name="T102" fmla="*/ 63 w 283"/>
                  <a:gd name="T103" fmla="*/ 201 h 260"/>
                  <a:gd name="T104" fmla="*/ 31 w 283"/>
                  <a:gd name="T105" fmla="*/ 236 h 260"/>
                  <a:gd name="T106" fmla="*/ 0 w 283"/>
                  <a:gd name="T107" fmla="*/ 26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83" h="260">
                    <a:moveTo>
                      <a:pt x="0" y="260"/>
                    </a:moveTo>
                    <a:lnTo>
                      <a:pt x="19" y="235"/>
                    </a:lnTo>
                    <a:lnTo>
                      <a:pt x="38" y="212"/>
                    </a:lnTo>
                    <a:lnTo>
                      <a:pt x="53" y="191"/>
                    </a:lnTo>
                    <a:lnTo>
                      <a:pt x="67" y="172"/>
                    </a:lnTo>
                    <a:lnTo>
                      <a:pt x="73" y="160"/>
                    </a:lnTo>
                    <a:lnTo>
                      <a:pt x="76" y="146"/>
                    </a:lnTo>
                    <a:lnTo>
                      <a:pt x="77" y="131"/>
                    </a:lnTo>
                    <a:lnTo>
                      <a:pt x="80" y="129"/>
                    </a:lnTo>
                    <a:lnTo>
                      <a:pt x="82" y="133"/>
                    </a:lnTo>
                    <a:lnTo>
                      <a:pt x="82" y="139"/>
                    </a:lnTo>
                    <a:lnTo>
                      <a:pt x="80" y="147"/>
                    </a:lnTo>
                    <a:lnTo>
                      <a:pt x="79" y="156"/>
                    </a:lnTo>
                    <a:lnTo>
                      <a:pt x="78" y="161"/>
                    </a:lnTo>
                    <a:lnTo>
                      <a:pt x="79" y="166"/>
                    </a:lnTo>
                    <a:lnTo>
                      <a:pt x="82" y="166"/>
                    </a:lnTo>
                    <a:lnTo>
                      <a:pt x="85" y="163"/>
                    </a:lnTo>
                    <a:lnTo>
                      <a:pt x="91" y="157"/>
                    </a:lnTo>
                    <a:lnTo>
                      <a:pt x="98" y="148"/>
                    </a:lnTo>
                    <a:lnTo>
                      <a:pt x="107" y="139"/>
                    </a:lnTo>
                    <a:lnTo>
                      <a:pt x="114" y="129"/>
                    </a:lnTo>
                    <a:lnTo>
                      <a:pt x="121" y="120"/>
                    </a:lnTo>
                    <a:lnTo>
                      <a:pt x="125" y="114"/>
                    </a:lnTo>
                    <a:lnTo>
                      <a:pt x="127" y="109"/>
                    </a:lnTo>
                    <a:lnTo>
                      <a:pt x="127" y="106"/>
                    </a:lnTo>
                    <a:lnTo>
                      <a:pt x="125" y="100"/>
                    </a:lnTo>
                    <a:lnTo>
                      <a:pt x="123" y="93"/>
                    </a:lnTo>
                    <a:lnTo>
                      <a:pt x="121" y="86"/>
                    </a:lnTo>
                    <a:lnTo>
                      <a:pt x="121" y="80"/>
                    </a:lnTo>
                    <a:lnTo>
                      <a:pt x="124" y="77"/>
                    </a:lnTo>
                    <a:lnTo>
                      <a:pt x="125" y="78"/>
                    </a:lnTo>
                    <a:lnTo>
                      <a:pt x="127" y="83"/>
                    </a:lnTo>
                    <a:lnTo>
                      <a:pt x="128" y="92"/>
                    </a:lnTo>
                    <a:lnTo>
                      <a:pt x="130" y="100"/>
                    </a:lnTo>
                    <a:lnTo>
                      <a:pt x="133" y="106"/>
                    </a:lnTo>
                    <a:lnTo>
                      <a:pt x="135" y="109"/>
                    </a:lnTo>
                    <a:lnTo>
                      <a:pt x="140" y="107"/>
                    </a:lnTo>
                    <a:lnTo>
                      <a:pt x="144" y="101"/>
                    </a:lnTo>
                    <a:lnTo>
                      <a:pt x="150" y="94"/>
                    </a:lnTo>
                    <a:lnTo>
                      <a:pt x="155" y="86"/>
                    </a:lnTo>
                    <a:lnTo>
                      <a:pt x="159" y="81"/>
                    </a:lnTo>
                    <a:lnTo>
                      <a:pt x="163" y="73"/>
                    </a:lnTo>
                    <a:lnTo>
                      <a:pt x="167" y="59"/>
                    </a:lnTo>
                    <a:lnTo>
                      <a:pt x="171" y="44"/>
                    </a:lnTo>
                    <a:lnTo>
                      <a:pt x="174" y="31"/>
                    </a:lnTo>
                    <a:lnTo>
                      <a:pt x="176" y="19"/>
                    </a:lnTo>
                    <a:lnTo>
                      <a:pt x="179" y="13"/>
                    </a:lnTo>
                    <a:lnTo>
                      <a:pt x="182" y="14"/>
                    </a:lnTo>
                    <a:lnTo>
                      <a:pt x="184" y="20"/>
                    </a:lnTo>
                    <a:lnTo>
                      <a:pt x="182" y="29"/>
                    </a:lnTo>
                    <a:lnTo>
                      <a:pt x="180" y="39"/>
                    </a:lnTo>
                    <a:lnTo>
                      <a:pt x="178" y="51"/>
                    </a:lnTo>
                    <a:lnTo>
                      <a:pt x="175" y="61"/>
                    </a:lnTo>
                    <a:lnTo>
                      <a:pt x="174" y="69"/>
                    </a:lnTo>
                    <a:lnTo>
                      <a:pt x="174" y="75"/>
                    </a:lnTo>
                    <a:lnTo>
                      <a:pt x="176" y="74"/>
                    </a:lnTo>
                    <a:lnTo>
                      <a:pt x="181" y="71"/>
                    </a:lnTo>
                    <a:lnTo>
                      <a:pt x="188" y="65"/>
                    </a:lnTo>
                    <a:lnTo>
                      <a:pt x="195" y="59"/>
                    </a:lnTo>
                    <a:lnTo>
                      <a:pt x="203" y="54"/>
                    </a:lnTo>
                    <a:lnTo>
                      <a:pt x="210" y="43"/>
                    </a:lnTo>
                    <a:lnTo>
                      <a:pt x="213" y="35"/>
                    </a:lnTo>
                    <a:lnTo>
                      <a:pt x="213" y="26"/>
                    </a:lnTo>
                    <a:lnTo>
                      <a:pt x="212" y="20"/>
                    </a:lnTo>
                    <a:lnTo>
                      <a:pt x="211" y="17"/>
                    </a:lnTo>
                    <a:lnTo>
                      <a:pt x="210" y="16"/>
                    </a:lnTo>
                    <a:lnTo>
                      <a:pt x="213" y="18"/>
                    </a:lnTo>
                    <a:lnTo>
                      <a:pt x="214" y="25"/>
                    </a:lnTo>
                    <a:lnTo>
                      <a:pt x="213" y="32"/>
                    </a:lnTo>
                    <a:lnTo>
                      <a:pt x="212" y="38"/>
                    </a:lnTo>
                    <a:lnTo>
                      <a:pt x="211" y="42"/>
                    </a:lnTo>
                    <a:lnTo>
                      <a:pt x="212" y="43"/>
                    </a:lnTo>
                    <a:lnTo>
                      <a:pt x="217" y="42"/>
                    </a:lnTo>
                    <a:lnTo>
                      <a:pt x="227" y="35"/>
                    </a:lnTo>
                    <a:lnTo>
                      <a:pt x="239" y="25"/>
                    </a:lnTo>
                    <a:lnTo>
                      <a:pt x="251" y="16"/>
                    </a:lnTo>
                    <a:lnTo>
                      <a:pt x="262" y="6"/>
                    </a:lnTo>
                    <a:lnTo>
                      <a:pt x="271" y="0"/>
                    </a:lnTo>
                    <a:lnTo>
                      <a:pt x="274" y="4"/>
                    </a:lnTo>
                    <a:lnTo>
                      <a:pt x="271" y="9"/>
                    </a:lnTo>
                    <a:lnTo>
                      <a:pt x="265" y="14"/>
                    </a:lnTo>
                    <a:lnTo>
                      <a:pt x="257" y="20"/>
                    </a:lnTo>
                    <a:lnTo>
                      <a:pt x="249" y="25"/>
                    </a:lnTo>
                    <a:lnTo>
                      <a:pt x="240" y="30"/>
                    </a:lnTo>
                    <a:lnTo>
                      <a:pt x="236" y="33"/>
                    </a:lnTo>
                    <a:lnTo>
                      <a:pt x="235" y="35"/>
                    </a:lnTo>
                    <a:lnTo>
                      <a:pt x="240" y="35"/>
                    </a:lnTo>
                    <a:lnTo>
                      <a:pt x="250" y="33"/>
                    </a:lnTo>
                    <a:lnTo>
                      <a:pt x="259" y="32"/>
                    </a:lnTo>
                    <a:lnTo>
                      <a:pt x="269" y="32"/>
                    </a:lnTo>
                    <a:lnTo>
                      <a:pt x="277" y="31"/>
                    </a:lnTo>
                    <a:lnTo>
                      <a:pt x="282" y="32"/>
                    </a:lnTo>
                    <a:lnTo>
                      <a:pt x="283" y="35"/>
                    </a:lnTo>
                    <a:lnTo>
                      <a:pt x="282" y="37"/>
                    </a:lnTo>
                    <a:lnTo>
                      <a:pt x="277" y="38"/>
                    </a:lnTo>
                    <a:lnTo>
                      <a:pt x="269" y="38"/>
                    </a:lnTo>
                    <a:lnTo>
                      <a:pt x="258" y="38"/>
                    </a:lnTo>
                    <a:lnTo>
                      <a:pt x="245" y="41"/>
                    </a:lnTo>
                    <a:lnTo>
                      <a:pt x="231" y="46"/>
                    </a:lnTo>
                    <a:lnTo>
                      <a:pt x="214" y="56"/>
                    </a:lnTo>
                    <a:lnTo>
                      <a:pt x="199" y="71"/>
                    </a:lnTo>
                    <a:lnTo>
                      <a:pt x="200" y="73"/>
                    </a:lnTo>
                    <a:lnTo>
                      <a:pt x="205" y="74"/>
                    </a:lnTo>
                    <a:lnTo>
                      <a:pt x="214" y="74"/>
                    </a:lnTo>
                    <a:lnTo>
                      <a:pt x="225" y="73"/>
                    </a:lnTo>
                    <a:lnTo>
                      <a:pt x="236" y="73"/>
                    </a:lnTo>
                    <a:lnTo>
                      <a:pt x="244" y="74"/>
                    </a:lnTo>
                    <a:lnTo>
                      <a:pt x="251" y="77"/>
                    </a:lnTo>
                    <a:lnTo>
                      <a:pt x="252" y="82"/>
                    </a:lnTo>
                    <a:lnTo>
                      <a:pt x="248" y="82"/>
                    </a:lnTo>
                    <a:lnTo>
                      <a:pt x="236" y="80"/>
                    </a:lnTo>
                    <a:lnTo>
                      <a:pt x="222" y="78"/>
                    </a:lnTo>
                    <a:lnTo>
                      <a:pt x="205" y="78"/>
                    </a:lnTo>
                    <a:lnTo>
                      <a:pt x="188" y="80"/>
                    </a:lnTo>
                    <a:lnTo>
                      <a:pt x="182" y="82"/>
                    </a:lnTo>
                    <a:lnTo>
                      <a:pt x="174" y="86"/>
                    </a:lnTo>
                    <a:lnTo>
                      <a:pt x="166" y="93"/>
                    </a:lnTo>
                    <a:lnTo>
                      <a:pt x="156" y="100"/>
                    </a:lnTo>
                    <a:lnTo>
                      <a:pt x="147" y="107"/>
                    </a:lnTo>
                    <a:lnTo>
                      <a:pt x="140" y="115"/>
                    </a:lnTo>
                    <a:lnTo>
                      <a:pt x="135" y="121"/>
                    </a:lnTo>
                    <a:lnTo>
                      <a:pt x="133" y="126"/>
                    </a:lnTo>
                    <a:lnTo>
                      <a:pt x="135" y="128"/>
                    </a:lnTo>
                    <a:lnTo>
                      <a:pt x="140" y="129"/>
                    </a:lnTo>
                    <a:lnTo>
                      <a:pt x="148" y="129"/>
                    </a:lnTo>
                    <a:lnTo>
                      <a:pt x="159" y="129"/>
                    </a:lnTo>
                    <a:lnTo>
                      <a:pt x="169" y="128"/>
                    </a:lnTo>
                    <a:lnTo>
                      <a:pt x="180" y="128"/>
                    </a:lnTo>
                    <a:lnTo>
                      <a:pt x="188" y="128"/>
                    </a:lnTo>
                    <a:lnTo>
                      <a:pt x="194" y="129"/>
                    </a:lnTo>
                    <a:lnTo>
                      <a:pt x="197" y="131"/>
                    </a:lnTo>
                    <a:lnTo>
                      <a:pt x="194" y="134"/>
                    </a:lnTo>
                    <a:lnTo>
                      <a:pt x="179" y="129"/>
                    </a:lnTo>
                    <a:lnTo>
                      <a:pt x="162" y="129"/>
                    </a:lnTo>
                    <a:lnTo>
                      <a:pt x="148" y="132"/>
                    </a:lnTo>
                    <a:lnTo>
                      <a:pt x="135" y="135"/>
                    </a:lnTo>
                    <a:lnTo>
                      <a:pt x="124" y="139"/>
                    </a:lnTo>
                    <a:lnTo>
                      <a:pt x="117" y="142"/>
                    </a:lnTo>
                    <a:lnTo>
                      <a:pt x="109" y="150"/>
                    </a:lnTo>
                    <a:lnTo>
                      <a:pt x="103" y="157"/>
                    </a:lnTo>
                    <a:lnTo>
                      <a:pt x="98" y="163"/>
                    </a:lnTo>
                    <a:lnTo>
                      <a:pt x="98" y="167"/>
                    </a:lnTo>
                    <a:lnTo>
                      <a:pt x="104" y="169"/>
                    </a:lnTo>
                    <a:lnTo>
                      <a:pt x="112" y="169"/>
                    </a:lnTo>
                    <a:lnTo>
                      <a:pt x="121" y="167"/>
                    </a:lnTo>
                    <a:lnTo>
                      <a:pt x="129" y="166"/>
                    </a:lnTo>
                    <a:lnTo>
                      <a:pt x="133" y="167"/>
                    </a:lnTo>
                    <a:lnTo>
                      <a:pt x="133" y="170"/>
                    </a:lnTo>
                    <a:lnTo>
                      <a:pt x="128" y="171"/>
                    </a:lnTo>
                    <a:lnTo>
                      <a:pt x="120" y="172"/>
                    </a:lnTo>
                    <a:lnTo>
                      <a:pt x="108" y="173"/>
                    </a:lnTo>
                    <a:lnTo>
                      <a:pt x="96" y="176"/>
                    </a:lnTo>
                    <a:lnTo>
                      <a:pt x="84" y="180"/>
                    </a:lnTo>
                    <a:lnTo>
                      <a:pt x="80" y="184"/>
                    </a:lnTo>
                    <a:lnTo>
                      <a:pt x="72" y="191"/>
                    </a:lnTo>
                    <a:lnTo>
                      <a:pt x="63" y="201"/>
                    </a:lnTo>
                    <a:lnTo>
                      <a:pt x="52" y="211"/>
                    </a:lnTo>
                    <a:lnTo>
                      <a:pt x="41" y="224"/>
                    </a:lnTo>
                    <a:lnTo>
                      <a:pt x="31" y="236"/>
                    </a:lnTo>
                    <a:lnTo>
                      <a:pt x="22" y="249"/>
                    </a:lnTo>
                    <a:lnTo>
                      <a:pt x="15" y="260"/>
                    </a:lnTo>
                    <a:lnTo>
                      <a:pt x="0" y="26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5" name="Freeform 546"/>
              <p:cNvSpPr>
                <a:spLocks/>
              </p:cNvSpPr>
              <p:nvPr/>
            </p:nvSpPr>
            <p:spPr bwMode="auto">
              <a:xfrm>
                <a:off x="6978570" y="2961358"/>
                <a:ext cx="160990" cy="213601"/>
              </a:xfrm>
              <a:custGeom>
                <a:avLst/>
                <a:gdLst>
                  <a:gd name="T0" fmla="*/ 132 w 153"/>
                  <a:gd name="T1" fmla="*/ 181 h 203"/>
                  <a:gd name="T2" fmla="*/ 106 w 153"/>
                  <a:gd name="T3" fmla="*/ 158 h 203"/>
                  <a:gd name="T4" fmla="*/ 77 w 153"/>
                  <a:gd name="T5" fmla="*/ 144 h 203"/>
                  <a:gd name="T6" fmla="*/ 77 w 153"/>
                  <a:gd name="T7" fmla="*/ 141 h 203"/>
                  <a:gd name="T8" fmla="*/ 85 w 153"/>
                  <a:gd name="T9" fmla="*/ 141 h 203"/>
                  <a:gd name="T10" fmla="*/ 92 w 153"/>
                  <a:gd name="T11" fmla="*/ 141 h 203"/>
                  <a:gd name="T12" fmla="*/ 93 w 153"/>
                  <a:gd name="T13" fmla="*/ 137 h 203"/>
                  <a:gd name="T14" fmla="*/ 81 w 153"/>
                  <a:gd name="T15" fmla="*/ 123 h 203"/>
                  <a:gd name="T16" fmla="*/ 68 w 153"/>
                  <a:gd name="T17" fmla="*/ 110 h 203"/>
                  <a:gd name="T18" fmla="*/ 51 w 153"/>
                  <a:gd name="T19" fmla="*/ 109 h 203"/>
                  <a:gd name="T20" fmla="*/ 44 w 153"/>
                  <a:gd name="T21" fmla="*/ 104 h 203"/>
                  <a:gd name="T22" fmla="*/ 50 w 153"/>
                  <a:gd name="T23" fmla="*/ 103 h 203"/>
                  <a:gd name="T24" fmla="*/ 57 w 153"/>
                  <a:gd name="T25" fmla="*/ 102 h 203"/>
                  <a:gd name="T26" fmla="*/ 61 w 153"/>
                  <a:gd name="T27" fmla="*/ 98 h 203"/>
                  <a:gd name="T28" fmla="*/ 50 w 153"/>
                  <a:gd name="T29" fmla="*/ 84 h 203"/>
                  <a:gd name="T30" fmla="*/ 23 w 153"/>
                  <a:gd name="T31" fmla="*/ 73 h 203"/>
                  <a:gd name="T32" fmla="*/ 11 w 153"/>
                  <a:gd name="T33" fmla="*/ 65 h 203"/>
                  <a:gd name="T34" fmla="*/ 30 w 153"/>
                  <a:gd name="T35" fmla="*/ 69 h 203"/>
                  <a:gd name="T36" fmla="*/ 48 w 153"/>
                  <a:gd name="T37" fmla="*/ 75 h 203"/>
                  <a:gd name="T38" fmla="*/ 39 w 153"/>
                  <a:gd name="T39" fmla="*/ 59 h 203"/>
                  <a:gd name="T40" fmla="*/ 18 w 153"/>
                  <a:gd name="T41" fmla="*/ 40 h 203"/>
                  <a:gd name="T42" fmla="*/ 0 w 153"/>
                  <a:gd name="T43" fmla="*/ 35 h 203"/>
                  <a:gd name="T44" fmla="*/ 4 w 153"/>
                  <a:gd name="T45" fmla="*/ 31 h 203"/>
                  <a:gd name="T46" fmla="*/ 10 w 153"/>
                  <a:gd name="T47" fmla="*/ 32 h 203"/>
                  <a:gd name="T48" fmla="*/ 16 w 153"/>
                  <a:gd name="T49" fmla="*/ 33 h 203"/>
                  <a:gd name="T50" fmla="*/ 17 w 153"/>
                  <a:gd name="T51" fmla="*/ 29 h 203"/>
                  <a:gd name="T52" fmla="*/ 7 w 153"/>
                  <a:gd name="T53" fmla="*/ 0 h 203"/>
                  <a:gd name="T54" fmla="*/ 21 w 153"/>
                  <a:gd name="T55" fmla="*/ 21 h 203"/>
                  <a:gd name="T56" fmla="*/ 25 w 153"/>
                  <a:gd name="T57" fmla="*/ 24 h 203"/>
                  <a:gd name="T58" fmla="*/ 28 w 153"/>
                  <a:gd name="T59" fmla="*/ 1 h 203"/>
                  <a:gd name="T60" fmla="*/ 31 w 153"/>
                  <a:gd name="T61" fmla="*/ 5 h 203"/>
                  <a:gd name="T62" fmla="*/ 32 w 153"/>
                  <a:gd name="T63" fmla="*/ 31 h 203"/>
                  <a:gd name="T64" fmla="*/ 49 w 153"/>
                  <a:gd name="T65" fmla="*/ 58 h 203"/>
                  <a:gd name="T66" fmla="*/ 51 w 153"/>
                  <a:gd name="T67" fmla="*/ 39 h 203"/>
                  <a:gd name="T68" fmla="*/ 61 w 153"/>
                  <a:gd name="T69" fmla="*/ 27 h 203"/>
                  <a:gd name="T70" fmla="*/ 57 w 153"/>
                  <a:gd name="T71" fmla="*/ 53 h 203"/>
                  <a:gd name="T72" fmla="*/ 61 w 153"/>
                  <a:gd name="T73" fmla="*/ 79 h 203"/>
                  <a:gd name="T74" fmla="*/ 75 w 153"/>
                  <a:gd name="T75" fmla="*/ 105 h 203"/>
                  <a:gd name="T76" fmla="*/ 83 w 153"/>
                  <a:gd name="T77" fmla="*/ 104 h 203"/>
                  <a:gd name="T78" fmla="*/ 86 w 153"/>
                  <a:gd name="T79" fmla="*/ 85 h 203"/>
                  <a:gd name="T80" fmla="*/ 86 w 153"/>
                  <a:gd name="T81" fmla="*/ 97 h 203"/>
                  <a:gd name="T82" fmla="*/ 90 w 153"/>
                  <a:gd name="T83" fmla="*/ 124 h 203"/>
                  <a:gd name="T84" fmla="*/ 106 w 153"/>
                  <a:gd name="T85" fmla="*/ 139 h 203"/>
                  <a:gd name="T86" fmla="*/ 108 w 153"/>
                  <a:gd name="T87" fmla="*/ 121 h 203"/>
                  <a:gd name="T88" fmla="*/ 112 w 153"/>
                  <a:gd name="T89" fmla="*/ 123 h 203"/>
                  <a:gd name="T90" fmla="*/ 113 w 153"/>
                  <a:gd name="T91" fmla="*/ 149 h 203"/>
                  <a:gd name="T92" fmla="*/ 131 w 153"/>
                  <a:gd name="T93" fmla="*/ 173 h 203"/>
                  <a:gd name="T94" fmla="*/ 153 w 153"/>
                  <a:gd name="T95" fmla="*/ 20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3" h="203">
                    <a:moveTo>
                      <a:pt x="153" y="203"/>
                    </a:moveTo>
                    <a:lnTo>
                      <a:pt x="141" y="191"/>
                    </a:lnTo>
                    <a:lnTo>
                      <a:pt x="132" y="181"/>
                    </a:lnTo>
                    <a:lnTo>
                      <a:pt x="122" y="174"/>
                    </a:lnTo>
                    <a:lnTo>
                      <a:pt x="114" y="166"/>
                    </a:lnTo>
                    <a:lnTo>
                      <a:pt x="106" y="158"/>
                    </a:lnTo>
                    <a:lnTo>
                      <a:pt x="98" y="152"/>
                    </a:lnTo>
                    <a:lnTo>
                      <a:pt x="88" y="148"/>
                    </a:lnTo>
                    <a:lnTo>
                      <a:pt x="77" y="144"/>
                    </a:lnTo>
                    <a:lnTo>
                      <a:pt x="76" y="142"/>
                    </a:lnTo>
                    <a:lnTo>
                      <a:pt x="76" y="141"/>
                    </a:lnTo>
                    <a:lnTo>
                      <a:pt x="77" y="141"/>
                    </a:lnTo>
                    <a:lnTo>
                      <a:pt x="80" y="140"/>
                    </a:lnTo>
                    <a:lnTo>
                      <a:pt x="82" y="140"/>
                    </a:lnTo>
                    <a:lnTo>
                      <a:pt x="85" y="141"/>
                    </a:lnTo>
                    <a:lnTo>
                      <a:pt x="87" y="141"/>
                    </a:lnTo>
                    <a:lnTo>
                      <a:pt x="89" y="141"/>
                    </a:lnTo>
                    <a:lnTo>
                      <a:pt x="92" y="141"/>
                    </a:lnTo>
                    <a:lnTo>
                      <a:pt x="93" y="141"/>
                    </a:lnTo>
                    <a:lnTo>
                      <a:pt x="94" y="140"/>
                    </a:lnTo>
                    <a:lnTo>
                      <a:pt x="93" y="137"/>
                    </a:lnTo>
                    <a:lnTo>
                      <a:pt x="92" y="135"/>
                    </a:lnTo>
                    <a:lnTo>
                      <a:pt x="87" y="129"/>
                    </a:lnTo>
                    <a:lnTo>
                      <a:pt x="81" y="123"/>
                    </a:lnTo>
                    <a:lnTo>
                      <a:pt x="75" y="117"/>
                    </a:lnTo>
                    <a:lnTo>
                      <a:pt x="70" y="112"/>
                    </a:lnTo>
                    <a:lnTo>
                      <a:pt x="68" y="110"/>
                    </a:lnTo>
                    <a:lnTo>
                      <a:pt x="64" y="109"/>
                    </a:lnTo>
                    <a:lnTo>
                      <a:pt x="58" y="109"/>
                    </a:lnTo>
                    <a:lnTo>
                      <a:pt x="51" y="109"/>
                    </a:lnTo>
                    <a:lnTo>
                      <a:pt x="47" y="108"/>
                    </a:lnTo>
                    <a:lnTo>
                      <a:pt x="44" y="105"/>
                    </a:lnTo>
                    <a:lnTo>
                      <a:pt x="44" y="104"/>
                    </a:lnTo>
                    <a:lnTo>
                      <a:pt x="45" y="104"/>
                    </a:lnTo>
                    <a:lnTo>
                      <a:pt x="48" y="104"/>
                    </a:lnTo>
                    <a:lnTo>
                      <a:pt x="50" y="103"/>
                    </a:lnTo>
                    <a:lnTo>
                      <a:pt x="53" y="103"/>
                    </a:lnTo>
                    <a:lnTo>
                      <a:pt x="55" y="103"/>
                    </a:lnTo>
                    <a:lnTo>
                      <a:pt x="57" y="102"/>
                    </a:lnTo>
                    <a:lnTo>
                      <a:pt x="60" y="101"/>
                    </a:lnTo>
                    <a:lnTo>
                      <a:pt x="61" y="99"/>
                    </a:lnTo>
                    <a:lnTo>
                      <a:pt x="61" y="98"/>
                    </a:lnTo>
                    <a:lnTo>
                      <a:pt x="60" y="96"/>
                    </a:lnTo>
                    <a:lnTo>
                      <a:pt x="55" y="90"/>
                    </a:lnTo>
                    <a:lnTo>
                      <a:pt x="50" y="84"/>
                    </a:lnTo>
                    <a:lnTo>
                      <a:pt x="43" y="80"/>
                    </a:lnTo>
                    <a:lnTo>
                      <a:pt x="34" y="76"/>
                    </a:lnTo>
                    <a:lnTo>
                      <a:pt x="23" y="73"/>
                    </a:lnTo>
                    <a:lnTo>
                      <a:pt x="15" y="70"/>
                    </a:lnTo>
                    <a:lnTo>
                      <a:pt x="10" y="67"/>
                    </a:lnTo>
                    <a:lnTo>
                      <a:pt x="11" y="65"/>
                    </a:lnTo>
                    <a:lnTo>
                      <a:pt x="16" y="65"/>
                    </a:lnTo>
                    <a:lnTo>
                      <a:pt x="22" y="66"/>
                    </a:lnTo>
                    <a:lnTo>
                      <a:pt x="30" y="69"/>
                    </a:lnTo>
                    <a:lnTo>
                      <a:pt x="37" y="71"/>
                    </a:lnTo>
                    <a:lnTo>
                      <a:pt x="43" y="73"/>
                    </a:lnTo>
                    <a:lnTo>
                      <a:pt x="48" y="75"/>
                    </a:lnTo>
                    <a:lnTo>
                      <a:pt x="47" y="72"/>
                    </a:lnTo>
                    <a:lnTo>
                      <a:pt x="44" y="66"/>
                    </a:lnTo>
                    <a:lnTo>
                      <a:pt x="39" y="59"/>
                    </a:lnTo>
                    <a:lnTo>
                      <a:pt x="35" y="53"/>
                    </a:lnTo>
                    <a:lnTo>
                      <a:pt x="26" y="45"/>
                    </a:lnTo>
                    <a:lnTo>
                      <a:pt x="18" y="40"/>
                    </a:lnTo>
                    <a:lnTo>
                      <a:pt x="10" y="38"/>
                    </a:lnTo>
                    <a:lnTo>
                      <a:pt x="4" y="37"/>
                    </a:lnTo>
                    <a:lnTo>
                      <a:pt x="0" y="35"/>
                    </a:lnTo>
                    <a:lnTo>
                      <a:pt x="0" y="34"/>
                    </a:lnTo>
                    <a:lnTo>
                      <a:pt x="2" y="32"/>
                    </a:lnTo>
                    <a:lnTo>
                      <a:pt x="4" y="31"/>
                    </a:lnTo>
                    <a:lnTo>
                      <a:pt x="5" y="31"/>
                    </a:lnTo>
                    <a:lnTo>
                      <a:pt x="7" y="31"/>
                    </a:lnTo>
                    <a:lnTo>
                      <a:pt x="10" y="32"/>
                    </a:lnTo>
                    <a:lnTo>
                      <a:pt x="12" y="32"/>
                    </a:lnTo>
                    <a:lnTo>
                      <a:pt x="15" y="33"/>
                    </a:lnTo>
                    <a:lnTo>
                      <a:pt x="16" y="33"/>
                    </a:lnTo>
                    <a:lnTo>
                      <a:pt x="17" y="33"/>
                    </a:lnTo>
                    <a:lnTo>
                      <a:pt x="18" y="32"/>
                    </a:lnTo>
                    <a:lnTo>
                      <a:pt x="17" y="29"/>
                    </a:lnTo>
                    <a:lnTo>
                      <a:pt x="10" y="14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12" y="5"/>
                    </a:lnTo>
                    <a:lnTo>
                      <a:pt x="17" y="13"/>
                    </a:lnTo>
                    <a:lnTo>
                      <a:pt x="21" y="21"/>
                    </a:lnTo>
                    <a:lnTo>
                      <a:pt x="24" y="27"/>
                    </a:lnTo>
                    <a:lnTo>
                      <a:pt x="25" y="29"/>
                    </a:lnTo>
                    <a:lnTo>
                      <a:pt x="25" y="24"/>
                    </a:lnTo>
                    <a:lnTo>
                      <a:pt x="26" y="15"/>
                    </a:lnTo>
                    <a:lnTo>
                      <a:pt x="26" y="7"/>
                    </a:lnTo>
                    <a:lnTo>
                      <a:pt x="28" y="1"/>
                    </a:lnTo>
                    <a:lnTo>
                      <a:pt x="30" y="0"/>
                    </a:lnTo>
                    <a:lnTo>
                      <a:pt x="31" y="1"/>
                    </a:lnTo>
                    <a:lnTo>
                      <a:pt x="31" y="5"/>
                    </a:lnTo>
                    <a:lnTo>
                      <a:pt x="30" y="12"/>
                    </a:lnTo>
                    <a:lnTo>
                      <a:pt x="30" y="20"/>
                    </a:lnTo>
                    <a:lnTo>
                      <a:pt x="32" y="31"/>
                    </a:lnTo>
                    <a:lnTo>
                      <a:pt x="37" y="44"/>
                    </a:lnTo>
                    <a:lnTo>
                      <a:pt x="47" y="58"/>
                    </a:lnTo>
                    <a:lnTo>
                      <a:pt x="49" y="58"/>
                    </a:lnTo>
                    <a:lnTo>
                      <a:pt x="50" y="53"/>
                    </a:lnTo>
                    <a:lnTo>
                      <a:pt x="50" y="46"/>
                    </a:lnTo>
                    <a:lnTo>
                      <a:pt x="51" y="39"/>
                    </a:lnTo>
                    <a:lnTo>
                      <a:pt x="54" y="32"/>
                    </a:lnTo>
                    <a:lnTo>
                      <a:pt x="56" y="28"/>
                    </a:lnTo>
                    <a:lnTo>
                      <a:pt x="61" y="27"/>
                    </a:lnTo>
                    <a:lnTo>
                      <a:pt x="60" y="32"/>
                    </a:lnTo>
                    <a:lnTo>
                      <a:pt x="58" y="41"/>
                    </a:lnTo>
                    <a:lnTo>
                      <a:pt x="57" y="53"/>
                    </a:lnTo>
                    <a:lnTo>
                      <a:pt x="56" y="66"/>
                    </a:lnTo>
                    <a:lnTo>
                      <a:pt x="57" y="71"/>
                    </a:lnTo>
                    <a:lnTo>
                      <a:pt x="61" y="79"/>
                    </a:lnTo>
                    <a:lnTo>
                      <a:pt x="66" y="89"/>
                    </a:lnTo>
                    <a:lnTo>
                      <a:pt x="70" y="98"/>
                    </a:lnTo>
                    <a:lnTo>
                      <a:pt x="75" y="105"/>
                    </a:lnTo>
                    <a:lnTo>
                      <a:pt x="79" y="109"/>
                    </a:lnTo>
                    <a:lnTo>
                      <a:pt x="82" y="108"/>
                    </a:lnTo>
                    <a:lnTo>
                      <a:pt x="83" y="104"/>
                    </a:lnTo>
                    <a:lnTo>
                      <a:pt x="83" y="98"/>
                    </a:lnTo>
                    <a:lnTo>
                      <a:pt x="85" y="91"/>
                    </a:lnTo>
                    <a:lnTo>
                      <a:pt x="86" y="85"/>
                    </a:lnTo>
                    <a:lnTo>
                      <a:pt x="87" y="84"/>
                    </a:lnTo>
                    <a:lnTo>
                      <a:pt x="89" y="86"/>
                    </a:lnTo>
                    <a:lnTo>
                      <a:pt x="86" y="97"/>
                    </a:lnTo>
                    <a:lnTo>
                      <a:pt x="87" y="108"/>
                    </a:lnTo>
                    <a:lnTo>
                      <a:pt x="88" y="117"/>
                    </a:lnTo>
                    <a:lnTo>
                      <a:pt x="90" y="124"/>
                    </a:lnTo>
                    <a:lnTo>
                      <a:pt x="96" y="131"/>
                    </a:lnTo>
                    <a:lnTo>
                      <a:pt x="101" y="136"/>
                    </a:lnTo>
                    <a:lnTo>
                      <a:pt x="106" y="139"/>
                    </a:lnTo>
                    <a:lnTo>
                      <a:pt x="107" y="134"/>
                    </a:lnTo>
                    <a:lnTo>
                      <a:pt x="108" y="127"/>
                    </a:lnTo>
                    <a:lnTo>
                      <a:pt x="108" y="121"/>
                    </a:lnTo>
                    <a:lnTo>
                      <a:pt x="109" y="117"/>
                    </a:lnTo>
                    <a:lnTo>
                      <a:pt x="111" y="118"/>
                    </a:lnTo>
                    <a:lnTo>
                      <a:pt x="112" y="123"/>
                    </a:lnTo>
                    <a:lnTo>
                      <a:pt x="111" y="130"/>
                    </a:lnTo>
                    <a:lnTo>
                      <a:pt x="112" y="140"/>
                    </a:lnTo>
                    <a:lnTo>
                      <a:pt x="113" y="149"/>
                    </a:lnTo>
                    <a:lnTo>
                      <a:pt x="117" y="154"/>
                    </a:lnTo>
                    <a:lnTo>
                      <a:pt x="122" y="162"/>
                    </a:lnTo>
                    <a:lnTo>
                      <a:pt x="131" y="173"/>
                    </a:lnTo>
                    <a:lnTo>
                      <a:pt x="140" y="182"/>
                    </a:lnTo>
                    <a:lnTo>
                      <a:pt x="151" y="192"/>
                    </a:lnTo>
                    <a:lnTo>
                      <a:pt x="153" y="20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6" name="Freeform 547"/>
              <p:cNvSpPr>
                <a:spLocks/>
              </p:cNvSpPr>
              <p:nvPr/>
            </p:nvSpPr>
            <p:spPr bwMode="auto">
              <a:xfrm>
                <a:off x="7280557" y="3159176"/>
                <a:ext cx="188348" cy="312510"/>
              </a:xfrm>
              <a:custGeom>
                <a:avLst/>
                <a:gdLst>
                  <a:gd name="T0" fmla="*/ 38 w 179"/>
                  <a:gd name="T1" fmla="*/ 250 h 297"/>
                  <a:gd name="T2" fmla="*/ 89 w 179"/>
                  <a:gd name="T3" fmla="*/ 188 h 297"/>
                  <a:gd name="T4" fmla="*/ 126 w 179"/>
                  <a:gd name="T5" fmla="*/ 166 h 297"/>
                  <a:gd name="T6" fmla="*/ 84 w 179"/>
                  <a:gd name="T7" fmla="*/ 182 h 297"/>
                  <a:gd name="T8" fmla="*/ 126 w 179"/>
                  <a:gd name="T9" fmla="*/ 144 h 297"/>
                  <a:gd name="T10" fmla="*/ 173 w 179"/>
                  <a:gd name="T11" fmla="*/ 120 h 297"/>
                  <a:gd name="T12" fmla="*/ 166 w 179"/>
                  <a:gd name="T13" fmla="*/ 117 h 297"/>
                  <a:gd name="T14" fmla="*/ 132 w 179"/>
                  <a:gd name="T15" fmla="*/ 133 h 297"/>
                  <a:gd name="T16" fmla="*/ 118 w 179"/>
                  <a:gd name="T17" fmla="*/ 131 h 297"/>
                  <a:gd name="T18" fmla="*/ 165 w 179"/>
                  <a:gd name="T19" fmla="*/ 106 h 297"/>
                  <a:gd name="T20" fmla="*/ 175 w 179"/>
                  <a:gd name="T21" fmla="*/ 95 h 297"/>
                  <a:gd name="T22" fmla="*/ 141 w 179"/>
                  <a:gd name="T23" fmla="*/ 107 h 297"/>
                  <a:gd name="T24" fmla="*/ 116 w 179"/>
                  <a:gd name="T25" fmla="*/ 117 h 297"/>
                  <a:gd name="T26" fmla="*/ 143 w 179"/>
                  <a:gd name="T27" fmla="*/ 90 h 297"/>
                  <a:gd name="T28" fmla="*/ 177 w 179"/>
                  <a:gd name="T29" fmla="*/ 69 h 297"/>
                  <a:gd name="T30" fmla="*/ 127 w 179"/>
                  <a:gd name="T31" fmla="*/ 94 h 297"/>
                  <a:gd name="T32" fmla="*/ 145 w 179"/>
                  <a:gd name="T33" fmla="*/ 73 h 297"/>
                  <a:gd name="T34" fmla="*/ 171 w 179"/>
                  <a:gd name="T35" fmla="*/ 50 h 297"/>
                  <a:gd name="T36" fmla="*/ 178 w 179"/>
                  <a:gd name="T37" fmla="*/ 41 h 297"/>
                  <a:gd name="T38" fmla="*/ 145 w 179"/>
                  <a:gd name="T39" fmla="*/ 64 h 297"/>
                  <a:gd name="T40" fmla="*/ 154 w 179"/>
                  <a:gd name="T41" fmla="*/ 22 h 297"/>
                  <a:gd name="T42" fmla="*/ 159 w 179"/>
                  <a:gd name="T43" fmla="*/ 0 h 297"/>
                  <a:gd name="T44" fmla="*/ 152 w 179"/>
                  <a:gd name="T45" fmla="*/ 5 h 297"/>
                  <a:gd name="T46" fmla="*/ 134 w 179"/>
                  <a:gd name="T47" fmla="*/ 47 h 297"/>
                  <a:gd name="T48" fmla="*/ 124 w 179"/>
                  <a:gd name="T49" fmla="*/ 26 h 297"/>
                  <a:gd name="T50" fmla="*/ 127 w 179"/>
                  <a:gd name="T51" fmla="*/ 68 h 297"/>
                  <a:gd name="T52" fmla="*/ 112 w 179"/>
                  <a:gd name="T53" fmla="*/ 106 h 297"/>
                  <a:gd name="T54" fmla="*/ 101 w 179"/>
                  <a:gd name="T55" fmla="*/ 125 h 297"/>
                  <a:gd name="T56" fmla="*/ 94 w 179"/>
                  <a:gd name="T57" fmla="*/ 88 h 297"/>
                  <a:gd name="T58" fmla="*/ 83 w 179"/>
                  <a:gd name="T59" fmla="*/ 51 h 297"/>
                  <a:gd name="T60" fmla="*/ 80 w 179"/>
                  <a:gd name="T61" fmla="*/ 54 h 297"/>
                  <a:gd name="T62" fmla="*/ 87 w 179"/>
                  <a:gd name="T63" fmla="*/ 88 h 297"/>
                  <a:gd name="T64" fmla="*/ 86 w 179"/>
                  <a:gd name="T65" fmla="*/ 149 h 297"/>
                  <a:gd name="T66" fmla="*/ 77 w 179"/>
                  <a:gd name="T67" fmla="*/ 115 h 297"/>
                  <a:gd name="T68" fmla="*/ 60 w 179"/>
                  <a:gd name="T69" fmla="*/ 84 h 297"/>
                  <a:gd name="T70" fmla="*/ 69 w 179"/>
                  <a:gd name="T71" fmla="*/ 124 h 297"/>
                  <a:gd name="T72" fmla="*/ 76 w 179"/>
                  <a:gd name="T73" fmla="*/ 160 h 297"/>
                  <a:gd name="T74" fmla="*/ 73 w 179"/>
                  <a:gd name="T75" fmla="*/ 173 h 297"/>
                  <a:gd name="T76" fmla="*/ 69 w 179"/>
                  <a:gd name="T77" fmla="*/ 179 h 297"/>
                  <a:gd name="T78" fmla="*/ 62 w 179"/>
                  <a:gd name="T79" fmla="*/ 159 h 297"/>
                  <a:gd name="T80" fmla="*/ 55 w 179"/>
                  <a:gd name="T81" fmla="*/ 113 h 297"/>
                  <a:gd name="T82" fmla="*/ 57 w 179"/>
                  <a:gd name="T83" fmla="*/ 190 h 297"/>
                  <a:gd name="T84" fmla="*/ 54 w 179"/>
                  <a:gd name="T85" fmla="*/ 197 h 297"/>
                  <a:gd name="T86" fmla="*/ 49 w 179"/>
                  <a:gd name="T87" fmla="*/ 183 h 297"/>
                  <a:gd name="T88" fmla="*/ 42 w 179"/>
                  <a:gd name="T89" fmla="*/ 164 h 297"/>
                  <a:gd name="T90" fmla="*/ 43 w 179"/>
                  <a:gd name="T91" fmla="*/ 199 h 297"/>
                  <a:gd name="T92" fmla="*/ 29 w 179"/>
                  <a:gd name="T93" fmla="*/ 243 h 297"/>
                  <a:gd name="T94" fmla="*/ 1 w 179"/>
                  <a:gd name="T95" fmla="*/ 290 h 297"/>
                  <a:gd name="T96" fmla="*/ 22 w 179"/>
                  <a:gd name="T97" fmla="*/ 296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79" h="297">
                    <a:moveTo>
                      <a:pt x="22" y="296"/>
                    </a:moveTo>
                    <a:lnTo>
                      <a:pt x="26" y="280"/>
                    </a:lnTo>
                    <a:lnTo>
                      <a:pt x="31" y="266"/>
                    </a:lnTo>
                    <a:lnTo>
                      <a:pt x="38" y="250"/>
                    </a:lnTo>
                    <a:lnTo>
                      <a:pt x="49" y="233"/>
                    </a:lnTo>
                    <a:lnTo>
                      <a:pt x="60" y="217"/>
                    </a:lnTo>
                    <a:lnTo>
                      <a:pt x="71" y="203"/>
                    </a:lnTo>
                    <a:lnTo>
                      <a:pt x="89" y="188"/>
                    </a:lnTo>
                    <a:lnTo>
                      <a:pt x="101" y="179"/>
                    </a:lnTo>
                    <a:lnTo>
                      <a:pt x="113" y="173"/>
                    </a:lnTo>
                    <a:lnTo>
                      <a:pt x="127" y="170"/>
                    </a:lnTo>
                    <a:lnTo>
                      <a:pt x="126" y="166"/>
                    </a:lnTo>
                    <a:lnTo>
                      <a:pt x="112" y="169"/>
                    </a:lnTo>
                    <a:lnTo>
                      <a:pt x="99" y="172"/>
                    </a:lnTo>
                    <a:lnTo>
                      <a:pt x="87" y="181"/>
                    </a:lnTo>
                    <a:lnTo>
                      <a:pt x="84" y="182"/>
                    </a:lnTo>
                    <a:lnTo>
                      <a:pt x="92" y="169"/>
                    </a:lnTo>
                    <a:lnTo>
                      <a:pt x="101" y="158"/>
                    </a:lnTo>
                    <a:lnTo>
                      <a:pt x="113" y="151"/>
                    </a:lnTo>
                    <a:lnTo>
                      <a:pt x="126" y="144"/>
                    </a:lnTo>
                    <a:lnTo>
                      <a:pt x="140" y="135"/>
                    </a:lnTo>
                    <a:lnTo>
                      <a:pt x="152" y="131"/>
                    </a:lnTo>
                    <a:lnTo>
                      <a:pt x="164" y="127"/>
                    </a:lnTo>
                    <a:lnTo>
                      <a:pt x="173" y="120"/>
                    </a:lnTo>
                    <a:lnTo>
                      <a:pt x="173" y="119"/>
                    </a:lnTo>
                    <a:lnTo>
                      <a:pt x="173" y="118"/>
                    </a:lnTo>
                    <a:lnTo>
                      <a:pt x="172" y="118"/>
                    </a:lnTo>
                    <a:lnTo>
                      <a:pt x="166" y="117"/>
                    </a:lnTo>
                    <a:lnTo>
                      <a:pt x="160" y="119"/>
                    </a:lnTo>
                    <a:lnTo>
                      <a:pt x="154" y="122"/>
                    </a:lnTo>
                    <a:lnTo>
                      <a:pt x="148" y="125"/>
                    </a:lnTo>
                    <a:lnTo>
                      <a:pt x="132" y="133"/>
                    </a:lnTo>
                    <a:lnTo>
                      <a:pt x="115" y="144"/>
                    </a:lnTo>
                    <a:lnTo>
                      <a:pt x="100" y="152"/>
                    </a:lnTo>
                    <a:lnTo>
                      <a:pt x="107" y="141"/>
                    </a:lnTo>
                    <a:lnTo>
                      <a:pt x="118" y="131"/>
                    </a:lnTo>
                    <a:lnTo>
                      <a:pt x="128" y="122"/>
                    </a:lnTo>
                    <a:lnTo>
                      <a:pt x="141" y="117"/>
                    </a:lnTo>
                    <a:lnTo>
                      <a:pt x="153" y="112"/>
                    </a:lnTo>
                    <a:lnTo>
                      <a:pt x="165" y="106"/>
                    </a:lnTo>
                    <a:lnTo>
                      <a:pt x="178" y="99"/>
                    </a:lnTo>
                    <a:lnTo>
                      <a:pt x="177" y="98"/>
                    </a:lnTo>
                    <a:lnTo>
                      <a:pt x="176" y="95"/>
                    </a:lnTo>
                    <a:lnTo>
                      <a:pt x="175" y="95"/>
                    </a:lnTo>
                    <a:lnTo>
                      <a:pt x="167" y="95"/>
                    </a:lnTo>
                    <a:lnTo>
                      <a:pt x="161" y="99"/>
                    </a:lnTo>
                    <a:lnTo>
                      <a:pt x="154" y="102"/>
                    </a:lnTo>
                    <a:lnTo>
                      <a:pt x="141" y="107"/>
                    </a:lnTo>
                    <a:lnTo>
                      <a:pt x="129" y="113"/>
                    </a:lnTo>
                    <a:lnTo>
                      <a:pt x="118" y="120"/>
                    </a:lnTo>
                    <a:lnTo>
                      <a:pt x="116" y="119"/>
                    </a:lnTo>
                    <a:lnTo>
                      <a:pt x="116" y="117"/>
                    </a:lnTo>
                    <a:lnTo>
                      <a:pt x="116" y="115"/>
                    </a:lnTo>
                    <a:lnTo>
                      <a:pt x="124" y="103"/>
                    </a:lnTo>
                    <a:lnTo>
                      <a:pt x="132" y="96"/>
                    </a:lnTo>
                    <a:lnTo>
                      <a:pt x="143" y="90"/>
                    </a:lnTo>
                    <a:lnTo>
                      <a:pt x="154" y="86"/>
                    </a:lnTo>
                    <a:lnTo>
                      <a:pt x="165" y="80"/>
                    </a:lnTo>
                    <a:lnTo>
                      <a:pt x="177" y="71"/>
                    </a:lnTo>
                    <a:lnTo>
                      <a:pt x="177" y="69"/>
                    </a:lnTo>
                    <a:lnTo>
                      <a:pt x="169" y="70"/>
                    </a:lnTo>
                    <a:lnTo>
                      <a:pt x="156" y="76"/>
                    </a:lnTo>
                    <a:lnTo>
                      <a:pt x="143" y="83"/>
                    </a:lnTo>
                    <a:lnTo>
                      <a:pt x="127" y="94"/>
                    </a:lnTo>
                    <a:lnTo>
                      <a:pt x="128" y="92"/>
                    </a:lnTo>
                    <a:lnTo>
                      <a:pt x="132" y="87"/>
                    </a:lnTo>
                    <a:lnTo>
                      <a:pt x="138" y="80"/>
                    </a:lnTo>
                    <a:lnTo>
                      <a:pt x="145" y="73"/>
                    </a:lnTo>
                    <a:lnTo>
                      <a:pt x="151" y="67"/>
                    </a:lnTo>
                    <a:lnTo>
                      <a:pt x="156" y="63"/>
                    </a:lnTo>
                    <a:lnTo>
                      <a:pt x="164" y="56"/>
                    </a:lnTo>
                    <a:lnTo>
                      <a:pt x="171" y="50"/>
                    </a:lnTo>
                    <a:lnTo>
                      <a:pt x="179" y="44"/>
                    </a:lnTo>
                    <a:lnTo>
                      <a:pt x="179" y="43"/>
                    </a:lnTo>
                    <a:lnTo>
                      <a:pt x="178" y="42"/>
                    </a:lnTo>
                    <a:lnTo>
                      <a:pt x="178" y="41"/>
                    </a:lnTo>
                    <a:lnTo>
                      <a:pt x="177" y="41"/>
                    </a:lnTo>
                    <a:lnTo>
                      <a:pt x="165" y="48"/>
                    </a:lnTo>
                    <a:lnTo>
                      <a:pt x="154" y="56"/>
                    </a:lnTo>
                    <a:lnTo>
                      <a:pt x="145" y="64"/>
                    </a:lnTo>
                    <a:lnTo>
                      <a:pt x="135" y="69"/>
                    </a:lnTo>
                    <a:lnTo>
                      <a:pt x="143" y="57"/>
                    </a:lnTo>
                    <a:lnTo>
                      <a:pt x="148" y="41"/>
                    </a:lnTo>
                    <a:lnTo>
                      <a:pt x="154" y="22"/>
                    </a:lnTo>
                    <a:lnTo>
                      <a:pt x="160" y="4"/>
                    </a:lnTo>
                    <a:lnTo>
                      <a:pt x="160" y="3"/>
                    </a:lnTo>
                    <a:lnTo>
                      <a:pt x="160" y="2"/>
                    </a:lnTo>
                    <a:lnTo>
                      <a:pt x="159" y="0"/>
                    </a:lnTo>
                    <a:lnTo>
                      <a:pt x="157" y="0"/>
                    </a:lnTo>
                    <a:lnTo>
                      <a:pt x="154" y="2"/>
                    </a:lnTo>
                    <a:lnTo>
                      <a:pt x="153" y="3"/>
                    </a:lnTo>
                    <a:lnTo>
                      <a:pt x="152" y="5"/>
                    </a:lnTo>
                    <a:lnTo>
                      <a:pt x="146" y="22"/>
                    </a:lnTo>
                    <a:lnTo>
                      <a:pt x="141" y="39"/>
                    </a:lnTo>
                    <a:lnTo>
                      <a:pt x="135" y="56"/>
                    </a:lnTo>
                    <a:lnTo>
                      <a:pt x="134" y="47"/>
                    </a:lnTo>
                    <a:lnTo>
                      <a:pt x="133" y="36"/>
                    </a:lnTo>
                    <a:lnTo>
                      <a:pt x="131" y="26"/>
                    </a:lnTo>
                    <a:lnTo>
                      <a:pt x="126" y="19"/>
                    </a:lnTo>
                    <a:lnTo>
                      <a:pt x="124" y="26"/>
                    </a:lnTo>
                    <a:lnTo>
                      <a:pt x="124" y="36"/>
                    </a:lnTo>
                    <a:lnTo>
                      <a:pt x="126" y="47"/>
                    </a:lnTo>
                    <a:lnTo>
                      <a:pt x="128" y="55"/>
                    </a:lnTo>
                    <a:lnTo>
                      <a:pt x="127" y="68"/>
                    </a:lnTo>
                    <a:lnTo>
                      <a:pt x="124" y="79"/>
                    </a:lnTo>
                    <a:lnTo>
                      <a:pt x="119" y="89"/>
                    </a:lnTo>
                    <a:lnTo>
                      <a:pt x="113" y="101"/>
                    </a:lnTo>
                    <a:lnTo>
                      <a:pt x="112" y="106"/>
                    </a:lnTo>
                    <a:lnTo>
                      <a:pt x="109" y="112"/>
                    </a:lnTo>
                    <a:lnTo>
                      <a:pt x="106" y="118"/>
                    </a:lnTo>
                    <a:lnTo>
                      <a:pt x="103" y="122"/>
                    </a:lnTo>
                    <a:lnTo>
                      <a:pt x="101" y="125"/>
                    </a:lnTo>
                    <a:lnTo>
                      <a:pt x="100" y="121"/>
                    </a:lnTo>
                    <a:lnTo>
                      <a:pt x="99" y="109"/>
                    </a:lnTo>
                    <a:lnTo>
                      <a:pt x="96" y="99"/>
                    </a:lnTo>
                    <a:lnTo>
                      <a:pt x="94" y="88"/>
                    </a:lnTo>
                    <a:lnTo>
                      <a:pt x="90" y="76"/>
                    </a:lnTo>
                    <a:lnTo>
                      <a:pt x="88" y="66"/>
                    </a:lnTo>
                    <a:lnTo>
                      <a:pt x="84" y="57"/>
                    </a:lnTo>
                    <a:lnTo>
                      <a:pt x="83" y="51"/>
                    </a:lnTo>
                    <a:lnTo>
                      <a:pt x="82" y="49"/>
                    </a:lnTo>
                    <a:lnTo>
                      <a:pt x="81" y="50"/>
                    </a:lnTo>
                    <a:lnTo>
                      <a:pt x="80" y="51"/>
                    </a:lnTo>
                    <a:lnTo>
                      <a:pt x="80" y="54"/>
                    </a:lnTo>
                    <a:lnTo>
                      <a:pt x="78" y="60"/>
                    </a:lnTo>
                    <a:lnTo>
                      <a:pt x="81" y="66"/>
                    </a:lnTo>
                    <a:lnTo>
                      <a:pt x="83" y="73"/>
                    </a:lnTo>
                    <a:lnTo>
                      <a:pt x="87" y="88"/>
                    </a:lnTo>
                    <a:lnTo>
                      <a:pt x="89" y="103"/>
                    </a:lnTo>
                    <a:lnTo>
                      <a:pt x="92" y="119"/>
                    </a:lnTo>
                    <a:lnTo>
                      <a:pt x="90" y="134"/>
                    </a:lnTo>
                    <a:lnTo>
                      <a:pt x="86" y="149"/>
                    </a:lnTo>
                    <a:lnTo>
                      <a:pt x="84" y="147"/>
                    </a:lnTo>
                    <a:lnTo>
                      <a:pt x="83" y="140"/>
                    </a:lnTo>
                    <a:lnTo>
                      <a:pt x="81" y="128"/>
                    </a:lnTo>
                    <a:lnTo>
                      <a:pt x="77" y="115"/>
                    </a:lnTo>
                    <a:lnTo>
                      <a:pt x="74" y="101"/>
                    </a:lnTo>
                    <a:lnTo>
                      <a:pt x="69" y="88"/>
                    </a:lnTo>
                    <a:lnTo>
                      <a:pt x="62" y="77"/>
                    </a:lnTo>
                    <a:lnTo>
                      <a:pt x="60" y="84"/>
                    </a:lnTo>
                    <a:lnTo>
                      <a:pt x="62" y="94"/>
                    </a:lnTo>
                    <a:lnTo>
                      <a:pt x="64" y="102"/>
                    </a:lnTo>
                    <a:lnTo>
                      <a:pt x="67" y="112"/>
                    </a:lnTo>
                    <a:lnTo>
                      <a:pt x="69" y="124"/>
                    </a:lnTo>
                    <a:lnTo>
                      <a:pt x="73" y="135"/>
                    </a:lnTo>
                    <a:lnTo>
                      <a:pt x="75" y="146"/>
                    </a:lnTo>
                    <a:lnTo>
                      <a:pt x="76" y="156"/>
                    </a:lnTo>
                    <a:lnTo>
                      <a:pt x="76" y="160"/>
                    </a:lnTo>
                    <a:lnTo>
                      <a:pt x="76" y="164"/>
                    </a:lnTo>
                    <a:lnTo>
                      <a:pt x="75" y="166"/>
                    </a:lnTo>
                    <a:lnTo>
                      <a:pt x="74" y="170"/>
                    </a:lnTo>
                    <a:lnTo>
                      <a:pt x="73" y="173"/>
                    </a:lnTo>
                    <a:lnTo>
                      <a:pt x="71" y="177"/>
                    </a:lnTo>
                    <a:lnTo>
                      <a:pt x="70" y="177"/>
                    </a:lnTo>
                    <a:lnTo>
                      <a:pt x="70" y="178"/>
                    </a:lnTo>
                    <a:lnTo>
                      <a:pt x="69" y="179"/>
                    </a:lnTo>
                    <a:lnTo>
                      <a:pt x="68" y="179"/>
                    </a:lnTo>
                    <a:lnTo>
                      <a:pt x="68" y="179"/>
                    </a:lnTo>
                    <a:lnTo>
                      <a:pt x="64" y="170"/>
                    </a:lnTo>
                    <a:lnTo>
                      <a:pt x="62" y="159"/>
                    </a:lnTo>
                    <a:lnTo>
                      <a:pt x="61" y="149"/>
                    </a:lnTo>
                    <a:lnTo>
                      <a:pt x="58" y="131"/>
                    </a:lnTo>
                    <a:lnTo>
                      <a:pt x="57" y="120"/>
                    </a:lnTo>
                    <a:lnTo>
                      <a:pt x="55" y="113"/>
                    </a:lnTo>
                    <a:lnTo>
                      <a:pt x="52" y="109"/>
                    </a:lnTo>
                    <a:lnTo>
                      <a:pt x="51" y="109"/>
                    </a:lnTo>
                    <a:lnTo>
                      <a:pt x="50" y="109"/>
                    </a:lnTo>
                    <a:lnTo>
                      <a:pt x="57" y="190"/>
                    </a:lnTo>
                    <a:lnTo>
                      <a:pt x="56" y="191"/>
                    </a:lnTo>
                    <a:lnTo>
                      <a:pt x="56" y="194"/>
                    </a:lnTo>
                    <a:lnTo>
                      <a:pt x="55" y="196"/>
                    </a:lnTo>
                    <a:lnTo>
                      <a:pt x="54" y="197"/>
                    </a:lnTo>
                    <a:lnTo>
                      <a:pt x="54" y="198"/>
                    </a:lnTo>
                    <a:lnTo>
                      <a:pt x="52" y="198"/>
                    </a:lnTo>
                    <a:lnTo>
                      <a:pt x="50" y="191"/>
                    </a:lnTo>
                    <a:lnTo>
                      <a:pt x="49" y="183"/>
                    </a:lnTo>
                    <a:lnTo>
                      <a:pt x="49" y="173"/>
                    </a:lnTo>
                    <a:lnTo>
                      <a:pt x="46" y="166"/>
                    </a:lnTo>
                    <a:lnTo>
                      <a:pt x="42" y="160"/>
                    </a:lnTo>
                    <a:lnTo>
                      <a:pt x="42" y="164"/>
                    </a:lnTo>
                    <a:lnTo>
                      <a:pt x="42" y="172"/>
                    </a:lnTo>
                    <a:lnTo>
                      <a:pt x="42" y="182"/>
                    </a:lnTo>
                    <a:lnTo>
                      <a:pt x="43" y="191"/>
                    </a:lnTo>
                    <a:lnTo>
                      <a:pt x="43" y="199"/>
                    </a:lnTo>
                    <a:lnTo>
                      <a:pt x="42" y="213"/>
                    </a:lnTo>
                    <a:lnTo>
                      <a:pt x="39" y="222"/>
                    </a:lnTo>
                    <a:lnTo>
                      <a:pt x="33" y="231"/>
                    </a:lnTo>
                    <a:lnTo>
                      <a:pt x="29" y="243"/>
                    </a:lnTo>
                    <a:lnTo>
                      <a:pt x="23" y="255"/>
                    </a:lnTo>
                    <a:lnTo>
                      <a:pt x="16" y="266"/>
                    </a:lnTo>
                    <a:lnTo>
                      <a:pt x="9" y="277"/>
                    </a:lnTo>
                    <a:lnTo>
                      <a:pt x="1" y="290"/>
                    </a:lnTo>
                    <a:lnTo>
                      <a:pt x="1" y="292"/>
                    </a:lnTo>
                    <a:lnTo>
                      <a:pt x="0" y="294"/>
                    </a:lnTo>
                    <a:lnTo>
                      <a:pt x="1" y="297"/>
                    </a:lnTo>
                    <a:lnTo>
                      <a:pt x="22" y="29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7" name="Freeform 548"/>
              <p:cNvSpPr>
                <a:spLocks/>
              </p:cNvSpPr>
              <p:nvPr/>
            </p:nvSpPr>
            <p:spPr bwMode="auto">
              <a:xfrm>
                <a:off x="7230051" y="3073946"/>
                <a:ext cx="170460" cy="669213"/>
              </a:xfrm>
              <a:custGeom>
                <a:avLst/>
                <a:gdLst>
                  <a:gd name="T0" fmla="*/ 135 w 162"/>
                  <a:gd name="T1" fmla="*/ 53 h 636"/>
                  <a:gd name="T2" fmla="*/ 129 w 162"/>
                  <a:gd name="T3" fmla="*/ 23 h 636"/>
                  <a:gd name="T4" fmla="*/ 119 w 162"/>
                  <a:gd name="T5" fmla="*/ 4 h 636"/>
                  <a:gd name="T6" fmla="*/ 103 w 162"/>
                  <a:gd name="T7" fmla="*/ 0 h 636"/>
                  <a:gd name="T8" fmla="*/ 78 w 162"/>
                  <a:gd name="T9" fmla="*/ 17 h 636"/>
                  <a:gd name="T10" fmla="*/ 68 w 162"/>
                  <a:gd name="T11" fmla="*/ 46 h 636"/>
                  <a:gd name="T12" fmla="*/ 70 w 162"/>
                  <a:gd name="T13" fmla="*/ 79 h 636"/>
                  <a:gd name="T14" fmla="*/ 55 w 162"/>
                  <a:gd name="T15" fmla="*/ 73 h 636"/>
                  <a:gd name="T16" fmla="*/ 38 w 162"/>
                  <a:gd name="T17" fmla="*/ 79 h 636"/>
                  <a:gd name="T18" fmla="*/ 28 w 162"/>
                  <a:gd name="T19" fmla="*/ 101 h 636"/>
                  <a:gd name="T20" fmla="*/ 30 w 162"/>
                  <a:gd name="T21" fmla="*/ 128 h 636"/>
                  <a:gd name="T22" fmla="*/ 38 w 162"/>
                  <a:gd name="T23" fmla="*/ 142 h 636"/>
                  <a:gd name="T24" fmla="*/ 30 w 162"/>
                  <a:gd name="T25" fmla="*/ 156 h 636"/>
                  <a:gd name="T26" fmla="*/ 17 w 162"/>
                  <a:gd name="T27" fmla="*/ 179 h 636"/>
                  <a:gd name="T28" fmla="*/ 20 w 162"/>
                  <a:gd name="T29" fmla="*/ 206 h 636"/>
                  <a:gd name="T30" fmla="*/ 23 w 162"/>
                  <a:gd name="T31" fmla="*/ 213 h 636"/>
                  <a:gd name="T32" fmla="*/ 14 w 162"/>
                  <a:gd name="T33" fmla="*/ 226 h 636"/>
                  <a:gd name="T34" fmla="*/ 0 w 162"/>
                  <a:gd name="T35" fmla="*/ 248 h 636"/>
                  <a:gd name="T36" fmla="*/ 6 w 162"/>
                  <a:gd name="T37" fmla="*/ 276 h 636"/>
                  <a:gd name="T38" fmla="*/ 16 w 162"/>
                  <a:gd name="T39" fmla="*/ 301 h 636"/>
                  <a:gd name="T40" fmla="*/ 21 w 162"/>
                  <a:gd name="T41" fmla="*/ 352 h 636"/>
                  <a:gd name="T42" fmla="*/ 29 w 162"/>
                  <a:gd name="T43" fmla="*/ 418 h 636"/>
                  <a:gd name="T44" fmla="*/ 36 w 162"/>
                  <a:gd name="T45" fmla="*/ 489 h 636"/>
                  <a:gd name="T46" fmla="*/ 44 w 162"/>
                  <a:gd name="T47" fmla="*/ 522 h 636"/>
                  <a:gd name="T48" fmla="*/ 55 w 162"/>
                  <a:gd name="T49" fmla="*/ 556 h 636"/>
                  <a:gd name="T50" fmla="*/ 60 w 162"/>
                  <a:gd name="T51" fmla="*/ 573 h 636"/>
                  <a:gd name="T52" fmla="*/ 67 w 162"/>
                  <a:gd name="T53" fmla="*/ 603 h 636"/>
                  <a:gd name="T54" fmla="*/ 74 w 162"/>
                  <a:gd name="T55" fmla="*/ 629 h 636"/>
                  <a:gd name="T56" fmla="*/ 79 w 162"/>
                  <a:gd name="T57" fmla="*/ 634 h 636"/>
                  <a:gd name="T58" fmla="*/ 89 w 162"/>
                  <a:gd name="T59" fmla="*/ 622 h 636"/>
                  <a:gd name="T60" fmla="*/ 94 w 162"/>
                  <a:gd name="T61" fmla="*/ 609 h 636"/>
                  <a:gd name="T62" fmla="*/ 85 w 162"/>
                  <a:gd name="T63" fmla="*/ 583 h 636"/>
                  <a:gd name="T64" fmla="*/ 71 w 162"/>
                  <a:gd name="T65" fmla="*/ 552 h 636"/>
                  <a:gd name="T66" fmla="*/ 62 w 162"/>
                  <a:gd name="T67" fmla="*/ 526 h 636"/>
                  <a:gd name="T68" fmla="*/ 54 w 162"/>
                  <a:gd name="T69" fmla="*/ 451 h 636"/>
                  <a:gd name="T70" fmla="*/ 55 w 162"/>
                  <a:gd name="T71" fmla="*/ 377 h 636"/>
                  <a:gd name="T72" fmla="*/ 65 w 162"/>
                  <a:gd name="T73" fmla="*/ 348 h 636"/>
                  <a:gd name="T74" fmla="*/ 83 w 162"/>
                  <a:gd name="T75" fmla="*/ 328 h 636"/>
                  <a:gd name="T76" fmla="*/ 103 w 162"/>
                  <a:gd name="T77" fmla="*/ 304 h 636"/>
                  <a:gd name="T78" fmla="*/ 119 w 162"/>
                  <a:gd name="T79" fmla="*/ 282 h 636"/>
                  <a:gd name="T80" fmla="*/ 132 w 162"/>
                  <a:gd name="T81" fmla="*/ 259 h 636"/>
                  <a:gd name="T82" fmla="*/ 132 w 162"/>
                  <a:gd name="T83" fmla="*/ 234 h 636"/>
                  <a:gd name="T84" fmla="*/ 129 w 162"/>
                  <a:gd name="T85" fmla="*/ 228 h 636"/>
                  <a:gd name="T86" fmla="*/ 122 w 162"/>
                  <a:gd name="T87" fmla="*/ 227 h 636"/>
                  <a:gd name="T88" fmla="*/ 113 w 162"/>
                  <a:gd name="T89" fmla="*/ 227 h 636"/>
                  <a:gd name="T90" fmla="*/ 135 w 162"/>
                  <a:gd name="T91" fmla="*/ 205 h 636"/>
                  <a:gd name="T92" fmla="*/ 151 w 162"/>
                  <a:gd name="T93" fmla="*/ 182 h 636"/>
                  <a:gd name="T94" fmla="*/ 153 w 162"/>
                  <a:gd name="T95" fmla="*/ 155 h 636"/>
                  <a:gd name="T96" fmla="*/ 148 w 162"/>
                  <a:gd name="T97" fmla="*/ 149 h 636"/>
                  <a:gd name="T98" fmla="*/ 141 w 162"/>
                  <a:gd name="T99" fmla="*/ 145 h 636"/>
                  <a:gd name="T100" fmla="*/ 145 w 162"/>
                  <a:gd name="T101" fmla="*/ 135 h 636"/>
                  <a:gd name="T102" fmla="*/ 159 w 162"/>
                  <a:gd name="T103" fmla="*/ 117 h 636"/>
                  <a:gd name="T104" fmla="*/ 161 w 162"/>
                  <a:gd name="T105" fmla="*/ 96 h 636"/>
                  <a:gd name="T106" fmla="*/ 144 w 162"/>
                  <a:gd name="T107" fmla="*/ 75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2" h="636">
                    <a:moveTo>
                      <a:pt x="134" y="69"/>
                    </a:moveTo>
                    <a:lnTo>
                      <a:pt x="135" y="53"/>
                    </a:lnTo>
                    <a:lnTo>
                      <a:pt x="134" y="39"/>
                    </a:lnTo>
                    <a:lnTo>
                      <a:pt x="129" y="23"/>
                    </a:lnTo>
                    <a:lnTo>
                      <a:pt x="125" y="13"/>
                    </a:lnTo>
                    <a:lnTo>
                      <a:pt x="119" y="4"/>
                    </a:lnTo>
                    <a:lnTo>
                      <a:pt x="112" y="0"/>
                    </a:lnTo>
                    <a:lnTo>
                      <a:pt x="103" y="0"/>
                    </a:lnTo>
                    <a:lnTo>
                      <a:pt x="89" y="7"/>
                    </a:lnTo>
                    <a:lnTo>
                      <a:pt x="78" y="17"/>
                    </a:lnTo>
                    <a:lnTo>
                      <a:pt x="72" y="30"/>
                    </a:lnTo>
                    <a:lnTo>
                      <a:pt x="68" y="46"/>
                    </a:lnTo>
                    <a:lnTo>
                      <a:pt x="67" y="62"/>
                    </a:lnTo>
                    <a:lnTo>
                      <a:pt x="70" y="79"/>
                    </a:lnTo>
                    <a:lnTo>
                      <a:pt x="62" y="74"/>
                    </a:lnTo>
                    <a:lnTo>
                      <a:pt x="55" y="73"/>
                    </a:lnTo>
                    <a:lnTo>
                      <a:pt x="48" y="73"/>
                    </a:lnTo>
                    <a:lnTo>
                      <a:pt x="38" y="79"/>
                    </a:lnTo>
                    <a:lnTo>
                      <a:pt x="30" y="88"/>
                    </a:lnTo>
                    <a:lnTo>
                      <a:pt x="28" y="101"/>
                    </a:lnTo>
                    <a:lnTo>
                      <a:pt x="28" y="115"/>
                    </a:lnTo>
                    <a:lnTo>
                      <a:pt x="30" y="128"/>
                    </a:lnTo>
                    <a:lnTo>
                      <a:pt x="34" y="135"/>
                    </a:lnTo>
                    <a:lnTo>
                      <a:pt x="38" y="142"/>
                    </a:lnTo>
                    <a:lnTo>
                      <a:pt x="41" y="149"/>
                    </a:lnTo>
                    <a:lnTo>
                      <a:pt x="30" y="156"/>
                    </a:lnTo>
                    <a:lnTo>
                      <a:pt x="22" y="165"/>
                    </a:lnTo>
                    <a:lnTo>
                      <a:pt x="17" y="179"/>
                    </a:lnTo>
                    <a:lnTo>
                      <a:pt x="17" y="192"/>
                    </a:lnTo>
                    <a:lnTo>
                      <a:pt x="20" y="206"/>
                    </a:lnTo>
                    <a:lnTo>
                      <a:pt x="21" y="209"/>
                    </a:lnTo>
                    <a:lnTo>
                      <a:pt x="23" y="213"/>
                    </a:lnTo>
                    <a:lnTo>
                      <a:pt x="26" y="216"/>
                    </a:lnTo>
                    <a:lnTo>
                      <a:pt x="14" y="226"/>
                    </a:lnTo>
                    <a:lnTo>
                      <a:pt x="4" y="235"/>
                    </a:lnTo>
                    <a:lnTo>
                      <a:pt x="0" y="248"/>
                    </a:lnTo>
                    <a:lnTo>
                      <a:pt x="1" y="262"/>
                    </a:lnTo>
                    <a:lnTo>
                      <a:pt x="6" y="276"/>
                    </a:lnTo>
                    <a:lnTo>
                      <a:pt x="12" y="289"/>
                    </a:lnTo>
                    <a:lnTo>
                      <a:pt x="16" y="301"/>
                    </a:lnTo>
                    <a:lnTo>
                      <a:pt x="19" y="316"/>
                    </a:lnTo>
                    <a:lnTo>
                      <a:pt x="21" y="352"/>
                    </a:lnTo>
                    <a:lnTo>
                      <a:pt x="25" y="385"/>
                    </a:lnTo>
                    <a:lnTo>
                      <a:pt x="29" y="418"/>
                    </a:lnTo>
                    <a:lnTo>
                      <a:pt x="33" y="451"/>
                    </a:lnTo>
                    <a:lnTo>
                      <a:pt x="36" y="489"/>
                    </a:lnTo>
                    <a:lnTo>
                      <a:pt x="39" y="508"/>
                    </a:lnTo>
                    <a:lnTo>
                      <a:pt x="44" y="522"/>
                    </a:lnTo>
                    <a:lnTo>
                      <a:pt x="49" y="538"/>
                    </a:lnTo>
                    <a:lnTo>
                      <a:pt x="55" y="556"/>
                    </a:lnTo>
                    <a:lnTo>
                      <a:pt x="57" y="561"/>
                    </a:lnTo>
                    <a:lnTo>
                      <a:pt x="60" y="573"/>
                    </a:lnTo>
                    <a:lnTo>
                      <a:pt x="64" y="588"/>
                    </a:lnTo>
                    <a:lnTo>
                      <a:pt x="67" y="603"/>
                    </a:lnTo>
                    <a:lnTo>
                      <a:pt x="71" y="618"/>
                    </a:lnTo>
                    <a:lnTo>
                      <a:pt x="74" y="629"/>
                    </a:lnTo>
                    <a:lnTo>
                      <a:pt x="76" y="636"/>
                    </a:lnTo>
                    <a:lnTo>
                      <a:pt x="79" y="634"/>
                    </a:lnTo>
                    <a:lnTo>
                      <a:pt x="84" y="628"/>
                    </a:lnTo>
                    <a:lnTo>
                      <a:pt x="89" y="622"/>
                    </a:lnTo>
                    <a:lnTo>
                      <a:pt x="92" y="615"/>
                    </a:lnTo>
                    <a:lnTo>
                      <a:pt x="94" y="609"/>
                    </a:lnTo>
                    <a:lnTo>
                      <a:pt x="91" y="597"/>
                    </a:lnTo>
                    <a:lnTo>
                      <a:pt x="85" y="583"/>
                    </a:lnTo>
                    <a:lnTo>
                      <a:pt x="78" y="567"/>
                    </a:lnTo>
                    <a:lnTo>
                      <a:pt x="71" y="552"/>
                    </a:lnTo>
                    <a:lnTo>
                      <a:pt x="65" y="537"/>
                    </a:lnTo>
                    <a:lnTo>
                      <a:pt x="62" y="526"/>
                    </a:lnTo>
                    <a:lnTo>
                      <a:pt x="59" y="488"/>
                    </a:lnTo>
                    <a:lnTo>
                      <a:pt x="54" y="451"/>
                    </a:lnTo>
                    <a:lnTo>
                      <a:pt x="52" y="413"/>
                    </a:lnTo>
                    <a:lnTo>
                      <a:pt x="55" y="377"/>
                    </a:lnTo>
                    <a:lnTo>
                      <a:pt x="59" y="360"/>
                    </a:lnTo>
                    <a:lnTo>
                      <a:pt x="65" y="348"/>
                    </a:lnTo>
                    <a:lnTo>
                      <a:pt x="73" y="337"/>
                    </a:lnTo>
                    <a:lnTo>
                      <a:pt x="83" y="328"/>
                    </a:lnTo>
                    <a:lnTo>
                      <a:pt x="92" y="317"/>
                    </a:lnTo>
                    <a:lnTo>
                      <a:pt x="103" y="304"/>
                    </a:lnTo>
                    <a:lnTo>
                      <a:pt x="111" y="292"/>
                    </a:lnTo>
                    <a:lnTo>
                      <a:pt x="119" y="282"/>
                    </a:lnTo>
                    <a:lnTo>
                      <a:pt x="128" y="270"/>
                    </a:lnTo>
                    <a:lnTo>
                      <a:pt x="132" y="259"/>
                    </a:lnTo>
                    <a:lnTo>
                      <a:pt x="135" y="247"/>
                    </a:lnTo>
                    <a:lnTo>
                      <a:pt x="132" y="234"/>
                    </a:lnTo>
                    <a:lnTo>
                      <a:pt x="131" y="231"/>
                    </a:lnTo>
                    <a:lnTo>
                      <a:pt x="129" y="228"/>
                    </a:lnTo>
                    <a:lnTo>
                      <a:pt x="125" y="227"/>
                    </a:lnTo>
                    <a:lnTo>
                      <a:pt x="122" y="227"/>
                    </a:lnTo>
                    <a:lnTo>
                      <a:pt x="118" y="227"/>
                    </a:lnTo>
                    <a:lnTo>
                      <a:pt x="113" y="227"/>
                    </a:lnTo>
                    <a:lnTo>
                      <a:pt x="124" y="215"/>
                    </a:lnTo>
                    <a:lnTo>
                      <a:pt x="135" y="205"/>
                    </a:lnTo>
                    <a:lnTo>
                      <a:pt x="144" y="193"/>
                    </a:lnTo>
                    <a:lnTo>
                      <a:pt x="151" y="182"/>
                    </a:lnTo>
                    <a:lnTo>
                      <a:pt x="154" y="169"/>
                    </a:lnTo>
                    <a:lnTo>
                      <a:pt x="153" y="155"/>
                    </a:lnTo>
                    <a:lnTo>
                      <a:pt x="150" y="151"/>
                    </a:lnTo>
                    <a:lnTo>
                      <a:pt x="148" y="149"/>
                    </a:lnTo>
                    <a:lnTo>
                      <a:pt x="144" y="147"/>
                    </a:lnTo>
                    <a:lnTo>
                      <a:pt x="141" y="145"/>
                    </a:lnTo>
                    <a:lnTo>
                      <a:pt x="137" y="144"/>
                    </a:lnTo>
                    <a:lnTo>
                      <a:pt x="145" y="135"/>
                    </a:lnTo>
                    <a:lnTo>
                      <a:pt x="153" y="125"/>
                    </a:lnTo>
                    <a:lnTo>
                      <a:pt x="159" y="117"/>
                    </a:lnTo>
                    <a:lnTo>
                      <a:pt x="162" y="106"/>
                    </a:lnTo>
                    <a:lnTo>
                      <a:pt x="161" y="96"/>
                    </a:lnTo>
                    <a:lnTo>
                      <a:pt x="155" y="85"/>
                    </a:lnTo>
                    <a:lnTo>
                      <a:pt x="144" y="75"/>
                    </a:lnTo>
                    <a:lnTo>
                      <a:pt x="134" y="69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8" name="Freeform 549"/>
              <p:cNvSpPr>
                <a:spLocks/>
              </p:cNvSpPr>
              <p:nvPr/>
            </p:nvSpPr>
            <p:spPr bwMode="auto">
              <a:xfrm>
                <a:off x="7279505" y="3125505"/>
                <a:ext cx="94700" cy="315666"/>
              </a:xfrm>
              <a:custGeom>
                <a:avLst/>
                <a:gdLst>
                  <a:gd name="T0" fmla="*/ 19 w 90"/>
                  <a:gd name="T1" fmla="*/ 259 h 300"/>
                  <a:gd name="T2" fmla="*/ 38 w 90"/>
                  <a:gd name="T3" fmla="*/ 214 h 300"/>
                  <a:gd name="T4" fmla="*/ 57 w 90"/>
                  <a:gd name="T5" fmla="*/ 190 h 300"/>
                  <a:gd name="T6" fmla="*/ 44 w 90"/>
                  <a:gd name="T7" fmla="*/ 196 h 300"/>
                  <a:gd name="T8" fmla="*/ 36 w 90"/>
                  <a:gd name="T9" fmla="*/ 197 h 300"/>
                  <a:gd name="T10" fmla="*/ 40 w 90"/>
                  <a:gd name="T11" fmla="*/ 175 h 300"/>
                  <a:gd name="T12" fmla="*/ 49 w 90"/>
                  <a:gd name="T13" fmla="*/ 152 h 300"/>
                  <a:gd name="T14" fmla="*/ 66 w 90"/>
                  <a:gd name="T15" fmla="*/ 141 h 300"/>
                  <a:gd name="T16" fmla="*/ 71 w 90"/>
                  <a:gd name="T17" fmla="*/ 132 h 300"/>
                  <a:gd name="T18" fmla="*/ 58 w 90"/>
                  <a:gd name="T19" fmla="*/ 138 h 300"/>
                  <a:gd name="T20" fmla="*/ 50 w 90"/>
                  <a:gd name="T21" fmla="*/ 133 h 300"/>
                  <a:gd name="T22" fmla="*/ 58 w 90"/>
                  <a:gd name="T23" fmla="*/ 108 h 300"/>
                  <a:gd name="T24" fmla="*/ 82 w 90"/>
                  <a:gd name="T25" fmla="*/ 83 h 300"/>
                  <a:gd name="T26" fmla="*/ 88 w 90"/>
                  <a:gd name="T27" fmla="*/ 71 h 300"/>
                  <a:gd name="T28" fmla="*/ 69 w 90"/>
                  <a:gd name="T29" fmla="*/ 87 h 300"/>
                  <a:gd name="T30" fmla="*/ 52 w 90"/>
                  <a:gd name="T31" fmla="*/ 103 h 300"/>
                  <a:gd name="T32" fmla="*/ 52 w 90"/>
                  <a:gd name="T33" fmla="*/ 83 h 300"/>
                  <a:gd name="T34" fmla="*/ 65 w 90"/>
                  <a:gd name="T35" fmla="*/ 50 h 300"/>
                  <a:gd name="T36" fmla="*/ 84 w 90"/>
                  <a:gd name="T37" fmla="*/ 35 h 300"/>
                  <a:gd name="T38" fmla="*/ 74 w 90"/>
                  <a:gd name="T39" fmla="*/ 34 h 300"/>
                  <a:gd name="T40" fmla="*/ 62 w 90"/>
                  <a:gd name="T41" fmla="*/ 42 h 300"/>
                  <a:gd name="T42" fmla="*/ 58 w 90"/>
                  <a:gd name="T43" fmla="*/ 0 h 300"/>
                  <a:gd name="T44" fmla="*/ 51 w 90"/>
                  <a:gd name="T45" fmla="*/ 17 h 300"/>
                  <a:gd name="T46" fmla="*/ 52 w 90"/>
                  <a:gd name="T47" fmla="*/ 42 h 300"/>
                  <a:gd name="T48" fmla="*/ 44 w 90"/>
                  <a:gd name="T49" fmla="*/ 32 h 300"/>
                  <a:gd name="T50" fmla="*/ 31 w 90"/>
                  <a:gd name="T51" fmla="*/ 16 h 300"/>
                  <a:gd name="T52" fmla="*/ 29 w 90"/>
                  <a:gd name="T53" fmla="*/ 22 h 300"/>
                  <a:gd name="T54" fmla="*/ 42 w 90"/>
                  <a:gd name="T55" fmla="*/ 42 h 300"/>
                  <a:gd name="T56" fmla="*/ 43 w 90"/>
                  <a:gd name="T57" fmla="*/ 87 h 300"/>
                  <a:gd name="T58" fmla="*/ 32 w 90"/>
                  <a:gd name="T59" fmla="*/ 77 h 300"/>
                  <a:gd name="T60" fmla="*/ 14 w 90"/>
                  <a:gd name="T61" fmla="*/ 62 h 300"/>
                  <a:gd name="T62" fmla="*/ 17 w 90"/>
                  <a:gd name="T63" fmla="*/ 73 h 300"/>
                  <a:gd name="T64" fmla="*/ 37 w 90"/>
                  <a:gd name="T65" fmla="*/ 100 h 300"/>
                  <a:gd name="T66" fmla="*/ 39 w 90"/>
                  <a:gd name="T67" fmla="*/ 130 h 300"/>
                  <a:gd name="T68" fmla="*/ 34 w 90"/>
                  <a:gd name="T69" fmla="*/ 158 h 300"/>
                  <a:gd name="T70" fmla="*/ 25 w 90"/>
                  <a:gd name="T71" fmla="*/ 152 h 300"/>
                  <a:gd name="T72" fmla="*/ 13 w 90"/>
                  <a:gd name="T73" fmla="*/ 138 h 300"/>
                  <a:gd name="T74" fmla="*/ 20 w 90"/>
                  <a:gd name="T75" fmla="*/ 151 h 300"/>
                  <a:gd name="T76" fmla="*/ 30 w 90"/>
                  <a:gd name="T77" fmla="*/ 181 h 300"/>
                  <a:gd name="T78" fmla="*/ 21 w 90"/>
                  <a:gd name="T79" fmla="*/ 204 h 300"/>
                  <a:gd name="T80" fmla="*/ 8 w 90"/>
                  <a:gd name="T81" fmla="*/ 189 h 300"/>
                  <a:gd name="T82" fmla="*/ 5 w 90"/>
                  <a:gd name="T83" fmla="*/ 191 h 300"/>
                  <a:gd name="T84" fmla="*/ 17 w 90"/>
                  <a:gd name="T85" fmla="*/ 213 h 300"/>
                  <a:gd name="T86" fmla="*/ 15 w 90"/>
                  <a:gd name="T87" fmla="*/ 240 h 300"/>
                  <a:gd name="T88" fmla="*/ 0 w 90"/>
                  <a:gd name="T89" fmla="*/ 287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0" h="300">
                    <a:moveTo>
                      <a:pt x="4" y="300"/>
                    </a:moveTo>
                    <a:lnTo>
                      <a:pt x="12" y="277"/>
                    </a:lnTo>
                    <a:lnTo>
                      <a:pt x="19" y="259"/>
                    </a:lnTo>
                    <a:lnTo>
                      <a:pt x="26" y="242"/>
                    </a:lnTo>
                    <a:lnTo>
                      <a:pt x="32" y="226"/>
                    </a:lnTo>
                    <a:lnTo>
                      <a:pt x="38" y="214"/>
                    </a:lnTo>
                    <a:lnTo>
                      <a:pt x="47" y="204"/>
                    </a:lnTo>
                    <a:lnTo>
                      <a:pt x="58" y="194"/>
                    </a:lnTo>
                    <a:lnTo>
                      <a:pt x="57" y="190"/>
                    </a:lnTo>
                    <a:lnTo>
                      <a:pt x="53" y="190"/>
                    </a:lnTo>
                    <a:lnTo>
                      <a:pt x="49" y="192"/>
                    </a:lnTo>
                    <a:lnTo>
                      <a:pt x="44" y="196"/>
                    </a:lnTo>
                    <a:lnTo>
                      <a:pt x="40" y="198"/>
                    </a:lnTo>
                    <a:lnTo>
                      <a:pt x="37" y="199"/>
                    </a:lnTo>
                    <a:lnTo>
                      <a:pt x="36" y="197"/>
                    </a:lnTo>
                    <a:lnTo>
                      <a:pt x="36" y="192"/>
                    </a:lnTo>
                    <a:lnTo>
                      <a:pt x="38" y="184"/>
                    </a:lnTo>
                    <a:lnTo>
                      <a:pt x="40" y="175"/>
                    </a:lnTo>
                    <a:lnTo>
                      <a:pt x="44" y="164"/>
                    </a:lnTo>
                    <a:lnTo>
                      <a:pt x="46" y="157"/>
                    </a:lnTo>
                    <a:lnTo>
                      <a:pt x="49" y="152"/>
                    </a:lnTo>
                    <a:lnTo>
                      <a:pt x="52" y="149"/>
                    </a:lnTo>
                    <a:lnTo>
                      <a:pt x="59" y="145"/>
                    </a:lnTo>
                    <a:lnTo>
                      <a:pt x="66" y="141"/>
                    </a:lnTo>
                    <a:lnTo>
                      <a:pt x="72" y="137"/>
                    </a:lnTo>
                    <a:lnTo>
                      <a:pt x="72" y="133"/>
                    </a:lnTo>
                    <a:lnTo>
                      <a:pt x="71" y="132"/>
                    </a:lnTo>
                    <a:lnTo>
                      <a:pt x="68" y="133"/>
                    </a:lnTo>
                    <a:lnTo>
                      <a:pt x="63" y="135"/>
                    </a:lnTo>
                    <a:lnTo>
                      <a:pt x="58" y="138"/>
                    </a:lnTo>
                    <a:lnTo>
                      <a:pt x="53" y="138"/>
                    </a:lnTo>
                    <a:lnTo>
                      <a:pt x="50" y="137"/>
                    </a:lnTo>
                    <a:lnTo>
                      <a:pt x="50" y="133"/>
                    </a:lnTo>
                    <a:lnTo>
                      <a:pt x="52" y="124"/>
                    </a:lnTo>
                    <a:lnTo>
                      <a:pt x="55" y="115"/>
                    </a:lnTo>
                    <a:lnTo>
                      <a:pt x="58" y="108"/>
                    </a:lnTo>
                    <a:lnTo>
                      <a:pt x="65" y="100"/>
                    </a:lnTo>
                    <a:lnTo>
                      <a:pt x="74" y="92"/>
                    </a:lnTo>
                    <a:lnTo>
                      <a:pt x="82" y="83"/>
                    </a:lnTo>
                    <a:lnTo>
                      <a:pt x="88" y="77"/>
                    </a:lnTo>
                    <a:lnTo>
                      <a:pt x="90" y="73"/>
                    </a:lnTo>
                    <a:lnTo>
                      <a:pt x="88" y="71"/>
                    </a:lnTo>
                    <a:lnTo>
                      <a:pt x="83" y="74"/>
                    </a:lnTo>
                    <a:lnTo>
                      <a:pt x="76" y="80"/>
                    </a:lnTo>
                    <a:lnTo>
                      <a:pt x="69" y="87"/>
                    </a:lnTo>
                    <a:lnTo>
                      <a:pt x="62" y="94"/>
                    </a:lnTo>
                    <a:lnTo>
                      <a:pt x="56" y="100"/>
                    </a:lnTo>
                    <a:lnTo>
                      <a:pt x="52" y="103"/>
                    </a:lnTo>
                    <a:lnTo>
                      <a:pt x="51" y="101"/>
                    </a:lnTo>
                    <a:lnTo>
                      <a:pt x="51" y="94"/>
                    </a:lnTo>
                    <a:lnTo>
                      <a:pt x="52" y="83"/>
                    </a:lnTo>
                    <a:lnTo>
                      <a:pt x="53" y="74"/>
                    </a:lnTo>
                    <a:lnTo>
                      <a:pt x="58" y="61"/>
                    </a:lnTo>
                    <a:lnTo>
                      <a:pt x="65" y="50"/>
                    </a:lnTo>
                    <a:lnTo>
                      <a:pt x="74" y="42"/>
                    </a:lnTo>
                    <a:lnTo>
                      <a:pt x="81" y="38"/>
                    </a:lnTo>
                    <a:lnTo>
                      <a:pt x="84" y="35"/>
                    </a:lnTo>
                    <a:lnTo>
                      <a:pt x="82" y="34"/>
                    </a:lnTo>
                    <a:lnTo>
                      <a:pt x="77" y="31"/>
                    </a:lnTo>
                    <a:lnTo>
                      <a:pt x="74" y="34"/>
                    </a:lnTo>
                    <a:lnTo>
                      <a:pt x="69" y="37"/>
                    </a:lnTo>
                    <a:lnTo>
                      <a:pt x="64" y="41"/>
                    </a:lnTo>
                    <a:lnTo>
                      <a:pt x="62" y="42"/>
                    </a:lnTo>
                    <a:lnTo>
                      <a:pt x="61" y="39"/>
                    </a:lnTo>
                    <a:lnTo>
                      <a:pt x="59" y="19"/>
                    </a:lnTo>
                    <a:lnTo>
                      <a:pt x="58" y="0"/>
                    </a:lnTo>
                    <a:lnTo>
                      <a:pt x="55" y="3"/>
                    </a:lnTo>
                    <a:lnTo>
                      <a:pt x="52" y="9"/>
                    </a:lnTo>
                    <a:lnTo>
                      <a:pt x="51" y="17"/>
                    </a:lnTo>
                    <a:lnTo>
                      <a:pt x="51" y="26"/>
                    </a:lnTo>
                    <a:lnTo>
                      <a:pt x="52" y="35"/>
                    </a:lnTo>
                    <a:lnTo>
                      <a:pt x="52" y="42"/>
                    </a:lnTo>
                    <a:lnTo>
                      <a:pt x="51" y="43"/>
                    </a:lnTo>
                    <a:lnTo>
                      <a:pt x="47" y="39"/>
                    </a:lnTo>
                    <a:lnTo>
                      <a:pt x="44" y="32"/>
                    </a:lnTo>
                    <a:lnTo>
                      <a:pt x="39" y="25"/>
                    </a:lnTo>
                    <a:lnTo>
                      <a:pt x="34" y="19"/>
                    </a:lnTo>
                    <a:lnTo>
                      <a:pt x="31" y="16"/>
                    </a:lnTo>
                    <a:lnTo>
                      <a:pt x="29" y="16"/>
                    </a:lnTo>
                    <a:lnTo>
                      <a:pt x="27" y="18"/>
                    </a:lnTo>
                    <a:lnTo>
                      <a:pt x="29" y="22"/>
                    </a:lnTo>
                    <a:lnTo>
                      <a:pt x="33" y="26"/>
                    </a:lnTo>
                    <a:lnTo>
                      <a:pt x="38" y="32"/>
                    </a:lnTo>
                    <a:lnTo>
                      <a:pt x="42" y="42"/>
                    </a:lnTo>
                    <a:lnTo>
                      <a:pt x="45" y="54"/>
                    </a:lnTo>
                    <a:lnTo>
                      <a:pt x="45" y="68"/>
                    </a:lnTo>
                    <a:lnTo>
                      <a:pt x="43" y="87"/>
                    </a:lnTo>
                    <a:lnTo>
                      <a:pt x="40" y="87"/>
                    </a:lnTo>
                    <a:lnTo>
                      <a:pt x="37" y="83"/>
                    </a:lnTo>
                    <a:lnTo>
                      <a:pt x="32" y="77"/>
                    </a:lnTo>
                    <a:lnTo>
                      <a:pt x="26" y="70"/>
                    </a:lnTo>
                    <a:lnTo>
                      <a:pt x="20" y="64"/>
                    </a:lnTo>
                    <a:lnTo>
                      <a:pt x="14" y="62"/>
                    </a:lnTo>
                    <a:lnTo>
                      <a:pt x="10" y="64"/>
                    </a:lnTo>
                    <a:lnTo>
                      <a:pt x="12" y="67"/>
                    </a:lnTo>
                    <a:lnTo>
                      <a:pt x="17" y="73"/>
                    </a:lnTo>
                    <a:lnTo>
                      <a:pt x="24" y="81"/>
                    </a:lnTo>
                    <a:lnTo>
                      <a:pt x="30" y="90"/>
                    </a:lnTo>
                    <a:lnTo>
                      <a:pt x="37" y="100"/>
                    </a:lnTo>
                    <a:lnTo>
                      <a:pt x="38" y="107"/>
                    </a:lnTo>
                    <a:lnTo>
                      <a:pt x="39" y="118"/>
                    </a:lnTo>
                    <a:lnTo>
                      <a:pt x="39" y="130"/>
                    </a:lnTo>
                    <a:lnTo>
                      <a:pt x="39" y="141"/>
                    </a:lnTo>
                    <a:lnTo>
                      <a:pt x="37" y="152"/>
                    </a:lnTo>
                    <a:lnTo>
                      <a:pt x="34" y="158"/>
                    </a:lnTo>
                    <a:lnTo>
                      <a:pt x="31" y="159"/>
                    </a:lnTo>
                    <a:lnTo>
                      <a:pt x="29" y="157"/>
                    </a:lnTo>
                    <a:lnTo>
                      <a:pt x="25" y="152"/>
                    </a:lnTo>
                    <a:lnTo>
                      <a:pt x="20" y="146"/>
                    </a:lnTo>
                    <a:lnTo>
                      <a:pt x="17" y="141"/>
                    </a:lnTo>
                    <a:lnTo>
                      <a:pt x="13" y="138"/>
                    </a:lnTo>
                    <a:lnTo>
                      <a:pt x="11" y="138"/>
                    </a:lnTo>
                    <a:lnTo>
                      <a:pt x="11" y="141"/>
                    </a:lnTo>
                    <a:lnTo>
                      <a:pt x="20" y="151"/>
                    </a:lnTo>
                    <a:lnTo>
                      <a:pt x="26" y="162"/>
                    </a:lnTo>
                    <a:lnTo>
                      <a:pt x="30" y="172"/>
                    </a:lnTo>
                    <a:lnTo>
                      <a:pt x="30" y="181"/>
                    </a:lnTo>
                    <a:lnTo>
                      <a:pt x="29" y="191"/>
                    </a:lnTo>
                    <a:lnTo>
                      <a:pt x="25" y="201"/>
                    </a:lnTo>
                    <a:lnTo>
                      <a:pt x="21" y="204"/>
                    </a:lnTo>
                    <a:lnTo>
                      <a:pt x="17" y="202"/>
                    </a:lnTo>
                    <a:lnTo>
                      <a:pt x="13" y="195"/>
                    </a:lnTo>
                    <a:lnTo>
                      <a:pt x="8" y="189"/>
                    </a:lnTo>
                    <a:lnTo>
                      <a:pt x="5" y="185"/>
                    </a:lnTo>
                    <a:lnTo>
                      <a:pt x="4" y="188"/>
                    </a:lnTo>
                    <a:lnTo>
                      <a:pt x="5" y="191"/>
                    </a:lnTo>
                    <a:lnTo>
                      <a:pt x="8" y="196"/>
                    </a:lnTo>
                    <a:lnTo>
                      <a:pt x="13" y="203"/>
                    </a:lnTo>
                    <a:lnTo>
                      <a:pt x="17" y="213"/>
                    </a:lnTo>
                    <a:lnTo>
                      <a:pt x="19" y="221"/>
                    </a:lnTo>
                    <a:lnTo>
                      <a:pt x="18" y="228"/>
                    </a:lnTo>
                    <a:lnTo>
                      <a:pt x="15" y="240"/>
                    </a:lnTo>
                    <a:lnTo>
                      <a:pt x="12" y="255"/>
                    </a:lnTo>
                    <a:lnTo>
                      <a:pt x="7" y="272"/>
                    </a:lnTo>
                    <a:lnTo>
                      <a:pt x="0" y="287"/>
                    </a:lnTo>
                    <a:lnTo>
                      <a:pt x="4" y="30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9" name="Freeform 550"/>
              <p:cNvSpPr>
                <a:spLocks/>
              </p:cNvSpPr>
              <p:nvPr/>
            </p:nvSpPr>
            <p:spPr bwMode="auto">
              <a:xfrm>
                <a:off x="7292132" y="3509566"/>
                <a:ext cx="114692" cy="91544"/>
              </a:xfrm>
              <a:custGeom>
                <a:avLst/>
                <a:gdLst>
                  <a:gd name="T0" fmla="*/ 1 w 109"/>
                  <a:gd name="T1" fmla="*/ 61 h 87"/>
                  <a:gd name="T2" fmla="*/ 7 w 109"/>
                  <a:gd name="T3" fmla="*/ 72 h 87"/>
                  <a:gd name="T4" fmla="*/ 18 w 109"/>
                  <a:gd name="T5" fmla="*/ 80 h 87"/>
                  <a:gd name="T6" fmla="*/ 32 w 109"/>
                  <a:gd name="T7" fmla="*/ 86 h 87"/>
                  <a:gd name="T8" fmla="*/ 47 w 109"/>
                  <a:gd name="T9" fmla="*/ 87 h 87"/>
                  <a:gd name="T10" fmla="*/ 65 w 109"/>
                  <a:gd name="T11" fmla="*/ 83 h 87"/>
                  <a:gd name="T12" fmla="*/ 81 w 109"/>
                  <a:gd name="T13" fmla="*/ 75 h 87"/>
                  <a:gd name="T14" fmla="*/ 94 w 109"/>
                  <a:gd name="T15" fmla="*/ 64 h 87"/>
                  <a:gd name="T16" fmla="*/ 103 w 109"/>
                  <a:gd name="T17" fmla="*/ 51 h 87"/>
                  <a:gd name="T18" fmla="*/ 109 w 109"/>
                  <a:gd name="T19" fmla="*/ 38 h 87"/>
                  <a:gd name="T20" fmla="*/ 109 w 109"/>
                  <a:gd name="T21" fmla="*/ 27 h 87"/>
                  <a:gd name="T22" fmla="*/ 104 w 109"/>
                  <a:gd name="T23" fmla="*/ 16 h 87"/>
                  <a:gd name="T24" fmla="*/ 96 w 109"/>
                  <a:gd name="T25" fmla="*/ 8 h 87"/>
                  <a:gd name="T26" fmla="*/ 84 w 109"/>
                  <a:gd name="T27" fmla="*/ 3 h 87"/>
                  <a:gd name="T28" fmla="*/ 71 w 109"/>
                  <a:gd name="T29" fmla="*/ 0 h 87"/>
                  <a:gd name="T30" fmla="*/ 57 w 109"/>
                  <a:gd name="T31" fmla="*/ 0 h 87"/>
                  <a:gd name="T32" fmla="*/ 43 w 109"/>
                  <a:gd name="T33" fmla="*/ 4 h 87"/>
                  <a:gd name="T34" fmla="*/ 27 w 109"/>
                  <a:gd name="T35" fmla="*/ 12 h 87"/>
                  <a:gd name="T36" fmla="*/ 14 w 109"/>
                  <a:gd name="T37" fmla="*/ 23 h 87"/>
                  <a:gd name="T38" fmla="*/ 5 w 109"/>
                  <a:gd name="T39" fmla="*/ 36 h 87"/>
                  <a:gd name="T40" fmla="*/ 0 w 109"/>
                  <a:gd name="T41" fmla="*/ 49 h 87"/>
                  <a:gd name="T42" fmla="*/ 1 w 109"/>
                  <a:gd name="T43" fmla="*/ 61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9" h="87">
                    <a:moveTo>
                      <a:pt x="1" y="61"/>
                    </a:moveTo>
                    <a:lnTo>
                      <a:pt x="7" y="72"/>
                    </a:lnTo>
                    <a:lnTo>
                      <a:pt x="18" y="80"/>
                    </a:lnTo>
                    <a:lnTo>
                      <a:pt x="32" y="86"/>
                    </a:lnTo>
                    <a:lnTo>
                      <a:pt x="47" y="87"/>
                    </a:lnTo>
                    <a:lnTo>
                      <a:pt x="65" y="83"/>
                    </a:lnTo>
                    <a:lnTo>
                      <a:pt x="81" y="75"/>
                    </a:lnTo>
                    <a:lnTo>
                      <a:pt x="94" y="64"/>
                    </a:lnTo>
                    <a:lnTo>
                      <a:pt x="103" y="51"/>
                    </a:lnTo>
                    <a:lnTo>
                      <a:pt x="109" y="38"/>
                    </a:lnTo>
                    <a:lnTo>
                      <a:pt x="109" y="27"/>
                    </a:lnTo>
                    <a:lnTo>
                      <a:pt x="104" y="16"/>
                    </a:lnTo>
                    <a:lnTo>
                      <a:pt x="96" y="8"/>
                    </a:lnTo>
                    <a:lnTo>
                      <a:pt x="84" y="3"/>
                    </a:lnTo>
                    <a:lnTo>
                      <a:pt x="71" y="0"/>
                    </a:lnTo>
                    <a:lnTo>
                      <a:pt x="57" y="0"/>
                    </a:lnTo>
                    <a:lnTo>
                      <a:pt x="43" y="4"/>
                    </a:lnTo>
                    <a:lnTo>
                      <a:pt x="27" y="12"/>
                    </a:lnTo>
                    <a:lnTo>
                      <a:pt x="14" y="23"/>
                    </a:lnTo>
                    <a:lnTo>
                      <a:pt x="5" y="36"/>
                    </a:lnTo>
                    <a:lnTo>
                      <a:pt x="0" y="49"/>
                    </a:lnTo>
                    <a:lnTo>
                      <a:pt x="1" y="6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0" name="Freeform 551"/>
              <p:cNvSpPr>
                <a:spLocks/>
              </p:cNvSpPr>
              <p:nvPr/>
            </p:nvSpPr>
            <p:spPr bwMode="auto">
              <a:xfrm>
                <a:off x="7287923" y="3508513"/>
                <a:ext cx="72604" cy="94700"/>
              </a:xfrm>
              <a:custGeom>
                <a:avLst/>
                <a:gdLst>
                  <a:gd name="T0" fmla="*/ 3 w 69"/>
                  <a:gd name="T1" fmla="*/ 69 h 90"/>
                  <a:gd name="T2" fmla="*/ 0 w 69"/>
                  <a:gd name="T3" fmla="*/ 51 h 90"/>
                  <a:gd name="T4" fmla="*/ 4 w 69"/>
                  <a:gd name="T5" fmla="*/ 33 h 90"/>
                  <a:gd name="T6" fmla="*/ 15 w 69"/>
                  <a:gd name="T7" fmla="*/ 19 h 90"/>
                  <a:gd name="T8" fmla="*/ 29 w 69"/>
                  <a:gd name="T9" fmla="*/ 7 h 90"/>
                  <a:gd name="T10" fmla="*/ 48 w 69"/>
                  <a:gd name="T11" fmla="*/ 0 h 90"/>
                  <a:gd name="T12" fmla="*/ 48 w 69"/>
                  <a:gd name="T13" fmla="*/ 20 h 90"/>
                  <a:gd name="T14" fmla="*/ 50 w 69"/>
                  <a:gd name="T15" fmla="*/ 38 h 90"/>
                  <a:gd name="T16" fmla="*/ 55 w 69"/>
                  <a:gd name="T17" fmla="*/ 54 h 90"/>
                  <a:gd name="T18" fmla="*/ 61 w 69"/>
                  <a:gd name="T19" fmla="*/ 69 h 90"/>
                  <a:gd name="T20" fmla="*/ 69 w 69"/>
                  <a:gd name="T21" fmla="*/ 87 h 90"/>
                  <a:gd name="T22" fmla="*/ 67 w 69"/>
                  <a:gd name="T23" fmla="*/ 87 h 90"/>
                  <a:gd name="T24" fmla="*/ 61 w 69"/>
                  <a:gd name="T25" fmla="*/ 88 h 90"/>
                  <a:gd name="T26" fmla="*/ 51 w 69"/>
                  <a:gd name="T27" fmla="*/ 90 h 90"/>
                  <a:gd name="T28" fmla="*/ 41 w 69"/>
                  <a:gd name="T29" fmla="*/ 90 h 90"/>
                  <a:gd name="T30" fmla="*/ 30 w 69"/>
                  <a:gd name="T31" fmla="*/ 89 h 90"/>
                  <a:gd name="T32" fmla="*/ 19 w 69"/>
                  <a:gd name="T33" fmla="*/ 86 h 90"/>
                  <a:gd name="T34" fmla="*/ 10 w 69"/>
                  <a:gd name="T35" fmla="*/ 80 h 90"/>
                  <a:gd name="T36" fmla="*/ 3 w 69"/>
                  <a:gd name="T37" fmla="*/ 69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9" h="90">
                    <a:moveTo>
                      <a:pt x="3" y="69"/>
                    </a:moveTo>
                    <a:lnTo>
                      <a:pt x="0" y="51"/>
                    </a:lnTo>
                    <a:lnTo>
                      <a:pt x="4" y="33"/>
                    </a:lnTo>
                    <a:lnTo>
                      <a:pt x="15" y="19"/>
                    </a:lnTo>
                    <a:lnTo>
                      <a:pt x="29" y="7"/>
                    </a:lnTo>
                    <a:lnTo>
                      <a:pt x="48" y="0"/>
                    </a:lnTo>
                    <a:lnTo>
                      <a:pt x="48" y="20"/>
                    </a:lnTo>
                    <a:lnTo>
                      <a:pt x="50" y="38"/>
                    </a:lnTo>
                    <a:lnTo>
                      <a:pt x="55" y="54"/>
                    </a:lnTo>
                    <a:lnTo>
                      <a:pt x="61" y="69"/>
                    </a:lnTo>
                    <a:lnTo>
                      <a:pt x="69" y="87"/>
                    </a:lnTo>
                    <a:lnTo>
                      <a:pt x="67" y="87"/>
                    </a:lnTo>
                    <a:lnTo>
                      <a:pt x="61" y="88"/>
                    </a:lnTo>
                    <a:lnTo>
                      <a:pt x="51" y="90"/>
                    </a:lnTo>
                    <a:lnTo>
                      <a:pt x="41" y="90"/>
                    </a:lnTo>
                    <a:lnTo>
                      <a:pt x="30" y="89"/>
                    </a:lnTo>
                    <a:lnTo>
                      <a:pt x="19" y="86"/>
                    </a:lnTo>
                    <a:lnTo>
                      <a:pt x="10" y="80"/>
                    </a:lnTo>
                    <a:lnTo>
                      <a:pt x="3" y="69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1" name="Freeform 552"/>
              <p:cNvSpPr>
                <a:spLocks/>
              </p:cNvSpPr>
              <p:nvPr/>
            </p:nvSpPr>
            <p:spPr bwMode="auto">
              <a:xfrm>
                <a:off x="7287923" y="3508513"/>
                <a:ext cx="72604" cy="94700"/>
              </a:xfrm>
              <a:custGeom>
                <a:avLst/>
                <a:gdLst>
                  <a:gd name="T0" fmla="*/ 3 w 69"/>
                  <a:gd name="T1" fmla="*/ 69 h 90"/>
                  <a:gd name="T2" fmla="*/ 0 w 69"/>
                  <a:gd name="T3" fmla="*/ 51 h 90"/>
                  <a:gd name="T4" fmla="*/ 4 w 69"/>
                  <a:gd name="T5" fmla="*/ 33 h 90"/>
                  <a:gd name="T6" fmla="*/ 15 w 69"/>
                  <a:gd name="T7" fmla="*/ 19 h 90"/>
                  <a:gd name="T8" fmla="*/ 29 w 69"/>
                  <a:gd name="T9" fmla="*/ 7 h 90"/>
                  <a:gd name="T10" fmla="*/ 48 w 69"/>
                  <a:gd name="T11" fmla="*/ 0 h 90"/>
                  <a:gd name="T12" fmla="*/ 48 w 69"/>
                  <a:gd name="T13" fmla="*/ 20 h 90"/>
                  <a:gd name="T14" fmla="*/ 50 w 69"/>
                  <a:gd name="T15" fmla="*/ 38 h 90"/>
                  <a:gd name="T16" fmla="*/ 55 w 69"/>
                  <a:gd name="T17" fmla="*/ 54 h 90"/>
                  <a:gd name="T18" fmla="*/ 61 w 69"/>
                  <a:gd name="T19" fmla="*/ 69 h 90"/>
                  <a:gd name="T20" fmla="*/ 69 w 69"/>
                  <a:gd name="T21" fmla="*/ 87 h 90"/>
                  <a:gd name="T22" fmla="*/ 67 w 69"/>
                  <a:gd name="T23" fmla="*/ 87 h 90"/>
                  <a:gd name="T24" fmla="*/ 61 w 69"/>
                  <a:gd name="T25" fmla="*/ 88 h 90"/>
                  <a:gd name="T26" fmla="*/ 51 w 69"/>
                  <a:gd name="T27" fmla="*/ 90 h 90"/>
                  <a:gd name="T28" fmla="*/ 41 w 69"/>
                  <a:gd name="T29" fmla="*/ 90 h 90"/>
                  <a:gd name="T30" fmla="*/ 30 w 69"/>
                  <a:gd name="T31" fmla="*/ 89 h 90"/>
                  <a:gd name="T32" fmla="*/ 19 w 69"/>
                  <a:gd name="T33" fmla="*/ 86 h 90"/>
                  <a:gd name="T34" fmla="*/ 10 w 69"/>
                  <a:gd name="T35" fmla="*/ 80 h 90"/>
                  <a:gd name="T36" fmla="*/ 3 w 69"/>
                  <a:gd name="T37" fmla="*/ 69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9" h="90">
                    <a:moveTo>
                      <a:pt x="3" y="69"/>
                    </a:moveTo>
                    <a:lnTo>
                      <a:pt x="0" y="51"/>
                    </a:lnTo>
                    <a:lnTo>
                      <a:pt x="4" y="33"/>
                    </a:lnTo>
                    <a:lnTo>
                      <a:pt x="15" y="19"/>
                    </a:lnTo>
                    <a:lnTo>
                      <a:pt x="29" y="7"/>
                    </a:lnTo>
                    <a:lnTo>
                      <a:pt x="48" y="0"/>
                    </a:lnTo>
                    <a:lnTo>
                      <a:pt x="48" y="20"/>
                    </a:lnTo>
                    <a:lnTo>
                      <a:pt x="50" y="38"/>
                    </a:lnTo>
                    <a:lnTo>
                      <a:pt x="55" y="54"/>
                    </a:lnTo>
                    <a:lnTo>
                      <a:pt x="61" y="69"/>
                    </a:lnTo>
                    <a:lnTo>
                      <a:pt x="69" y="87"/>
                    </a:lnTo>
                    <a:lnTo>
                      <a:pt x="67" y="87"/>
                    </a:lnTo>
                    <a:lnTo>
                      <a:pt x="61" y="88"/>
                    </a:lnTo>
                    <a:lnTo>
                      <a:pt x="51" y="90"/>
                    </a:lnTo>
                    <a:lnTo>
                      <a:pt x="41" y="90"/>
                    </a:lnTo>
                    <a:lnTo>
                      <a:pt x="30" y="89"/>
                    </a:lnTo>
                    <a:lnTo>
                      <a:pt x="19" y="86"/>
                    </a:lnTo>
                    <a:lnTo>
                      <a:pt x="10" y="80"/>
                    </a:lnTo>
                    <a:lnTo>
                      <a:pt x="3" y="69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2" name="Freeform 553"/>
              <p:cNvSpPr>
                <a:spLocks/>
              </p:cNvSpPr>
              <p:nvPr/>
            </p:nvSpPr>
            <p:spPr bwMode="auto">
              <a:xfrm>
                <a:off x="6932272" y="4147212"/>
                <a:ext cx="186244" cy="133632"/>
              </a:xfrm>
              <a:custGeom>
                <a:avLst/>
                <a:gdLst>
                  <a:gd name="T0" fmla="*/ 171 w 177"/>
                  <a:gd name="T1" fmla="*/ 14 h 127"/>
                  <a:gd name="T2" fmla="*/ 164 w 177"/>
                  <a:gd name="T3" fmla="*/ 13 h 127"/>
                  <a:gd name="T4" fmla="*/ 157 w 177"/>
                  <a:gd name="T5" fmla="*/ 14 h 127"/>
                  <a:gd name="T6" fmla="*/ 150 w 177"/>
                  <a:gd name="T7" fmla="*/ 18 h 127"/>
                  <a:gd name="T8" fmla="*/ 136 w 177"/>
                  <a:gd name="T9" fmla="*/ 30 h 127"/>
                  <a:gd name="T10" fmla="*/ 124 w 177"/>
                  <a:gd name="T11" fmla="*/ 42 h 127"/>
                  <a:gd name="T12" fmla="*/ 113 w 177"/>
                  <a:gd name="T13" fmla="*/ 56 h 127"/>
                  <a:gd name="T14" fmla="*/ 102 w 177"/>
                  <a:gd name="T15" fmla="*/ 64 h 127"/>
                  <a:gd name="T16" fmla="*/ 92 w 177"/>
                  <a:gd name="T17" fmla="*/ 70 h 127"/>
                  <a:gd name="T18" fmla="*/ 79 w 177"/>
                  <a:gd name="T19" fmla="*/ 73 h 127"/>
                  <a:gd name="T20" fmla="*/ 67 w 177"/>
                  <a:gd name="T21" fmla="*/ 75 h 127"/>
                  <a:gd name="T22" fmla="*/ 55 w 177"/>
                  <a:gd name="T23" fmla="*/ 78 h 127"/>
                  <a:gd name="T24" fmla="*/ 43 w 177"/>
                  <a:gd name="T25" fmla="*/ 87 h 127"/>
                  <a:gd name="T26" fmla="*/ 36 w 177"/>
                  <a:gd name="T27" fmla="*/ 95 h 127"/>
                  <a:gd name="T28" fmla="*/ 31 w 177"/>
                  <a:gd name="T29" fmla="*/ 103 h 127"/>
                  <a:gd name="T30" fmla="*/ 27 w 177"/>
                  <a:gd name="T31" fmla="*/ 113 h 127"/>
                  <a:gd name="T32" fmla="*/ 21 w 177"/>
                  <a:gd name="T33" fmla="*/ 120 h 127"/>
                  <a:gd name="T34" fmla="*/ 15 w 177"/>
                  <a:gd name="T35" fmla="*/ 126 h 127"/>
                  <a:gd name="T36" fmla="*/ 5 w 177"/>
                  <a:gd name="T37" fmla="*/ 127 h 127"/>
                  <a:gd name="T38" fmla="*/ 3 w 177"/>
                  <a:gd name="T39" fmla="*/ 127 h 127"/>
                  <a:gd name="T40" fmla="*/ 3 w 177"/>
                  <a:gd name="T41" fmla="*/ 127 h 127"/>
                  <a:gd name="T42" fmla="*/ 3 w 177"/>
                  <a:gd name="T43" fmla="*/ 127 h 127"/>
                  <a:gd name="T44" fmla="*/ 3 w 177"/>
                  <a:gd name="T45" fmla="*/ 126 h 127"/>
                  <a:gd name="T46" fmla="*/ 4 w 177"/>
                  <a:gd name="T47" fmla="*/ 126 h 127"/>
                  <a:gd name="T48" fmla="*/ 4 w 177"/>
                  <a:gd name="T49" fmla="*/ 125 h 127"/>
                  <a:gd name="T50" fmla="*/ 3 w 177"/>
                  <a:gd name="T51" fmla="*/ 125 h 127"/>
                  <a:gd name="T52" fmla="*/ 0 w 177"/>
                  <a:gd name="T53" fmla="*/ 125 h 127"/>
                  <a:gd name="T54" fmla="*/ 11 w 177"/>
                  <a:gd name="T55" fmla="*/ 103 h 127"/>
                  <a:gd name="T56" fmla="*/ 21 w 177"/>
                  <a:gd name="T57" fmla="*/ 87 h 127"/>
                  <a:gd name="T58" fmla="*/ 30 w 177"/>
                  <a:gd name="T59" fmla="*/ 75 h 127"/>
                  <a:gd name="T60" fmla="*/ 41 w 177"/>
                  <a:gd name="T61" fmla="*/ 65 h 127"/>
                  <a:gd name="T62" fmla="*/ 53 w 177"/>
                  <a:gd name="T63" fmla="*/ 59 h 127"/>
                  <a:gd name="T64" fmla="*/ 67 w 177"/>
                  <a:gd name="T65" fmla="*/ 55 h 127"/>
                  <a:gd name="T66" fmla="*/ 83 w 177"/>
                  <a:gd name="T67" fmla="*/ 51 h 127"/>
                  <a:gd name="T68" fmla="*/ 94 w 177"/>
                  <a:gd name="T69" fmla="*/ 48 h 127"/>
                  <a:gd name="T70" fmla="*/ 102 w 177"/>
                  <a:gd name="T71" fmla="*/ 42 h 127"/>
                  <a:gd name="T72" fmla="*/ 108 w 177"/>
                  <a:gd name="T73" fmla="*/ 36 h 127"/>
                  <a:gd name="T74" fmla="*/ 112 w 177"/>
                  <a:gd name="T75" fmla="*/ 29 h 127"/>
                  <a:gd name="T76" fmla="*/ 117 w 177"/>
                  <a:gd name="T77" fmla="*/ 22 h 127"/>
                  <a:gd name="T78" fmla="*/ 126 w 177"/>
                  <a:gd name="T79" fmla="*/ 12 h 127"/>
                  <a:gd name="T80" fmla="*/ 139 w 177"/>
                  <a:gd name="T81" fmla="*/ 5 h 127"/>
                  <a:gd name="T82" fmla="*/ 153 w 177"/>
                  <a:gd name="T83" fmla="*/ 1 h 127"/>
                  <a:gd name="T84" fmla="*/ 168 w 177"/>
                  <a:gd name="T85" fmla="*/ 0 h 127"/>
                  <a:gd name="T86" fmla="*/ 170 w 177"/>
                  <a:gd name="T87" fmla="*/ 0 h 127"/>
                  <a:gd name="T88" fmla="*/ 171 w 177"/>
                  <a:gd name="T89" fmla="*/ 1 h 127"/>
                  <a:gd name="T90" fmla="*/ 172 w 177"/>
                  <a:gd name="T91" fmla="*/ 4 h 127"/>
                  <a:gd name="T92" fmla="*/ 174 w 177"/>
                  <a:gd name="T93" fmla="*/ 6 h 127"/>
                  <a:gd name="T94" fmla="*/ 174 w 177"/>
                  <a:gd name="T95" fmla="*/ 9 h 127"/>
                  <a:gd name="T96" fmla="*/ 176 w 177"/>
                  <a:gd name="T97" fmla="*/ 11 h 127"/>
                  <a:gd name="T98" fmla="*/ 177 w 177"/>
                  <a:gd name="T99" fmla="*/ 12 h 127"/>
                  <a:gd name="T100" fmla="*/ 174 w 177"/>
                  <a:gd name="T101" fmla="*/ 18 h 127"/>
                  <a:gd name="T102" fmla="*/ 171 w 177"/>
                  <a:gd name="T103" fmla="*/ 14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77" h="127">
                    <a:moveTo>
                      <a:pt x="171" y="14"/>
                    </a:moveTo>
                    <a:lnTo>
                      <a:pt x="164" y="13"/>
                    </a:lnTo>
                    <a:lnTo>
                      <a:pt x="157" y="14"/>
                    </a:lnTo>
                    <a:lnTo>
                      <a:pt x="150" y="18"/>
                    </a:lnTo>
                    <a:lnTo>
                      <a:pt x="136" y="30"/>
                    </a:lnTo>
                    <a:lnTo>
                      <a:pt x="124" y="42"/>
                    </a:lnTo>
                    <a:lnTo>
                      <a:pt x="113" y="56"/>
                    </a:lnTo>
                    <a:lnTo>
                      <a:pt x="102" y="64"/>
                    </a:lnTo>
                    <a:lnTo>
                      <a:pt x="92" y="70"/>
                    </a:lnTo>
                    <a:lnTo>
                      <a:pt x="79" y="73"/>
                    </a:lnTo>
                    <a:lnTo>
                      <a:pt x="67" y="75"/>
                    </a:lnTo>
                    <a:lnTo>
                      <a:pt x="55" y="78"/>
                    </a:lnTo>
                    <a:lnTo>
                      <a:pt x="43" y="87"/>
                    </a:lnTo>
                    <a:lnTo>
                      <a:pt x="36" y="95"/>
                    </a:lnTo>
                    <a:lnTo>
                      <a:pt x="31" y="103"/>
                    </a:lnTo>
                    <a:lnTo>
                      <a:pt x="27" y="113"/>
                    </a:lnTo>
                    <a:lnTo>
                      <a:pt x="21" y="120"/>
                    </a:lnTo>
                    <a:lnTo>
                      <a:pt x="15" y="126"/>
                    </a:lnTo>
                    <a:lnTo>
                      <a:pt x="5" y="127"/>
                    </a:lnTo>
                    <a:lnTo>
                      <a:pt x="3" y="127"/>
                    </a:lnTo>
                    <a:lnTo>
                      <a:pt x="3" y="127"/>
                    </a:lnTo>
                    <a:lnTo>
                      <a:pt x="3" y="127"/>
                    </a:lnTo>
                    <a:lnTo>
                      <a:pt x="3" y="126"/>
                    </a:lnTo>
                    <a:lnTo>
                      <a:pt x="4" y="126"/>
                    </a:lnTo>
                    <a:lnTo>
                      <a:pt x="4" y="125"/>
                    </a:lnTo>
                    <a:lnTo>
                      <a:pt x="3" y="125"/>
                    </a:lnTo>
                    <a:lnTo>
                      <a:pt x="0" y="125"/>
                    </a:lnTo>
                    <a:lnTo>
                      <a:pt x="11" y="103"/>
                    </a:lnTo>
                    <a:lnTo>
                      <a:pt x="21" y="87"/>
                    </a:lnTo>
                    <a:lnTo>
                      <a:pt x="30" y="75"/>
                    </a:lnTo>
                    <a:lnTo>
                      <a:pt x="41" y="65"/>
                    </a:lnTo>
                    <a:lnTo>
                      <a:pt x="53" y="59"/>
                    </a:lnTo>
                    <a:lnTo>
                      <a:pt x="67" y="55"/>
                    </a:lnTo>
                    <a:lnTo>
                      <a:pt x="83" y="51"/>
                    </a:lnTo>
                    <a:lnTo>
                      <a:pt x="94" y="48"/>
                    </a:lnTo>
                    <a:lnTo>
                      <a:pt x="102" y="42"/>
                    </a:lnTo>
                    <a:lnTo>
                      <a:pt x="108" y="36"/>
                    </a:lnTo>
                    <a:lnTo>
                      <a:pt x="112" y="29"/>
                    </a:lnTo>
                    <a:lnTo>
                      <a:pt x="117" y="22"/>
                    </a:lnTo>
                    <a:lnTo>
                      <a:pt x="126" y="12"/>
                    </a:lnTo>
                    <a:lnTo>
                      <a:pt x="139" y="5"/>
                    </a:lnTo>
                    <a:lnTo>
                      <a:pt x="153" y="1"/>
                    </a:lnTo>
                    <a:lnTo>
                      <a:pt x="168" y="0"/>
                    </a:lnTo>
                    <a:lnTo>
                      <a:pt x="170" y="0"/>
                    </a:lnTo>
                    <a:lnTo>
                      <a:pt x="171" y="1"/>
                    </a:lnTo>
                    <a:lnTo>
                      <a:pt x="172" y="4"/>
                    </a:lnTo>
                    <a:lnTo>
                      <a:pt x="174" y="6"/>
                    </a:lnTo>
                    <a:lnTo>
                      <a:pt x="174" y="9"/>
                    </a:lnTo>
                    <a:lnTo>
                      <a:pt x="176" y="11"/>
                    </a:lnTo>
                    <a:lnTo>
                      <a:pt x="177" y="12"/>
                    </a:lnTo>
                    <a:lnTo>
                      <a:pt x="174" y="18"/>
                    </a:lnTo>
                    <a:lnTo>
                      <a:pt x="171" y="1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3" name="Freeform 554"/>
              <p:cNvSpPr>
                <a:spLocks/>
              </p:cNvSpPr>
              <p:nvPr/>
            </p:nvSpPr>
            <p:spPr bwMode="auto">
              <a:xfrm>
                <a:off x="6998562" y="3999901"/>
                <a:ext cx="52611" cy="180982"/>
              </a:xfrm>
              <a:custGeom>
                <a:avLst/>
                <a:gdLst>
                  <a:gd name="T0" fmla="*/ 50 w 50"/>
                  <a:gd name="T1" fmla="*/ 4 h 172"/>
                  <a:gd name="T2" fmla="*/ 47 w 50"/>
                  <a:gd name="T3" fmla="*/ 15 h 172"/>
                  <a:gd name="T4" fmla="*/ 43 w 50"/>
                  <a:gd name="T5" fmla="*/ 23 h 172"/>
                  <a:gd name="T6" fmla="*/ 39 w 50"/>
                  <a:gd name="T7" fmla="*/ 30 h 172"/>
                  <a:gd name="T8" fmla="*/ 36 w 50"/>
                  <a:gd name="T9" fmla="*/ 38 h 172"/>
                  <a:gd name="T10" fmla="*/ 35 w 50"/>
                  <a:gd name="T11" fmla="*/ 49 h 172"/>
                  <a:gd name="T12" fmla="*/ 34 w 50"/>
                  <a:gd name="T13" fmla="*/ 64 h 172"/>
                  <a:gd name="T14" fmla="*/ 30 w 50"/>
                  <a:gd name="T15" fmla="*/ 79 h 172"/>
                  <a:gd name="T16" fmla="*/ 25 w 50"/>
                  <a:gd name="T17" fmla="*/ 90 h 172"/>
                  <a:gd name="T18" fmla="*/ 20 w 50"/>
                  <a:gd name="T19" fmla="*/ 103 h 172"/>
                  <a:gd name="T20" fmla="*/ 18 w 50"/>
                  <a:gd name="T21" fmla="*/ 119 h 172"/>
                  <a:gd name="T22" fmla="*/ 16 w 50"/>
                  <a:gd name="T23" fmla="*/ 133 h 172"/>
                  <a:gd name="T24" fmla="*/ 15 w 50"/>
                  <a:gd name="T25" fmla="*/ 145 h 172"/>
                  <a:gd name="T26" fmla="*/ 12 w 50"/>
                  <a:gd name="T27" fmla="*/ 157 h 172"/>
                  <a:gd name="T28" fmla="*/ 6 w 50"/>
                  <a:gd name="T29" fmla="*/ 170 h 172"/>
                  <a:gd name="T30" fmla="*/ 5 w 50"/>
                  <a:gd name="T31" fmla="*/ 171 h 172"/>
                  <a:gd name="T32" fmla="*/ 5 w 50"/>
                  <a:gd name="T33" fmla="*/ 172 h 172"/>
                  <a:gd name="T34" fmla="*/ 5 w 50"/>
                  <a:gd name="T35" fmla="*/ 171 h 172"/>
                  <a:gd name="T36" fmla="*/ 5 w 50"/>
                  <a:gd name="T37" fmla="*/ 171 h 172"/>
                  <a:gd name="T38" fmla="*/ 5 w 50"/>
                  <a:gd name="T39" fmla="*/ 170 h 172"/>
                  <a:gd name="T40" fmla="*/ 4 w 50"/>
                  <a:gd name="T41" fmla="*/ 170 h 172"/>
                  <a:gd name="T42" fmla="*/ 4 w 50"/>
                  <a:gd name="T43" fmla="*/ 170 h 172"/>
                  <a:gd name="T44" fmla="*/ 3 w 50"/>
                  <a:gd name="T45" fmla="*/ 171 h 172"/>
                  <a:gd name="T46" fmla="*/ 0 w 50"/>
                  <a:gd name="T47" fmla="*/ 150 h 172"/>
                  <a:gd name="T48" fmla="*/ 2 w 50"/>
                  <a:gd name="T49" fmla="*/ 133 h 172"/>
                  <a:gd name="T50" fmla="*/ 3 w 50"/>
                  <a:gd name="T51" fmla="*/ 119 h 172"/>
                  <a:gd name="T52" fmla="*/ 6 w 50"/>
                  <a:gd name="T53" fmla="*/ 108 h 172"/>
                  <a:gd name="T54" fmla="*/ 9 w 50"/>
                  <a:gd name="T55" fmla="*/ 98 h 172"/>
                  <a:gd name="T56" fmla="*/ 12 w 50"/>
                  <a:gd name="T57" fmla="*/ 87 h 172"/>
                  <a:gd name="T58" fmla="*/ 16 w 50"/>
                  <a:gd name="T59" fmla="*/ 75 h 172"/>
                  <a:gd name="T60" fmla="*/ 17 w 50"/>
                  <a:gd name="T61" fmla="*/ 62 h 172"/>
                  <a:gd name="T62" fmla="*/ 20 w 50"/>
                  <a:gd name="T63" fmla="*/ 49 h 172"/>
                  <a:gd name="T64" fmla="*/ 25 w 50"/>
                  <a:gd name="T65" fmla="*/ 38 h 172"/>
                  <a:gd name="T66" fmla="*/ 30 w 50"/>
                  <a:gd name="T67" fmla="*/ 28 h 172"/>
                  <a:gd name="T68" fmla="*/ 32 w 50"/>
                  <a:gd name="T69" fmla="*/ 18 h 172"/>
                  <a:gd name="T70" fmla="*/ 34 w 50"/>
                  <a:gd name="T71" fmla="*/ 13 h 172"/>
                  <a:gd name="T72" fmla="*/ 35 w 50"/>
                  <a:gd name="T73" fmla="*/ 9 h 172"/>
                  <a:gd name="T74" fmla="*/ 36 w 50"/>
                  <a:gd name="T75" fmla="*/ 5 h 172"/>
                  <a:gd name="T76" fmla="*/ 38 w 50"/>
                  <a:gd name="T77" fmla="*/ 3 h 172"/>
                  <a:gd name="T78" fmla="*/ 42 w 50"/>
                  <a:gd name="T79" fmla="*/ 2 h 172"/>
                  <a:gd name="T80" fmla="*/ 44 w 50"/>
                  <a:gd name="T81" fmla="*/ 0 h 172"/>
                  <a:gd name="T82" fmla="*/ 47 w 50"/>
                  <a:gd name="T83" fmla="*/ 0 h 172"/>
                  <a:gd name="T84" fmla="*/ 48 w 50"/>
                  <a:gd name="T85" fmla="*/ 2 h 172"/>
                  <a:gd name="T86" fmla="*/ 49 w 50"/>
                  <a:gd name="T87" fmla="*/ 3 h 172"/>
                  <a:gd name="T88" fmla="*/ 50 w 50"/>
                  <a:gd name="T89" fmla="*/ 4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0" h="172">
                    <a:moveTo>
                      <a:pt x="50" y="4"/>
                    </a:moveTo>
                    <a:lnTo>
                      <a:pt x="47" y="15"/>
                    </a:lnTo>
                    <a:lnTo>
                      <a:pt x="43" y="23"/>
                    </a:lnTo>
                    <a:lnTo>
                      <a:pt x="39" y="30"/>
                    </a:lnTo>
                    <a:lnTo>
                      <a:pt x="36" y="38"/>
                    </a:lnTo>
                    <a:lnTo>
                      <a:pt x="35" y="49"/>
                    </a:lnTo>
                    <a:lnTo>
                      <a:pt x="34" y="64"/>
                    </a:lnTo>
                    <a:lnTo>
                      <a:pt x="30" y="79"/>
                    </a:lnTo>
                    <a:lnTo>
                      <a:pt x="25" y="90"/>
                    </a:lnTo>
                    <a:lnTo>
                      <a:pt x="20" y="103"/>
                    </a:lnTo>
                    <a:lnTo>
                      <a:pt x="18" y="119"/>
                    </a:lnTo>
                    <a:lnTo>
                      <a:pt x="16" y="133"/>
                    </a:lnTo>
                    <a:lnTo>
                      <a:pt x="15" y="145"/>
                    </a:lnTo>
                    <a:lnTo>
                      <a:pt x="12" y="157"/>
                    </a:lnTo>
                    <a:lnTo>
                      <a:pt x="6" y="170"/>
                    </a:lnTo>
                    <a:lnTo>
                      <a:pt x="5" y="171"/>
                    </a:lnTo>
                    <a:lnTo>
                      <a:pt x="5" y="172"/>
                    </a:lnTo>
                    <a:lnTo>
                      <a:pt x="5" y="171"/>
                    </a:lnTo>
                    <a:lnTo>
                      <a:pt x="5" y="171"/>
                    </a:lnTo>
                    <a:lnTo>
                      <a:pt x="5" y="170"/>
                    </a:lnTo>
                    <a:lnTo>
                      <a:pt x="4" y="170"/>
                    </a:lnTo>
                    <a:lnTo>
                      <a:pt x="4" y="170"/>
                    </a:lnTo>
                    <a:lnTo>
                      <a:pt x="3" y="171"/>
                    </a:lnTo>
                    <a:lnTo>
                      <a:pt x="0" y="150"/>
                    </a:lnTo>
                    <a:lnTo>
                      <a:pt x="2" y="133"/>
                    </a:lnTo>
                    <a:lnTo>
                      <a:pt x="3" y="119"/>
                    </a:lnTo>
                    <a:lnTo>
                      <a:pt x="6" y="108"/>
                    </a:lnTo>
                    <a:lnTo>
                      <a:pt x="9" y="98"/>
                    </a:lnTo>
                    <a:lnTo>
                      <a:pt x="12" y="87"/>
                    </a:lnTo>
                    <a:lnTo>
                      <a:pt x="16" y="75"/>
                    </a:lnTo>
                    <a:lnTo>
                      <a:pt x="17" y="62"/>
                    </a:lnTo>
                    <a:lnTo>
                      <a:pt x="20" y="49"/>
                    </a:lnTo>
                    <a:lnTo>
                      <a:pt x="25" y="38"/>
                    </a:lnTo>
                    <a:lnTo>
                      <a:pt x="30" y="28"/>
                    </a:lnTo>
                    <a:lnTo>
                      <a:pt x="32" y="18"/>
                    </a:lnTo>
                    <a:lnTo>
                      <a:pt x="34" y="13"/>
                    </a:lnTo>
                    <a:lnTo>
                      <a:pt x="35" y="9"/>
                    </a:lnTo>
                    <a:lnTo>
                      <a:pt x="36" y="5"/>
                    </a:lnTo>
                    <a:lnTo>
                      <a:pt x="38" y="3"/>
                    </a:lnTo>
                    <a:lnTo>
                      <a:pt x="42" y="2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48" y="2"/>
                    </a:lnTo>
                    <a:lnTo>
                      <a:pt x="49" y="3"/>
                    </a:lnTo>
                    <a:lnTo>
                      <a:pt x="50" y="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4" name="Freeform 555"/>
              <p:cNvSpPr>
                <a:spLocks/>
              </p:cNvSpPr>
              <p:nvPr/>
            </p:nvSpPr>
            <p:spPr bwMode="auto">
              <a:xfrm>
                <a:off x="7037494" y="4064086"/>
                <a:ext cx="54716" cy="109431"/>
              </a:xfrm>
              <a:custGeom>
                <a:avLst/>
                <a:gdLst>
                  <a:gd name="T0" fmla="*/ 52 w 52"/>
                  <a:gd name="T1" fmla="*/ 3 h 104"/>
                  <a:gd name="T2" fmla="*/ 49 w 52"/>
                  <a:gd name="T3" fmla="*/ 10 h 104"/>
                  <a:gd name="T4" fmla="*/ 44 w 52"/>
                  <a:gd name="T5" fmla="*/ 16 h 104"/>
                  <a:gd name="T6" fmla="*/ 40 w 52"/>
                  <a:gd name="T7" fmla="*/ 21 h 104"/>
                  <a:gd name="T8" fmla="*/ 37 w 52"/>
                  <a:gd name="T9" fmla="*/ 29 h 104"/>
                  <a:gd name="T10" fmla="*/ 33 w 52"/>
                  <a:gd name="T11" fmla="*/ 41 h 104"/>
                  <a:gd name="T12" fmla="*/ 27 w 52"/>
                  <a:gd name="T13" fmla="*/ 51 h 104"/>
                  <a:gd name="T14" fmla="*/ 23 w 52"/>
                  <a:gd name="T15" fmla="*/ 60 h 104"/>
                  <a:gd name="T16" fmla="*/ 17 w 52"/>
                  <a:gd name="T17" fmla="*/ 72 h 104"/>
                  <a:gd name="T18" fmla="*/ 14 w 52"/>
                  <a:gd name="T19" fmla="*/ 80 h 104"/>
                  <a:gd name="T20" fmla="*/ 12 w 52"/>
                  <a:gd name="T21" fmla="*/ 88 h 104"/>
                  <a:gd name="T22" fmla="*/ 8 w 52"/>
                  <a:gd name="T23" fmla="*/ 95 h 104"/>
                  <a:gd name="T24" fmla="*/ 2 w 52"/>
                  <a:gd name="T25" fmla="*/ 103 h 104"/>
                  <a:gd name="T26" fmla="*/ 1 w 52"/>
                  <a:gd name="T27" fmla="*/ 104 h 104"/>
                  <a:gd name="T28" fmla="*/ 1 w 52"/>
                  <a:gd name="T29" fmla="*/ 104 h 104"/>
                  <a:gd name="T30" fmla="*/ 1 w 52"/>
                  <a:gd name="T31" fmla="*/ 103 h 104"/>
                  <a:gd name="T32" fmla="*/ 1 w 52"/>
                  <a:gd name="T33" fmla="*/ 103 h 104"/>
                  <a:gd name="T34" fmla="*/ 1 w 52"/>
                  <a:gd name="T35" fmla="*/ 102 h 104"/>
                  <a:gd name="T36" fmla="*/ 1 w 52"/>
                  <a:gd name="T37" fmla="*/ 102 h 104"/>
                  <a:gd name="T38" fmla="*/ 0 w 52"/>
                  <a:gd name="T39" fmla="*/ 103 h 104"/>
                  <a:gd name="T40" fmla="*/ 2 w 52"/>
                  <a:gd name="T41" fmla="*/ 86 h 104"/>
                  <a:gd name="T42" fmla="*/ 6 w 52"/>
                  <a:gd name="T43" fmla="*/ 73 h 104"/>
                  <a:gd name="T44" fmla="*/ 10 w 52"/>
                  <a:gd name="T45" fmla="*/ 64 h 104"/>
                  <a:gd name="T46" fmla="*/ 15 w 52"/>
                  <a:gd name="T47" fmla="*/ 56 h 104"/>
                  <a:gd name="T48" fmla="*/ 19 w 52"/>
                  <a:gd name="T49" fmla="*/ 46 h 104"/>
                  <a:gd name="T50" fmla="*/ 24 w 52"/>
                  <a:gd name="T51" fmla="*/ 37 h 104"/>
                  <a:gd name="T52" fmla="*/ 29 w 52"/>
                  <a:gd name="T53" fmla="*/ 26 h 104"/>
                  <a:gd name="T54" fmla="*/ 36 w 52"/>
                  <a:gd name="T55" fmla="*/ 18 h 104"/>
                  <a:gd name="T56" fmla="*/ 39 w 52"/>
                  <a:gd name="T57" fmla="*/ 9 h 104"/>
                  <a:gd name="T58" fmla="*/ 40 w 52"/>
                  <a:gd name="T59" fmla="*/ 6 h 104"/>
                  <a:gd name="T60" fmla="*/ 43 w 52"/>
                  <a:gd name="T61" fmla="*/ 3 h 104"/>
                  <a:gd name="T62" fmla="*/ 45 w 52"/>
                  <a:gd name="T63" fmla="*/ 1 h 104"/>
                  <a:gd name="T64" fmla="*/ 48 w 52"/>
                  <a:gd name="T65" fmla="*/ 1 h 104"/>
                  <a:gd name="T66" fmla="*/ 50 w 52"/>
                  <a:gd name="T67" fmla="*/ 0 h 104"/>
                  <a:gd name="T68" fmla="*/ 51 w 52"/>
                  <a:gd name="T69" fmla="*/ 1 h 104"/>
                  <a:gd name="T70" fmla="*/ 52 w 52"/>
                  <a:gd name="T71" fmla="*/ 2 h 104"/>
                  <a:gd name="T72" fmla="*/ 52 w 52"/>
                  <a:gd name="T73" fmla="*/ 3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" h="104">
                    <a:moveTo>
                      <a:pt x="52" y="3"/>
                    </a:moveTo>
                    <a:lnTo>
                      <a:pt x="49" y="10"/>
                    </a:lnTo>
                    <a:lnTo>
                      <a:pt x="44" y="16"/>
                    </a:lnTo>
                    <a:lnTo>
                      <a:pt x="40" y="21"/>
                    </a:lnTo>
                    <a:lnTo>
                      <a:pt x="37" y="29"/>
                    </a:lnTo>
                    <a:lnTo>
                      <a:pt x="33" y="41"/>
                    </a:lnTo>
                    <a:lnTo>
                      <a:pt x="27" y="51"/>
                    </a:lnTo>
                    <a:lnTo>
                      <a:pt x="23" y="60"/>
                    </a:lnTo>
                    <a:lnTo>
                      <a:pt x="17" y="72"/>
                    </a:lnTo>
                    <a:lnTo>
                      <a:pt x="14" y="80"/>
                    </a:lnTo>
                    <a:lnTo>
                      <a:pt x="12" y="88"/>
                    </a:lnTo>
                    <a:lnTo>
                      <a:pt x="8" y="95"/>
                    </a:lnTo>
                    <a:lnTo>
                      <a:pt x="2" y="103"/>
                    </a:lnTo>
                    <a:lnTo>
                      <a:pt x="1" y="104"/>
                    </a:lnTo>
                    <a:lnTo>
                      <a:pt x="1" y="104"/>
                    </a:lnTo>
                    <a:lnTo>
                      <a:pt x="1" y="103"/>
                    </a:lnTo>
                    <a:lnTo>
                      <a:pt x="1" y="103"/>
                    </a:lnTo>
                    <a:lnTo>
                      <a:pt x="1" y="102"/>
                    </a:lnTo>
                    <a:lnTo>
                      <a:pt x="1" y="102"/>
                    </a:lnTo>
                    <a:lnTo>
                      <a:pt x="0" y="103"/>
                    </a:lnTo>
                    <a:lnTo>
                      <a:pt x="2" y="86"/>
                    </a:lnTo>
                    <a:lnTo>
                      <a:pt x="6" y="73"/>
                    </a:lnTo>
                    <a:lnTo>
                      <a:pt x="10" y="64"/>
                    </a:lnTo>
                    <a:lnTo>
                      <a:pt x="15" y="56"/>
                    </a:lnTo>
                    <a:lnTo>
                      <a:pt x="19" y="46"/>
                    </a:lnTo>
                    <a:lnTo>
                      <a:pt x="24" y="37"/>
                    </a:lnTo>
                    <a:lnTo>
                      <a:pt x="29" y="26"/>
                    </a:lnTo>
                    <a:lnTo>
                      <a:pt x="36" y="18"/>
                    </a:lnTo>
                    <a:lnTo>
                      <a:pt x="39" y="9"/>
                    </a:lnTo>
                    <a:lnTo>
                      <a:pt x="40" y="6"/>
                    </a:lnTo>
                    <a:lnTo>
                      <a:pt x="43" y="3"/>
                    </a:lnTo>
                    <a:lnTo>
                      <a:pt x="45" y="1"/>
                    </a:lnTo>
                    <a:lnTo>
                      <a:pt x="48" y="1"/>
                    </a:lnTo>
                    <a:lnTo>
                      <a:pt x="50" y="0"/>
                    </a:lnTo>
                    <a:lnTo>
                      <a:pt x="51" y="1"/>
                    </a:lnTo>
                    <a:lnTo>
                      <a:pt x="52" y="2"/>
                    </a:lnTo>
                    <a:lnTo>
                      <a:pt x="52" y="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5" name="Freeform 557"/>
              <p:cNvSpPr>
                <a:spLocks/>
              </p:cNvSpPr>
              <p:nvPr/>
            </p:nvSpPr>
            <p:spPr bwMode="auto">
              <a:xfrm>
                <a:off x="4537416" y="4814321"/>
                <a:ext cx="588192" cy="146259"/>
              </a:xfrm>
              <a:custGeom>
                <a:avLst/>
                <a:gdLst>
                  <a:gd name="T0" fmla="*/ 559 w 559"/>
                  <a:gd name="T1" fmla="*/ 139 h 139"/>
                  <a:gd name="T2" fmla="*/ 527 w 559"/>
                  <a:gd name="T3" fmla="*/ 109 h 139"/>
                  <a:gd name="T4" fmla="*/ 491 w 559"/>
                  <a:gd name="T5" fmla="*/ 85 h 139"/>
                  <a:gd name="T6" fmla="*/ 453 w 559"/>
                  <a:gd name="T7" fmla="*/ 63 h 139"/>
                  <a:gd name="T8" fmla="*/ 413 w 559"/>
                  <a:gd name="T9" fmla="*/ 47 h 139"/>
                  <a:gd name="T10" fmla="*/ 370 w 559"/>
                  <a:gd name="T11" fmla="*/ 32 h 139"/>
                  <a:gd name="T12" fmla="*/ 326 w 559"/>
                  <a:gd name="T13" fmla="*/ 22 h 139"/>
                  <a:gd name="T14" fmla="*/ 282 w 559"/>
                  <a:gd name="T15" fmla="*/ 13 h 139"/>
                  <a:gd name="T16" fmla="*/ 240 w 559"/>
                  <a:gd name="T17" fmla="*/ 8 h 139"/>
                  <a:gd name="T18" fmla="*/ 197 w 559"/>
                  <a:gd name="T19" fmla="*/ 4 h 139"/>
                  <a:gd name="T20" fmla="*/ 156 w 559"/>
                  <a:gd name="T21" fmla="*/ 2 h 139"/>
                  <a:gd name="T22" fmla="*/ 118 w 559"/>
                  <a:gd name="T23" fmla="*/ 0 h 139"/>
                  <a:gd name="T24" fmla="*/ 82 w 559"/>
                  <a:gd name="T25" fmla="*/ 2 h 139"/>
                  <a:gd name="T26" fmla="*/ 50 w 559"/>
                  <a:gd name="T27" fmla="*/ 3 h 139"/>
                  <a:gd name="T28" fmla="*/ 23 w 559"/>
                  <a:gd name="T29" fmla="*/ 5 h 139"/>
                  <a:gd name="T30" fmla="*/ 0 w 559"/>
                  <a:gd name="T31" fmla="*/ 6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9" h="139">
                    <a:moveTo>
                      <a:pt x="559" y="139"/>
                    </a:moveTo>
                    <a:lnTo>
                      <a:pt x="527" y="109"/>
                    </a:lnTo>
                    <a:lnTo>
                      <a:pt x="491" y="85"/>
                    </a:lnTo>
                    <a:lnTo>
                      <a:pt x="453" y="63"/>
                    </a:lnTo>
                    <a:lnTo>
                      <a:pt x="413" y="47"/>
                    </a:lnTo>
                    <a:lnTo>
                      <a:pt x="370" y="32"/>
                    </a:lnTo>
                    <a:lnTo>
                      <a:pt x="326" y="22"/>
                    </a:lnTo>
                    <a:lnTo>
                      <a:pt x="282" y="13"/>
                    </a:lnTo>
                    <a:lnTo>
                      <a:pt x="240" y="8"/>
                    </a:lnTo>
                    <a:lnTo>
                      <a:pt x="197" y="4"/>
                    </a:lnTo>
                    <a:lnTo>
                      <a:pt x="156" y="2"/>
                    </a:lnTo>
                    <a:lnTo>
                      <a:pt x="118" y="0"/>
                    </a:lnTo>
                    <a:lnTo>
                      <a:pt x="82" y="2"/>
                    </a:lnTo>
                    <a:lnTo>
                      <a:pt x="50" y="3"/>
                    </a:lnTo>
                    <a:lnTo>
                      <a:pt x="23" y="5"/>
                    </a:lnTo>
                    <a:lnTo>
                      <a:pt x="0" y="6"/>
                    </a:lnTo>
                  </a:path>
                </a:pathLst>
              </a:custGeom>
              <a:noFill/>
              <a:ln w="952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6" name="Freeform 558"/>
              <p:cNvSpPr>
                <a:spLocks/>
              </p:cNvSpPr>
              <p:nvPr/>
            </p:nvSpPr>
            <p:spPr bwMode="auto">
              <a:xfrm>
                <a:off x="7144821" y="4530221"/>
                <a:ext cx="611341" cy="119953"/>
              </a:xfrm>
              <a:custGeom>
                <a:avLst/>
                <a:gdLst>
                  <a:gd name="T0" fmla="*/ 581 w 581"/>
                  <a:gd name="T1" fmla="*/ 20 h 114"/>
                  <a:gd name="T2" fmla="*/ 557 w 581"/>
                  <a:gd name="T3" fmla="*/ 16 h 114"/>
                  <a:gd name="T4" fmla="*/ 526 w 581"/>
                  <a:gd name="T5" fmla="*/ 11 h 114"/>
                  <a:gd name="T6" fmla="*/ 491 w 581"/>
                  <a:gd name="T7" fmla="*/ 6 h 114"/>
                  <a:gd name="T8" fmla="*/ 452 w 581"/>
                  <a:gd name="T9" fmla="*/ 3 h 114"/>
                  <a:gd name="T10" fmla="*/ 408 w 581"/>
                  <a:gd name="T11" fmla="*/ 0 h 114"/>
                  <a:gd name="T12" fmla="*/ 362 w 581"/>
                  <a:gd name="T13" fmla="*/ 1 h 114"/>
                  <a:gd name="T14" fmla="*/ 313 w 581"/>
                  <a:gd name="T15" fmla="*/ 5 h 114"/>
                  <a:gd name="T16" fmla="*/ 262 w 581"/>
                  <a:gd name="T17" fmla="*/ 11 h 114"/>
                  <a:gd name="T18" fmla="*/ 210 w 581"/>
                  <a:gd name="T19" fmla="*/ 21 h 114"/>
                  <a:gd name="T20" fmla="*/ 157 w 581"/>
                  <a:gd name="T21" fmla="*/ 37 h 114"/>
                  <a:gd name="T22" fmla="*/ 104 w 581"/>
                  <a:gd name="T23" fmla="*/ 56 h 114"/>
                  <a:gd name="T24" fmla="*/ 51 w 581"/>
                  <a:gd name="T25" fmla="*/ 82 h 114"/>
                  <a:gd name="T26" fmla="*/ 0 w 581"/>
                  <a:gd name="T27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1" h="114">
                    <a:moveTo>
                      <a:pt x="581" y="20"/>
                    </a:moveTo>
                    <a:lnTo>
                      <a:pt x="557" y="16"/>
                    </a:lnTo>
                    <a:lnTo>
                      <a:pt x="526" y="11"/>
                    </a:lnTo>
                    <a:lnTo>
                      <a:pt x="491" y="6"/>
                    </a:lnTo>
                    <a:lnTo>
                      <a:pt x="452" y="3"/>
                    </a:lnTo>
                    <a:lnTo>
                      <a:pt x="408" y="0"/>
                    </a:lnTo>
                    <a:lnTo>
                      <a:pt x="362" y="1"/>
                    </a:lnTo>
                    <a:lnTo>
                      <a:pt x="313" y="5"/>
                    </a:lnTo>
                    <a:lnTo>
                      <a:pt x="262" y="11"/>
                    </a:lnTo>
                    <a:lnTo>
                      <a:pt x="210" y="21"/>
                    </a:lnTo>
                    <a:lnTo>
                      <a:pt x="157" y="37"/>
                    </a:lnTo>
                    <a:lnTo>
                      <a:pt x="104" y="56"/>
                    </a:lnTo>
                    <a:lnTo>
                      <a:pt x="51" y="82"/>
                    </a:lnTo>
                    <a:lnTo>
                      <a:pt x="0" y="114"/>
                    </a:lnTo>
                  </a:path>
                </a:pathLst>
              </a:custGeom>
              <a:noFill/>
              <a:ln w="952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7" name="Freeform 561"/>
              <p:cNvSpPr>
                <a:spLocks/>
              </p:cNvSpPr>
              <p:nvPr/>
            </p:nvSpPr>
            <p:spPr bwMode="auto">
              <a:xfrm>
                <a:off x="5000393" y="4659644"/>
                <a:ext cx="2271747" cy="565043"/>
              </a:xfrm>
              <a:custGeom>
                <a:avLst/>
                <a:gdLst>
                  <a:gd name="T0" fmla="*/ 3 w 2159"/>
                  <a:gd name="T1" fmla="*/ 4 h 537"/>
                  <a:gd name="T2" fmla="*/ 27 w 2159"/>
                  <a:gd name="T3" fmla="*/ 12 h 537"/>
                  <a:gd name="T4" fmla="*/ 75 w 2159"/>
                  <a:gd name="T5" fmla="*/ 25 h 537"/>
                  <a:gd name="T6" fmla="*/ 142 w 2159"/>
                  <a:gd name="T7" fmla="*/ 44 h 537"/>
                  <a:gd name="T8" fmla="*/ 227 w 2159"/>
                  <a:gd name="T9" fmla="*/ 67 h 537"/>
                  <a:gd name="T10" fmla="*/ 326 w 2159"/>
                  <a:gd name="T11" fmla="*/ 91 h 537"/>
                  <a:gd name="T12" fmla="*/ 436 w 2159"/>
                  <a:gd name="T13" fmla="*/ 114 h 537"/>
                  <a:gd name="T14" fmla="*/ 557 w 2159"/>
                  <a:gd name="T15" fmla="*/ 138 h 537"/>
                  <a:gd name="T16" fmla="*/ 684 w 2159"/>
                  <a:gd name="T17" fmla="*/ 158 h 537"/>
                  <a:gd name="T18" fmla="*/ 815 w 2159"/>
                  <a:gd name="T19" fmla="*/ 175 h 537"/>
                  <a:gd name="T20" fmla="*/ 947 w 2159"/>
                  <a:gd name="T21" fmla="*/ 187 h 537"/>
                  <a:gd name="T22" fmla="*/ 1079 w 2159"/>
                  <a:gd name="T23" fmla="*/ 190 h 537"/>
                  <a:gd name="T24" fmla="*/ 1211 w 2159"/>
                  <a:gd name="T25" fmla="*/ 187 h 537"/>
                  <a:gd name="T26" fmla="*/ 1343 w 2159"/>
                  <a:gd name="T27" fmla="*/ 175 h 537"/>
                  <a:gd name="T28" fmla="*/ 1475 w 2159"/>
                  <a:gd name="T29" fmla="*/ 158 h 537"/>
                  <a:gd name="T30" fmla="*/ 1602 w 2159"/>
                  <a:gd name="T31" fmla="*/ 137 h 537"/>
                  <a:gd name="T32" fmla="*/ 1722 w 2159"/>
                  <a:gd name="T33" fmla="*/ 113 h 537"/>
                  <a:gd name="T34" fmla="*/ 1833 w 2159"/>
                  <a:gd name="T35" fmla="*/ 89 h 537"/>
                  <a:gd name="T36" fmla="*/ 1931 w 2159"/>
                  <a:gd name="T37" fmla="*/ 64 h 537"/>
                  <a:gd name="T38" fmla="*/ 2016 w 2159"/>
                  <a:gd name="T39" fmla="*/ 43 h 537"/>
                  <a:gd name="T40" fmla="*/ 2083 w 2159"/>
                  <a:gd name="T41" fmla="*/ 24 h 537"/>
                  <a:gd name="T42" fmla="*/ 2131 w 2159"/>
                  <a:gd name="T43" fmla="*/ 10 h 537"/>
                  <a:gd name="T44" fmla="*/ 2155 w 2159"/>
                  <a:gd name="T45" fmla="*/ 2 h 537"/>
                  <a:gd name="T46" fmla="*/ 2159 w 2159"/>
                  <a:gd name="T47" fmla="*/ 335 h 537"/>
                  <a:gd name="T48" fmla="*/ 2146 w 2159"/>
                  <a:gd name="T49" fmla="*/ 339 h 537"/>
                  <a:gd name="T50" fmla="*/ 2110 w 2159"/>
                  <a:gd name="T51" fmla="*/ 355 h 537"/>
                  <a:gd name="T52" fmla="*/ 2052 w 2159"/>
                  <a:gd name="T53" fmla="*/ 377 h 537"/>
                  <a:gd name="T54" fmla="*/ 1974 w 2159"/>
                  <a:gd name="T55" fmla="*/ 403 h 537"/>
                  <a:gd name="T56" fmla="*/ 1877 w 2159"/>
                  <a:gd name="T57" fmla="*/ 433 h 537"/>
                  <a:gd name="T58" fmla="*/ 1763 w 2159"/>
                  <a:gd name="T59" fmla="*/ 463 h 537"/>
                  <a:gd name="T60" fmla="*/ 1633 w 2159"/>
                  <a:gd name="T61" fmla="*/ 490 h 537"/>
                  <a:gd name="T62" fmla="*/ 1489 w 2159"/>
                  <a:gd name="T63" fmla="*/ 514 h 537"/>
                  <a:gd name="T64" fmla="*/ 1333 w 2159"/>
                  <a:gd name="T65" fmla="*/ 530 h 537"/>
                  <a:gd name="T66" fmla="*/ 1167 w 2159"/>
                  <a:gd name="T67" fmla="*/ 537 h 537"/>
                  <a:gd name="T68" fmla="*/ 992 w 2159"/>
                  <a:gd name="T69" fmla="*/ 537 h 537"/>
                  <a:gd name="T70" fmla="*/ 825 w 2159"/>
                  <a:gd name="T71" fmla="*/ 530 h 537"/>
                  <a:gd name="T72" fmla="*/ 669 w 2159"/>
                  <a:gd name="T73" fmla="*/ 514 h 537"/>
                  <a:gd name="T74" fmla="*/ 525 w 2159"/>
                  <a:gd name="T75" fmla="*/ 490 h 537"/>
                  <a:gd name="T76" fmla="*/ 396 w 2159"/>
                  <a:gd name="T77" fmla="*/ 463 h 537"/>
                  <a:gd name="T78" fmla="*/ 281 w 2159"/>
                  <a:gd name="T79" fmla="*/ 433 h 537"/>
                  <a:gd name="T80" fmla="*/ 184 w 2159"/>
                  <a:gd name="T81" fmla="*/ 403 h 537"/>
                  <a:gd name="T82" fmla="*/ 106 w 2159"/>
                  <a:gd name="T83" fmla="*/ 377 h 537"/>
                  <a:gd name="T84" fmla="*/ 48 w 2159"/>
                  <a:gd name="T85" fmla="*/ 355 h 537"/>
                  <a:gd name="T86" fmla="*/ 12 w 2159"/>
                  <a:gd name="T87" fmla="*/ 339 h 537"/>
                  <a:gd name="T88" fmla="*/ 0 w 2159"/>
                  <a:gd name="T89" fmla="*/ 335 h 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159" h="537">
                    <a:moveTo>
                      <a:pt x="0" y="3"/>
                    </a:moveTo>
                    <a:lnTo>
                      <a:pt x="3" y="4"/>
                    </a:lnTo>
                    <a:lnTo>
                      <a:pt x="12" y="8"/>
                    </a:lnTo>
                    <a:lnTo>
                      <a:pt x="27" y="12"/>
                    </a:lnTo>
                    <a:lnTo>
                      <a:pt x="49" y="18"/>
                    </a:lnTo>
                    <a:lnTo>
                      <a:pt x="75" y="25"/>
                    </a:lnTo>
                    <a:lnTo>
                      <a:pt x="107" y="35"/>
                    </a:lnTo>
                    <a:lnTo>
                      <a:pt x="142" y="44"/>
                    </a:lnTo>
                    <a:lnTo>
                      <a:pt x="183" y="55"/>
                    </a:lnTo>
                    <a:lnTo>
                      <a:pt x="227" y="67"/>
                    </a:lnTo>
                    <a:lnTo>
                      <a:pt x="274" y="79"/>
                    </a:lnTo>
                    <a:lnTo>
                      <a:pt x="326" y="91"/>
                    </a:lnTo>
                    <a:lnTo>
                      <a:pt x="380" y="102"/>
                    </a:lnTo>
                    <a:lnTo>
                      <a:pt x="436" y="114"/>
                    </a:lnTo>
                    <a:lnTo>
                      <a:pt x="496" y="126"/>
                    </a:lnTo>
                    <a:lnTo>
                      <a:pt x="557" y="138"/>
                    </a:lnTo>
                    <a:lnTo>
                      <a:pt x="620" y="149"/>
                    </a:lnTo>
                    <a:lnTo>
                      <a:pt x="684" y="158"/>
                    </a:lnTo>
                    <a:lnTo>
                      <a:pt x="749" y="168"/>
                    </a:lnTo>
                    <a:lnTo>
                      <a:pt x="815" y="175"/>
                    </a:lnTo>
                    <a:lnTo>
                      <a:pt x="881" y="182"/>
                    </a:lnTo>
                    <a:lnTo>
                      <a:pt x="947" y="187"/>
                    </a:lnTo>
                    <a:lnTo>
                      <a:pt x="1014" y="189"/>
                    </a:lnTo>
                    <a:lnTo>
                      <a:pt x="1079" y="190"/>
                    </a:lnTo>
                    <a:lnTo>
                      <a:pt x="1144" y="189"/>
                    </a:lnTo>
                    <a:lnTo>
                      <a:pt x="1211" y="187"/>
                    </a:lnTo>
                    <a:lnTo>
                      <a:pt x="1277" y="181"/>
                    </a:lnTo>
                    <a:lnTo>
                      <a:pt x="1343" y="175"/>
                    </a:lnTo>
                    <a:lnTo>
                      <a:pt x="1410" y="166"/>
                    </a:lnTo>
                    <a:lnTo>
                      <a:pt x="1475" y="158"/>
                    </a:lnTo>
                    <a:lnTo>
                      <a:pt x="1539" y="147"/>
                    </a:lnTo>
                    <a:lnTo>
                      <a:pt x="1602" y="137"/>
                    </a:lnTo>
                    <a:lnTo>
                      <a:pt x="1662" y="126"/>
                    </a:lnTo>
                    <a:lnTo>
                      <a:pt x="1722" y="113"/>
                    </a:lnTo>
                    <a:lnTo>
                      <a:pt x="1778" y="101"/>
                    </a:lnTo>
                    <a:lnTo>
                      <a:pt x="1833" y="89"/>
                    </a:lnTo>
                    <a:lnTo>
                      <a:pt x="1884" y="76"/>
                    </a:lnTo>
                    <a:lnTo>
                      <a:pt x="1931" y="64"/>
                    </a:lnTo>
                    <a:lnTo>
                      <a:pt x="1976" y="54"/>
                    </a:lnTo>
                    <a:lnTo>
                      <a:pt x="2016" y="43"/>
                    </a:lnTo>
                    <a:lnTo>
                      <a:pt x="2052" y="32"/>
                    </a:lnTo>
                    <a:lnTo>
                      <a:pt x="2083" y="24"/>
                    </a:lnTo>
                    <a:lnTo>
                      <a:pt x="2109" y="16"/>
                    </a:lnTo>
                    <a:lnTo>
                      <a:pt x="2131" y="10"/>
                    </a:lnTo>
                    <a:lnTo>
                      <a:pt x="2146" y="5"/>
                    </a:lnTo>
                    <a:lnTo>
                      <a:pt x="2155" y="2"/>
                    </a:lnTo>
                    <a:lnTo>
                      <a:pt x="2159" y="0"/>
                    </a:lnTo>
                    <a:lnTo>
                      <a:pt x="2159" y="335"/>
                    </a:lnTo>
                    <a:lnTo>
                      <a:pt x="2155" y="336"/>
                    </a:lnTo>
                    <a:lnTo>
                      <a:pt x="2146" y="339"/>
                    </a:lnTo>
                    <a:lnTo>
                      <a:pt x="2132" y="347"/>
                    </a:lnTo>
                    <a:lnTo>
                      <a:pt x="2110" y="355"/>
                    </a:lnTo>
                    <a:lnTo>
                      <a:pt x="2084" y="366"/>
                    </a:lnTo>
                    <a:lnTo>
                      <a:pt x="2052" y="377"/>
                    </a:lnTo>
                    <a:lnTo>
                      <a:pt x="2016" y="390"/>
                    </a:lnTo>
                    <a:lnTo>
                      <a:pt x="1974" y="403"/>
                    </a:lnTo>
                    <a:lnTo>
                      <a:pt x="1928" y="419"/>
                    </a:lnTo>
                    <a:lnTo>
                      <a:pt x="1877" y="433"/>
                    </a:lnTo>
                    <a:lnTo>
                      <a:pt x="1822" y="449"/>
                    </a:lnTo>
                    <a:lnTo>
                      <a:pt x="1763" y="463"/>
                    </a:lnTo>
                    <a:lnTo>
                      <a:pt x="1700" y="477"/>
                    </a:lnTo>
                    <a:lnTo>
                      <a:pt x="1633" y="490"/>
                    </a:lnTo>
                    <a:lnTo>
                      <a:pt x="1563" y="503"/>
                    </a:lnTo>
                    <a:lnTo>
                      <a:pt x="1489" y="514"/>
                    </a:lnTo>
                    <a:lnTo>
                      <a:pt x="1412" y="523"/>
                    </a:lnTo>
                    <a:lnTo>
                      <a:pt x="1333" y="530"/>
                    </a:lnTo>
                    <a:lnTo>
                      <a:pt x="1251" y="535"/>
                    </a:lnTo>
                    <a:lnTo>
                      <a:pt x="1167" y="537"/>
                    </a:lnTo>
                    <a:lnTo>
                      <a:pt x="1079" y="537"/>
                    </a:lnTo>
                    <a:lnTo>
                      <a:pt x="992" y="537"/>
                    </a:lnTo>
                    <a:lnTo>
                      <a:pt x="907" y="535"/>
                    </a:lnTo>
                    <a:lnTo>
                      <a:pt x="825" y="530"/>
                    </a:lnTo>
                    <a:lnTo>
                      <a:pt x="746" y="523"/>
                    </a:lnTo>
                    <a:lnTo>
                      <a:pt x="669" y="514"/>
                    </a:lnTo>
                    <a:lnTo>
                      <a:pt x="595" y="503"/>
                    </a:lnTo>
                    <a:lnTo>
                      <a:pt x="525" y="490"/>
                    </a:lnTo>
                    <a:lnTo>
                      <a:pt x="459" y="477"/>
                    </a:lnTo>
                    <a:lnTo>
                      <a:pt x="396" y="463"/>
                    </a:lnTo>
                    <a:lnTo>
                      <a:pt x="337" y="449"/>
                    </a:lnTo>
                    <a:lnTo>
                      <a:pt x="281" y="433"/>
                    </a:lnTo>
                    <a:lnTo>
                      <a:pt x="230" y="419"/>
                    </a:lnTo>
                    <a:lnTo>
                      <a:pt x="184" y="403"/>
                    </a:lnTo>
                    <a:lnTo>
                      <a:pt x="142" y="390"/>
                    </a:lnTo>
                    <a:lnTo>
                      <a:pt x="106" y="377"/>
                    </a:lnTo>
                    <a:lnTo>
                      <a:pt x="74" y="366"/>
                    </a:lnTo>
                    <a:lnTo>
                      <a:pt x="48" y="355"/>
                    </a:lnTo>
                    <a:lnTo>
                      <a:pt x="27" y="347"/>
                    </a:lnTo>
                    <a:lnTo>
                      <a:pt x="12" y="339"/>
                    </a:lnTo>
                    <a:lnTo>
                      <a:pt x="3" y="336"/>
                    </a:lnTo>
                    <a:lnTo>
                      <a:pt x="0" y="335"/>
                    </a:lnTo>
                    <a:lnTo>
                      <a:pt x="0" y="3"/>
                    </a:lnTo>
                  </a:path>
                </a:pathLst>
              </a:custGeom>
              <a:noFill/>
              <a:ln w="9525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8" name="Freeform 564"/>
              <p:cNvSpPr>
                <a:spLocks/>
              </p:cNvSpPr>
              <p:nvPr/>
            </p:nvSpPr>
            <p:spPr bwMode="auto">
              <a:xfrm>
                <a:off x="5366566" y="2261631"/>
                <a:ext cx="1552027" cy="1890842"/>
              </a:xfrm>
              <a:custGeom>
                <a:avLst/>
                <a:gdLst>
                  <a:gd name="T0" fmla="*/ 1475 w 1475"/>
                  <a:gd name="T1" fmla="*/ 0 h 1797"/>
                  <a:gd name="T2" fmla="*/ 1475 w 1475"/>
                  <a:gd name="T3" fmla="*/ 1473 h 1797"/>
                  <a:gd name="T4" fmla="*/ 1472 w 1475"/>
                  <a:gd name="T5" fmla="*/ 1510 h 1797"/>
                  <a:gd name="T6" fmla="*/ 1461 w 1475"/>
                  <a:gd name="T7" fmla="*/ 1546 h 1797"/>
                  <a:gd name="T8" fmla="*/ 1445 w 1475"/>
                  <a:gd name="T9" fmla="*/ 1578 h 1797"/>
                  <a:gd name="T10" fmla="*/ 1423 w 1475"/>
                  <a:gd name="T11" fmla="*/ 1607 h 1797"/>
                  <a:gd name="T12" fmla="*/ 1397 w 1475"/>
                  <a:gd name="T13" fmla="*/ 1632 h 1797"/>
                  <a:gd name="T14" fmla="*/ 1366 w 1475"/>
                  <a:gd name="T15" fmla="*/ 1654 h 1797"/>
                  <a:gd name="T16" fmla="*/ 1333 w 1475"/>
                  <a:gd name="T17" fmla="*/ 1670 h 1797"/>
                  <a:gd name="T18" fmla="*/ 1296 w 1475"/>
                  <a:gd name="T19" fmla="*/ 1680 h 1797"/>
                  <a:gd name="T20" fmla="*/ 1259 w 1475"/>
                  <a:gd name="T21" fmla="*/ 1683 h 1797"/>
                  <a:gd name="T22" fmla="*/ 866 w 1475"/>
                  <a:gd name="T23" fmla="*/ 1683 h 1797"/>
                  <a:gd name="T24" fmla="*/ 841 w 1475"/>
                  <a:gd name="T25" fmla="*/ 1686 h 1797"/>
                  <a:gd name="T26" fmla="*/ 821 w 1475"/>
                  <a:gd name="T27" fmla="*/ 1691 h 1797"/>
                  <a:gd name="T28" fmla="*/ 803 w 1475"/>
                  <a:gd name="T29" fmla="*/ 1702 h 1797"/>
                  <a:gd name="T30" fmla="*/ 788 w 1475"/>
                  <a:gd name="T31" fmla="*/ 1714 h 1797"/>
                  <a:gd name="T32" fmla="*/ 774 w 1475"/>
                  <a:gd name="T33" fmla="*/ 1729 h 1797"/>
                  <a:gd name="T34" fmla="*/ 763 w 1475"/>
                  <a:gd name="T35" fmla="*/ 1746 h 1797"/>
                  <a:gd name="T36" fmla="*/ 753 w 1475"/>
                  <a:gd name="T37" fmla="*/ 1763 h 1797"/>
                  <a:gd name="T38" fmla="*/ 745 w 1475"/>
                  <a:gd name="T39" fmla="*/ 1780 h 1797"/>
                  <a:gd name="T40" fmla="*/ 738 w 1475"/>
                  <a:gd name="T41" fmla="*/ 1797 h 1797"/>
                  <a:gd name="T42" fmla="*/ 729 w 1475"/>
                  <a:gd name="T43" fmla="*/ 1778 h 1797"/>
                  <a:gd name="T44" fmla="*/ 718 w 1475"/>
                  <a:gd name="T45" fmla="*/ 1758 h 1797"/>
                  <a:gd name="T46" fmla="*/ 705 w 1475"/>
                  <a:gd name="T47" fmla="*/ 1739 h 1797"/>
                  <a:gd name="T48" fmla="*/ 691 w 1475"/>
                  <a:gd name="T49" fmla="*/ 1721 h 1797"/>
                  <a:gd name="T50" fmla="*/ 674 w 1475"/>
                  <a:gd name="T51" fmla="*/ 1706 h 1797"/>
                  <a:gd name="T52" fmla="*/ 656 w 1475"/>
                  <a:gd name="T53" fmla="*/ 1694 h 1797"/>
                  <a:gd name="T54" fmla="*/ 635 w 1475"/>
                  <a:gd name="T55" fmla="*/ 1686 h 1797"/>
                  <a:gd name="T56" fmla="*/ 611 w 1475"/>
                  <a:gd name="T57" fmla="*/ 1683 h 1797"/>
                  <a:gd name="T58" fmla="*/ 218 w 1475"/>
                  <a:gd name="T59" fmla="*/ 1683 h 1797"/>
                  <a:gd name="T60" fmla="*/ 179 w 1475"/>
                  <a:gd name="T61" fmla="*/ 1680 h 1797"/>
                  <a:gd name="T62" fmla="*/ 142 w 1475"/>
                  <a:gd name="T63" fmla="*/ 1670 h 1797"/>
                  <a:gd name="T64" fmla="*/ 109 w 1475"/>
                  <a:gd name="T65" fmla="*/ 1655 h 1797"/>
                  <a:gd name="T66" fmla="*/ 78 w 1475"/>
                  <a:gd name="T67" fmla="*/ 1633 h 1797"/>
                  <a:gd name="T68" fmla="*/ 52 w 1475"/>
                  <a:gd name="T69" fmla="*/ 1608 h 1797"/>
                  <a:gd name="T70" fmla="*/ 30 w 1475"/>
                  <a:gd name="T71" fmla="*/ 1579 h 1797"/>
                  <a:gd name="T72" fmla="*/ 14 w 1475"/>
                  <a:gd name="T73" fmla="*/ 1546 h 1797"/>
                  <a:gd name="T74" fmla="*/ 3 w 1475"/>
                  <a:gd name="T75" fmla="*/ 1511 h 1797"/>
                  <a:gd name="T76" fmla="*/ 0 w 1475"/>
                  <a:gd name="T77" fmla="*/ 1473 h 1797"/>
                  <a:gd name="T78" fmla="*/ 0 w 1475"/>
                  <a:gd name="T79" fmla="*/ 0 h 1797"/>
                  <a:gd name="T80" fmla="*/ 1475 w 1475"/>
                  <a:gd name="T81" fmla="*/ 0 h 1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75" h="1797">
                    <a:moveTo>
                      <a:pt x="1475" y="0"/>
                    </a:moveTo>
                    <a:lnTo>
                      <a:pt x="1475" y="1473"/>
                    </a:lnTo>
                    <a:lnTo>
                      <a:pt x="1472" y="1510"/>
                    </a:lnTo>
                    <a:lnTo>
                      <a:pt x="1461" y="1546"/>
                    </a:lnTo>
                    <a:lnTo>
                      <a:pt x="1445" y="1578"/>
                    </a:lnTo>
                    <a:lnTo>
                      <a:pt x="1423" y="1607"/>
                    </a:lnTo>
                    <a:lnTo>
                      <a:pt x="1397" y="1632"/>
                    </a:lnTo>
                    <a:lnTo>
                      <a:pt x="1366" y="1654"/>
                    </a:lnTo>
                    <a:lnTo>
                      <a:pt x="1333" y="1670"/>
                    </a:lnTo>
                    <a:lnTo>
                      <a:pt x="1296" y="1680"/>
                    </a:lnTo>
                    <a:lnTo>
                      <a:pt x="1259" y="1683"/>
                    </a:lnTo>
                    <a:lnTo>
                      <a:pt x="866" y="1683"/>
                    </a:lnTo>
                    <a:lnTo>
                      <a:pt x="841" y="1686"/>
                    </a:lnTo>
                    <a:lnTo>
                      <a:pt x="821" y="1691"/>
                    </a:lnTo>
                    <a:lnTo>
                      <a:pt x="803" y="1702"/>
                    </a:lnTo>
                    <a:lnTo>
                      <a:pt x="788" y="1714"/>
                    </a:lnTo>
                    <a:lnTo>
                      <a:pt x="774" y="1729"/>
                    </a:lnTo>
                    <a:lnTo>
                      <a:pt x="763" y="1746"/>
                    </a:lnTo>
                    <a:lnTo>
                      <a:pt x="753" y="1763"/>
                    </a:lnTo>
                    <a:lnTo>
                      <a:pt x="745" y="1780"/>
                    </a:lnTo>
                    <a:lnTo>
                      <a:pt x="738" y="1797"/>
                    </a:lnTo>
                    <a:lnTo>
                      <a:pt x="729" y="1778"/>
                    </a:lnTo>
                    <a:lnTo>
                      <a:pt x="718" y="1758"/>
                    </a:lnTo>
                    <a:lnTo>
                      <a:pt x="705" y="1739"/>
                    </a:lnTo>
                    <a:lnTo>
                      <a:pt x="691" y="1721"/>
                    </a:lnTo>
                    <a:lnTo>
                      <a:pt x="674" y="1706"/>
                    </a:lnTo>
                    <a:lnTo>
                      <a:pt x="656" y="1694"/>
                    </a:lnTo>
                    <a:lnTo>
                      <a:pt x="635" y="1686"/>
                    </a:lnTo>
                    <a:lnTo>
                      <a:pt x="611" y="1683"/>
                    </a:lnTo>
                    <a:lnTo>
                      <a:pt x="218" y="1683"/>
                    </a:lnTo>
                    <a:lnTo>
                      <a:pt x="179" y="1680"/>
                    </a:lnTo>
                    <a:lnTo>
                      <a:pt x="142" y="1670"/>
                    </a:lnTo>
                    <a:lnTo>
                      <a:pt x="109" y="1655"/>
                    </a:lnTo>
                    <a:lnTo>
                      <a:pt x="78" y="1633"/>
                    </a:lnTo>
                    <a:lnTo>
                      <a:pt x="52" y="1608"/>
                    </a:lnTo>
                    <a:lnTo>
                      <a:pt x="30" y="1579"/>
                    </a:lnTo>
                    <a:lnTo>
                      <a:pt x="14" y="1546"/>
                    </a:lnTo>
                    <a:lnTo>
                      <a:pt x="3" y="1511"/>
                    </a:lnTo>
                    <a:lnTo>
                      <a:pt x="0" y="1473"/>
                    </a:lnTo>
                    <a:lnTo>
                      <a:pt x="0" y="0"/>
                    </a:lnTo>
                    <a:lnTo>
                      <a:pt x="1475" y="0"/>
                    </a:lnTo>
                    <a:close/>
                  </a:path>
                </a:pathLst>
              </a:custGeom>
              <a:solidFill>
                <a:srgbClr val="F2F2F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9" name="Freeform 565"/>
              <p:cNvSpPr>
                <a:spLocks noEditPoints="1"/>
              </p:cNvSpPr>
              <p:nvPr/>
            </p:nvSpPr>
            <p:spPr bwMode="auto">
              <a:xfrm>
                <a:off x="5353940" y="2249004"/>
                <a:ext cx="1577281" cy="1932931"/>
              </a:xfrm>
              <a:custGeom>
                <a:avLst/>
                <a:gdLst>
                  <a:gd name="T0" fmla="*/ 1483 w 1499"/>
                  <a:gd name="T1" fmla="*/ 1527 h 1837"/>
                  <a:gd name="T2" fmla="*/ 1472 w 1499"/>
                  <a:gd name="T3" fmla="*/ 1522 h 1837"/>
                  <a:gd name="T4" fmla="*/ 1438 w 1499"/>
                  <a:gd name="T5" fmla="*/ 1597 h 1837"/>
                  <a:gd name="T6" fmla="*/ 1450 w 1499"/>
                  <a:gd name="T7" fmla="*/ 1601 h 1837"/>
                  <a:gd name="T8" fmla="*/ 1399 w 1499"/>
                  <a:gd name="T9" fmla="*/ 1638 h 1837"/>
                  <a:gd name="T10" fmla="*/ 1382 w 1499"/>
                  <a:gd name="T11" fmla="*/ 1650 h 1837"/>
                  <a:gd name="T12" fmla="*/ 1349 w 1499"/>
                  <a:gd name="T13" fmla="*/ 1668 h 1837"/>
                  <a:gd name="T14" fmla="*/ 1313 w 1499"/>
                  <a:gd name="T15" fmla="*/ 1679 h 1837"/>
                  <a:gd name="T16" fmla="*/ 1292 w 1499"/>
                  <a:gd name="T17" fmla="*/ 1682 h 1837"/>
                  <a:gd name="T18" fmla="*/ 851 w 1499"/>
                  <a:gd name="T19" fmla="*/ 1686 h 1837"/>
                  <a:gd name="T20" fmla="*/ 803 w 1499"/>
                  <a:gd name="T21" fmla="*/ 1707 h 1837"/>
                  <a:gd name="T22" fmla="*/ 768 w 1499"/>
                  <a:gd name="T23" fmla="*/ 1746 h 1837"/>
                  <a:gd name="T24" fmla="*/ 750 w 1499"/>
                  <a:gd name="T25" fmla="*/ 1809 h 1837"/>
                  <a:gd name="T26" fmla="*/ 729 w 1499"/>
                  <a:gd name="T27" fmla="*/ 1746 h 1837"/>
                  <a:gd name="T28" fmla="*/ 673 w 1499"/>
                  <a:gd name="T29" fmla="*/ 1695 h 1837"/>
                  <a:gd name="T30" fmla="*/ 623 w 1499"/>
                  <a:gd name="T31" fmla="*/ 1683 h 1837"/>
                  <a:gd name="T32" fmla="*/ 186 w 1499"/>
                  <a:gd name="T33" fmla="*/ 1690 h 1837"/>
                  <a:gd name="T34" fmla="*/ 191 w 1499"/>
                  <a:gd name="T35" fmla="*/ 1680 h 1837"/>
                  <a:gd name="T36" fmla="*/ 113 w 1499"/>
                  <a:gd name="T37" fmla="*/ 1649 h 1837"/>
                  <a:gd name="T38" fmla="*/ 109 w 1499"/>
                  <a:gd name="T39" fmla="*/ 1660 h 1837"/>
                  <a:gd name="T40" fmla="*/ 71 w 1499"/>
                  <a:gd name="T41" fmla="*/ 1610 h 1837"/>
                  <a:gd name="T42" fmla="*/ 58 w 1499"/>
                  <a:gd name="T43" fmla="*/ 1594 h 1837"/>
                  <a:gd name="T44" fmla="*/ 40 w 1499"/>
                  <a:gd name="T45" fmla="*/ 1562 h 1837"/>
                  <a:gd name="T46" fmla="*/ 28 w 1499"/>
                  <a:gd name="T47" fmla="*/ 1527 h 1837"/>
                  <a:gd name="T48" fmla="*/ 25 w 1499"/>
                  <a:gd name="T49" fmla="*/ 1507 h 1837"/>
                  <a:gd name="T50" fmla="*/ 12 w 1499"/>
                  <a:gd name="T51" fmla="*/ 24 h 1837"/>
                  <a:gd name="T52" fmla="*/ 1476 w 1499"/>
                  <a:gd name="T53" fmla="*/ 1485 h 1837"/>
                  <a:gd name="T54" fmla="*/ 0 w 1499"/>
                  <a:gd name="T55" fmla="*/ 1485 h 1837"/>
                  <a:gd name="T56" fmla="*/ 10 w 1499"/>
                  <a:gd name="T57" fmla="*/ 1552 h 1837"/>
                  <a:gd name="T58" fmla="*/ 41 w 1499"/>
                  <a:gd name="T59" fmla="*/ 1611 h 1837"/>
                  <a:gd name="T60" fmla="*/ 100 w 1499"/>
                  <a:gd name="T61" fmla="*/ 1668 h 1837"/>
                  <a:gd name="T62" fmla="*/ 161 w 1499"/>
                  <a:gd name="T63" fmla="*/ 1696 h 1837"/>
                  <a:gd name="T64" fmla="*/ 230 w 1499"/>
                  <a:gd name="T65" fmla="*/ 1707 h 1837"/>
                  <a:gd name="T66" fmla="*/ 642 w 1499"/>
                  <a:gd name="T67" fmla="*/ 1708 h 1837"/>
                  <a:gd name="T68" fmla="*/ 653 w 1499"/>
                  <a:gd name="T69" fmla="*/ 1712 h 1837"/>
                  <a:gd name="T70" fmla="*/ 678 w 1499"/>
                  <a:gd name="T71" fmla="*/ 1726 h 1837"/>
                  <a:gd name="T72" fmla="*/ 694 w 1499"/>
                  <a:gd name="T73" fmla="*/ 1741 h 1837"/>
                  <a:gd name="T74" fmla="*/ 709 w 1499"/>
                  <a:gd name="T75" fmla="*/ 1759 h 1837"/>
                  <a:gd name="T76" fmla="*/ 739 w 1499"/>
                  <a:gd name="T77" fmla="*/ 1815 h 1837"/>
                  <a:gd name="T78" fmla="*/ 779 w 1499"/>
                  <a:gd name="T79" fmla="*/ 1775 h 1837"/>
                  <a:gd name="T80" fmla="*/ 790 w 1499"/>
                  <a:gd name="T81" fmla="*/ 1756 h 1837"/>
                  <a:gd name="T82" fmla="*/ 816 w 1499"/>
                  <a:gd name="T83" fmla="*/ 1726 h 1837"/>
                  <a:gd name="T84" fmla="*/ 808 w 1499"/>
                  <a:gd name="T85" fmla="*/ 1718 h 1837"/>
                  <a:gd name="T86" fmla="*/ 856 w 1499"/>
                  <a:gd name="T87" fmla="*/ 1708 h 1837"/>
                  <a:gd name="T88" fmla="*/ 851 w 1499"/>
                  <a:gd name="T89" fmla="*/ 1698 h 1837"/>
                  <a:gd name="T90" fmla="*/ 1271 w 1499"/>
                  <a:gd name="T91" fmla="*/ 1707 h 1837"/>
                  <a:gd name="T92" fmla="*/ 1338 w 1499"/>
                  <a:gd name="T93" fmla="*/ 1696 h 1837"/>
                  <a:gd name="T94" fmla="*/ 1399 w 1499"/>
                  <a:gd name="T95" fmla="*/ 1667 h 1837"/>
                  <a:gd name="T96" fmla="*/ 1458 w 1499"/>
                  <a:gd name="T97" fmla="*/ 1610 h 1837"/>
                  <a:gd name="T98" fmla="*/ 1495 w 1499"/>
                  <a:gd name="T99" fmla="*/ 1532 h 1837"/>
                  <a:gd name="T100" fmla="*/ 1499 w 1499"/>
                  <a:gd name="T101" fmla="*/ 12 h 18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99" h="1837">
                    <a:moveTo>
                      <a:pt x="1476" y="1485"/>
                    </a:moveTo>
                    <a:lnTo>
                      <a:pt x="1474" y="1507"/>
                    </a:lnTo>
                    <a:lnTo>
                      <a:pt x="1471" y="1527"/>
                    </a:lnTo>
                    <a:lnTo>
                      <a:pt x="1483" y="1527"/>
                    </a:lnTo>
                    <a:lnTo>
                      <a:pt x="1472" y="1522"/>
                    </a:lnTo>
                    <a:lnTo>
                      <a:pt x="1471" y="1527"/>
                    </a:lnTo>
                    <a:lnTo>
                      <a:pt x="1483" y="1527"/>
                    </a:lnTo>
                    <a:lnTo>
                      <a:pt x="1472" y="1522"/>
                    </a:lnTo>
                    <a:lnTo>
                      <a:pt x="1466" y="1542"/>
                    </a:lnTo>
                    <a:lnTo>
                      <a:pt x="1459" y="1561"/>
                    </a:lnTo>
                    <a:lnTo>
                      <a:pt x="1450" y="1579"/>
                    </a:lnTo>
                    <a:lnTo>
                      <a:pt x="1438" y="1597"/>
                    </a:lnTo>
                    <a:lnTo>
                      <a:pt x="1450" y="1601"/>
                    </a:lnTo>
                    <a:lnTo>
                      <a:pt x="1441" y="1593"/>
                    </a:lnTo>
                    <a:lnTo>
                      <a:pt x="1438" y="1597"/>
                    </a:lnTo>
                    <a:lnTo>
                      <a:pt x="1450" y="1601"/>
                    </a:lnTo>
                    <a:lnTo>
                      <a:pt x="1441" y="1593"/>
                    </a:lnTo>
                    <a:lnTo>
                      <a:pt x="1428" y="1609"/>
                    </a:lnTo>
                    <a:lnTo>
                      <a:pt x="1414" y="1624"/>
                    </a:lnTo>
                    <a:lnTo>
                      <a:pt x="1399" y="1638"/>
                    </a:lnTo>
                    <a:lnTo>
                      <a:pt x="1382" y="1650"/>
                    </a:lnTo>
                    <a:lnTo>
                      <a:pt x="1390" y="1658"/>
                    </a:lnTo>
                    <a:lnTo>
                      <a:pt x="1386" y="1648"/>
                    </a:lnTo>
                    <a:lnTo>
                      <a:pt x="1382" y="1650"/>
                    </a:lnTo>
                    <a:lnTo>
                      <a:pt x="1390" y="1658"/>
                    </a:lnTo>
                    <a:lnTo>
                      <a:pt x="1386" y="1648"/>
                    </a:lnTo>
                    <a:lnTo>
                      <a:pt x="1368" y="1658"/>
                    </a:lnTo>
                    <a:lnTo>
                      <a:pt x="1349" y="1668"/>
                    </a:lnTo>
                    <a:lnTo>
                      <a:pt x="1329" y="1675"/>
                    </a:lnTo>
                    <a:lnTo>
                      <a:pt x="1308" y="1680"/>
                    </a:lnTo>
                    <a:lnTo>
                      <a:pt x="1313" y="1690"/>
                    </a:lnTo>
                    <a:lnTo>
                      <a:pt x="1313" y="1679"/>
                    </a:lnTo>
                    <a:lnTo>
                      <a:pt x="1308" y="1680"/>
                    </a:lnTo>
                    <a:lnTo>
                      <a:pt x="1313" y="1690"/>
                    </a:lnTo>
                    <a:lnTo>
                      <a:pt x="1313" y="1679"/>
                    </a:lnTo>
                    <a:lnTo>
                      <a:pt x="1292" y="1682"/>
                    </a:lnTo>
                    <a:lnTo>
                      <a:pt x="1271" y="1683"/>
                    </a:lnTo>
                    <a:lnTo>
                      <a:pt x="878" y="1683"/>
                    </a:lnTo>
                    <a:lnTo>
                      <a:pt x="864" y="1684"/>
                    </a:lnTo>
                    <a:lnTo>
                      <a:pt x="851" y="1686"/>
                    </a:lnTo>
                    <a:lnTo>
                      <a:pt x="846" y="1687"/>
                    </a:lnTo>
                    <a:lnTo>
                      <a:pt x="834" y="1690"/>
                    </a:lnTo>
                    <a:lnTo>
                      <a:pt x="824" y="1695"/>
                    </a:lnTo>
                    <a:lnTo>
                      <a:pt x="803" y="1707"/>
                    </a:lnTo>
                    <a:lnTo>
                      <a:pt x="800" y="1709"/>
                    </a:lnTo>
                    <a:lnTo>
                      <a:pt x="784" y="1725"/>
                    </a:lnTo>
                    <a:lnTo>
                      <a:pt x="770" y="1743"/>
                    </a:lnTo>
                    <a:lnTo>
                      <a:pt x="768" y="1746"/>
                    </a:lnTo>
                    <a:lnTo>
                      <a:pt x="756" y="1765"/>
                    </a:lnTo>
                    <a:lnTo>
                      <a:pt x="747" y="1785"/>
                    </a:lnTo>
                    <a:lnTo>
                      <a:pt x="739" y="1804"/>
                    </a:lnTo>
                    <a:lnTo>
                      <a:pt x="750" y="1809"/>
                    </a:lnTo>
                    <a:lnTo>
                      <a:pt x="761" y="1804"/>
                    </a:lnTo>
                    <a:lnTo>
                      <a:pt x="751" y="1785"/>
                    </a:lnTo>
                    <a:lnTo>
                      <a:pt x="741" y="1765"/>
                    </a:lnTo>
                    <a:lnTo>
                      <a:pt x="729" y="1746"/>
                    </a:lnTo>
                    <a:lnTo>
                      <a:pt x="725" y="1743"/>
                    </a:lnTo>
                    <a:lnTo>
                      <a:pt x="711" y="1725"/>
                    </a:lnTo>
                    <a:lnTo>
                      <a:pt x="694" y="1709"/>
                    </a:lnTo>
                    <a:lnTo>
                      <a:pt x="673" y="1695"/>
                    </a:lnTo>
                    <a:lnTo>
                      <a:pt x="662" y="1690"/>
                    </a:lnTo>
                    <a:lnTo>
                      <a:pt x="652" y="1687"/>
                    </a:lnTo>
                    <a:lnTo>
                      <a:pt x="647" y="1686"/>
                    </a:lnTo>
                    <a:lnTo>
                      <a:pt x="623" y="1683"/>
                    </a:lnTo>
                    <a:lnTo>
                      <a:pt x="230" y="1683"/>
                    </a:lnTo>
                    <a:lnTo>
                      <a:pt x="207" y="1682"/>
                    </a:lnTo>
                    <a:lnTo>
                      <a:pt x="186" y="1679"/>
                    </a:lnTo>
                    <a:lnTo>
                      <a:pt x="186" y="1690"/>
                    </a:lnTo>
                    <a:lnTo>
                      <a:pt x="191" y="1680"/>
                    </a:lnTo>
                    <a:lnTo>
                      <a:pt x="186" y="1679"/>
                    </a:lnTo>
                    <a:lnTo>
                      <a:pt x="186" y="1690"/>
                    </a:lnTo>
                    <a:lnTo>
                      <a:pt x="191" y="1680"/>
                    </a:lnTo>
                    <a:lnTo>
                      <a:pt x="170" y="1675"/>
                    </a:lnTo>
                    <a:lnTo>
                      <a:pt x="150" y="1668"/>
                    </a:lnTo>
                    <a:lnTo>
                      <a:pt x="131" y="1660"/>
                    </a:lnTo>
                    <a:lnTo>
                      <a:pt x="113" y="1649"/>
                    </a:lnTo>
                    <a:lnTo>
                      <a:pt x="109" y="1660"/>
                    </a:lnTo>
                    <a:lnTo>
                      <a:pt x="117" y="1651"/>
                    </a:lnTo>
                    <a:lnTo>
                      <a:pt x="113" y="1649"/>
                    </a:lnTo>
                    <a:lnTo>
                      <a:pt x="109" y="1660"/>
                    </a:lnTo>
                    <a:lnTo>
                      <a:pt x="117" y="1651"/>
                    </a:lnTo>
                    <a:lnTo>
                      <a:pt x="100" y="1638"/>
                    </a:lnTo>
                    <a:lnTo>
                      <a:pt x="85" y="1625"/>
                    </a:lnTo>
                    <a:lnTo>
                      <a:pt x="71" y="1610"/>
                    </a:lnTo>
                    <a:lnTo>
                      <a:pt x="58" y="1594"/>
                    </a:lnTo>
                    <a:lnTo>
                      <a:pt x="49" y="1603"/>
                    </a:lnTo>
                    <a:lnTo>
                      <a:pt x="60" y="1598"/>
                    </a:lnTo>
                    <a:lnTo>
                      <a:pt x="58" y="1594"/>
                    </a:lnTo>
                    <a:lnTo>
                      <a:pt x="49" y="1603"/>
                    </a:lnTo>
                    <a:lnTo>
                      <a:pt x="60" y="1598"/>
                    </a:lnTo>
                    <a:lnTo>
                      <a:pt x="49" y="1580"/>
                    </a:lnTo>
                    <a:lnTo>
                      <a:pt x="40" y="1562"/>
                    </a:lnTo>
                    <a:lnTo>
                      <a:pt x="33" y="1542"/>
                    </a:lnTo>
                    <a:lnTo>
                      <a:pt x="27" y="1522"/>
                    </a:lnTo>
                    <a:lnTo>
                      <a:pt x="16" y="1527"/>
                    </a:lnTo>
                    <a:lnTo>
                      <a:pt x="28" y="1527"/>
                    </a:lnTo>
                    <a:lnTo>
                      <a:pt x="27" y="1522"/>
                    </a:lnTo>
                    <a:lnTo>
                      <a:pt x="16" y="1527"/>
                    </a:lnTo>
                    <a:lnTo>
                      <a:pt x="28" y="1527"/>
                    </a:lnTo>
                    <a:lnTo>
                      <a:pt x="25" y="1507"/>
                    </a:lnTo>
                    <a:lnTo>
                      <a:pt x="23" y="1485"/>
                    </a:lnTo>
                    <a:lnTo>
                      <a:pt x="23" y="12"/>
                    </a:lnTo>
                    <a:lnTo>
                      <a:pt x="12" y="12"/>
                    </a:lnTo>
                    <a:lnTo>
                      <a:pt x="12" y="24"/>
                    </a:lnTo>
                    <a:lnTo>
                      <a:pt x="1487" y="24"/>
                    </a:lnTo>
                    <a:lnTo>
                      <a:pt x="1487" y="12"/>
                    </a:lnTo>
                    <a:lnTo>
                      <a:pt x="1476" y="12"/>
                    </a:lnTo>
                    <a:lnTo>
                      <a:pt x="1476" y="1485"/>
                    </a:lnTo>
                    <a:close/>
                    <a:moveTo>
                      <a:pt x="1499" y="12"/>
                    </a:moveTo>
                    <a:lnTo>
                      <a:pt x="1499" y="0"/>
                    </a:lnTo>
                    <a:lnTo>
                      <a:pt x="0" y="0"/>
                    </a:lnTo>
                    <a:lnTo>
                      <a:pt x="0" y="1485"/>
                    </a:lnTo>
                    <a:lnTo>
                      <a:pt x="1" y="1507"/>
                    </a:lnTo>
                    <a:lnTo>
                      <a:pt x="4" y="1527"/>
                    </a:lnTo>
                    <a:lnTo>
                      <a:pt x="4" y="1532"/>
                    </a:lnTo>
                    <a:lnTo>
                      <a:pt x="10" y="1552"/>
                    </a:lnTo>
                    <a:lnTo>
                      <a:pt x="17" y="1572"/>
                    </a:lnTo>
                    <a:lnTo>
                      <a:pt x="27" y="1590"/>
                    </a:lnTo>
                    <a:lnTo>
                      <a:pt x="38" y="1607"/>
                    </a:lnTo>
                    <a:lnTo>
                      <a:pt x="41" y="1611"/>
                    </a:lnTo>
                    <a:lnTo>
                      <a:pt x="54" y="1626"/>
                    </a:lnTo>
                    <a:lnTo>
                      <a:pt x="68" y="1642"/>
                    </a:lnTo>
                    <a:lnTo>
                      <a:pt x="84" y="1655"/>
                    </a:lnTo>
                    <a:lnTo>
                      <a:pt x="100" y="1668"/>
                    </a:lnTo>
                    <a:lnTo>
                      <a:pt x="104" y="1670"/>
                    </a:lnTo>
                    <a:lnTo>
                      <a:pt x="122" y="1681"/>
                    </a:lnTo>
                    <a:lnTo>
                      <a:pt x="141" y="1689"/>
                    </a:lnTo>
                    <a:lnTo>
                      <a:pt x="161" y="1696"/>
                    </a:lnTo>
                    <a:lnTo>
                      <a:pt x="181" y="1701"/>
                    </a:lnTo>
                    <a:lnTo>
                      <a:pt x="186" y="1702"/>
                    </a:lnTo>
                    <a:lnTo>
                      <a:pt x="207" y="1706"/>
                    </a:lnTo>
                    <a:lnTo>
                      <a:pt x="230" y="1707"/>
                    </a:lnTo>
                    <a:lnTo>
                      <a:pt x="623" y="1707"/>
                    </a:lnTo>
                    <a:lnTo>
                      <a:pt x="647" y="1709"/>
                    </a:lnTo>
                    <a:lnTo>
                      <a:pt x="647" y="1698"/>
                    </a:lnTo>
                    <a:lnTo>
                      <a:pt x="642" y="1708"/>
                    </a:lnTo>
                    <a:lnTo>
                      <a:pt x="647" y="1709"/>
                    </a:lnTo>
                    <a:lnTo>
                      <a:pt x="647" y="1698"/>
                    </a:lnTo>
                    <a:lnTo>
                      <a:pt x="642" y="1708"/>
                    </a:lnTo>
                    <a:lnTo>
                      <a:pt x="653" y="1712"/>
                    </a:lnTo>
                    <a:lnTo>
                      <a:pt x="664" y="1716"/>
                    </a:lnTo>
                    <a:lnTo>
                      <a:pt x="681" y="1728"/>
                    </a:lnTo>
                    <a:lnTo>
                      <a:pt x="686" y="1718"/>
                    </a:lnTo>
                    <a:lnTo>
                      <a:pt x="678" y="1726"/>
                    </a:lnTo>
                    <a:lnTo>
                      <a:pt x="681" y="1728"/>
                    </a:lnTo>
                    <a:lnTo>
                      <a:pt x="686" y="1718"/>
                    </a:lnTo>
                    <a:lnTo>
                      <a:pt x="678" y="1726"/>
                    </a:lnTo>
                    <a:lnTo>
                      <a:pt x="694" y="1741"/>
                    </a:lnTo>
                    <a:lnTo>
                      <a:pt x="709" y="1759"/>
                    </a:lnTo>
                    <a:lnTo>
                      <a:pt x="717" y="1751"/>
                    </a:lnTo>
                    <a:lnTo>
                      <a:pt x="706" y="1756"/>
                    </a:lnTo>
                    <a:lnTo>
                      <a:pt x="709" y="1759"/>
                    </a:lnTo>
                    <a:lnTo>
                      <a:pt x="717" y="1751"/>
                    </a:lnTo>
                    <a:lnTo>
                      <a:pt x="706" y="1756"/>
                    </a:lnTo>
                    <a:lnTo>
                      <a:pt x="718" y="1775"/>
                    </a:lnTo>
                    <a:lnTo>
                      <a:pt x="739" y="1815"/>
                    </a:lnTo>
                    <a:lnTo>
                      <a:pt x="751" y="1837"/>
                    </a:lnTo>
                    <a:lnTo>
                      <a:pt x="761" y="1814"/>
                    </a:lnTo>
                    <a:lnTo>
                      <a:pt x="769" y="1795"/>
                    </a:lnTo>
                    <a:lnTo>
                      <a:pt x="779" y="1775"/>
                    </a:lnTo>
                    <a:lnTo>
                      <a:pt x="790" y="1756"/>
                    </a:lnTo>
                    <a:lnTo>
                      <a:pt x="779" y="1751"/>
                    </a:lnTo>
                    <a:lnTo>
                      <a:pt x="787" y="1759"/>
                    </a:lnTo>
                    <a:lnTo>
                      <a:pt x="790" y="1756"/>
                    </a:lnTo>
                    <a:lnTo>
                      <a:pt x="779" y="1751"/>
                    </a:lnTo>
                    <a:lnTo>
                      <a:pt x="787" y="1759"/>
                    </a:lnTo>
                    <a:lnTo>
                      <a:pt x="801" y="1741"/>
                    </a:lnTo>
                    <a:lnTo>
                      <a:pt x="816" y="1726"/>
                    </a:lnTo>
                    <a:lnTo>
                      <a:pt x="808" y="1718"/>
                    </a:lnTo>
                    <a:lnTo>
                      <a:pt x="813" y="1728"/>
                    </a:lnTo>
                    <a:lnTo>
                      <a:pt x="816" y="1726"/>
                    </a:lnTo>
                    <a:lnTo>
                      <a:pt x="808" y="1718"/>
                    </a:lnTo>
                    <a:lnTo>
                      <a:pt x="813" y="1728"/>
                    </a:lnTo>
                    <a:lnTo>
                      <a:pt x="833" y="1716"/>
                    </a:lnTo>
                    <a:lnTo>
                      <a:pt x="844" y="1712"/>
                    </a:lnTo>
                    <a:lnTo>
                      <a:pt x="856" y="1708"/>
                    </a:lnTo>
                    <a:lnTo>
                      <a:pt x="851" y="1698"/>
                    </a:lnTo>
                    <a:lnTo>
                      <a:pt x="851" y="1709"/>
                    </a:lnTo>
                    <a:lnTo>
                      <a:pt x="856" y="1708"/>
                    </a:lnTo>
                    <a:lnTo>
                      <a:pt x="851" y="1698"/>
                    </a:lnTo>
                    <a:lnTo>
                      <a:pt x="851" y="1709"/>
                    </a:lnTo>
                    <a:lnTo>
                      <a:pt x="864" y="1708"/>
                    </a:lnTo>
                    <a:lnTo>
                      <a:pt x="878" y="1707"/>
                    </a:lnTo>
                    <a:lnTo>
                      <a:pt x="1271" y="1707"/>
                    </a:lnTo>
                    <a:lnTo>
                      <a:pt x="1292" y="1706"/>
                    </a:lnTo>
                    <a:lnTo>
                      <a:pt x="1313" y="1702"/>
                    </a:lnTo>
                    <a:lnTo>
                      <a:pt x="1318" y="1701"/>
                    </a:lnTo>
                    <a:lnTo>
                      <a:pt x="1338" y="1696"/>
                    </a:lnTo>
                    <a:lnTo>
                      <a:pt x="1358" y="1689"/>
                    </a:lnTo>
                    <a:lnTo>
                      <a:pt x="1377" y="1680"/>
                    </a:lnTo>
                    <a:lnTo>
                      <a:pt x="1395" y="1669"/>
                    </a:lnTo>
                    <a:lnTo>
                      <a:pt x="1399" y="1667"/>
                    </a:lnTo>
                    <a:lnTo>
                      <a:pt x="1415" y="1655"/>
                    </a:lnTo>
                    <a:lnTo>
                      <a:pt x="1431" y="1641"/>
                    </a:lnTo>
                    <a:lnTo>
                      <a:pt x="1445" y="1625"/>
                    </a:lnTo>
                    <a:lnTo>
                      <a:pt x="1458" y="1610"/>
                    </a:lnTo>
                    <a:lnTo>
                      <a:pt x="1472" y="1588"/>
                    </a:lnTo>
                    <a:lnTo>
                      <a:pt x="1482" y="1571"/>
                    </a:lnTo>
                    <a:lnTo>
                      <a:pt x="1489" y="1552"/>
                    </a:lnTo>
                    <a:lnTo>
                      <a:pt x="1495" y="1532"/>
                    </a:lnTo>
                    <a:lnTo>
                      <a:pt x="1495" y="1527"/>
                    </a:lnTo>
                    <a:lnTo>
                      <a:pt x="1498" y="1507"/>
                    </a:lnTo>
                    <a:lnTo>
                      <a:pt x="1499" y="1485"/>
                    </a:lnTo>
                    <a:lnTo>
                      <a:pt x="1499" y="1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0" name="Freeform 566"/>
              <p:cNvSpPr>
                <a:spLocks noEditPoints="1"/>
              </p:cNvSpPr>
              <p:nvPr/>
            </p:nvSpPr>
            <p:spPr bwMode="auto">
              <a:xfrm>
                <a:off x="5485467" y="2314242"/>
                <a:ext cx="1315277" cy="1382619"/>
              </a:xfrm>
              <a:custGeom>
                <a:avLst/>
                <a:gdLst>
                  <a:gd name="T0" fmla="*/ 520 w 1250"/>
                  <a:gd name="T1" fmla="*/ 244 h 1314"/>
                  <a:gd name="T2" fmla="*/ 395 w 1250"/>
                  <a:gd name="T3" fmla="*/ 247 h 1314"/>
                  <a:gd name="T4" fmla="*/ 272 w 1250"/>
                  <a:gd name="T5" fmla="*/ 250 h 1314"/>
                  <a:gd name="T6" fmla="*/ 332 w 1250"/>
                  <a:gd name="T7" fmla="*/ 235 h 1314"/>
                  <a:gd name="T8" fmla="*/ 365 w 1250"/>
                  <a:gd name="T9" fmla="*/ 221 h 1314"/>
                  <a:gd name="T10" fmla="*/ 350 w 1250"/>
                  <a:gd name="T11" fmla="*/ 151 h 1314"/>
                  <a:gd name="T12" fmla="*/ 343 w 1250"/>
                  <a:gd name="T13" fmla="*/ 99 h 1314"/>
                  <a:gd name="T14" fmla="*/ 546 w 1250"/>
                  <a:gd name="T15" fmla="*/ 79 h 1314"/>
                  <a:gd name="T16" fmla="*/ 721 w 1250"/>
                  <a:gd name="T17" fmla="*/ 16 h 1314"/>
                  <a:gd name="T18" fmla="*/ 701 w 1250"/>
                  <a:gd name="T19" fmla="*/ 67 h 1314"/>
                  <a:gd name="T20" fmla="*/ 949 w 1250"/>
                  <a:gd name="T21" fmla="*/ 65 h 1314"/>
                  <a:gd name="T22" fmla="*/ 892 w 1250"/>
                  <a:gd name="T23" fmla="*/ 83 h 1314"/>
                  <a:gd name="T24" fmla="*/ 889 w 1250"/>
                  <a:gd name="T25" fmla="*/ 113 h 1314"/>
                  <a:gd name="T26" fmla="*/ 904 w 1250"/>
                  <a:gd name="T27" fmla="*/ 177 h 1314"/>
                  <a:gd name="T28" fmla="*/ 953 w 1250"/>
                  <a:gd name="T29" fmla="*/ 227 h 1314"/>
                  <a:gd name="T30" fmla="*/ 975 w 1250"/>
                  <a:gd name="T31" fmla="*/ 277 h 1314"/>
                  <a:gd name="T32" fmla="*/ 1025 w 1250"/>
                  <a:gd name="T33" fmla="*/ 339 h 1314"/>
                  <a:gd name="T34" fmla="*/ 1110 w 1250"/>
                  <a:gd name="T35" fmla="*/ 407 h 1314"/>
                  <a:gd name="T36" fmla="*/ 1072 w 1250"/>
                  <a:gd name="T37" fmla="*/ 448 h 1314"/>
                  <a:gd name="T38" fmla="*/ 1102 w 1250"/>
                  <a:gd name="T39" fmla="*/ 493 h 1314"/>
                  <a:gd name="T40" fmla="*/ 1151 w 1250"/>
                  <a:gd name="T41" fmla="*/ 626 h 1314"/>
                  <a:gd name="T42" fmla="*/ 1230 w 1250"/>
                  <a:gd name="T43" fmla="*/ 855 h 1314"/>
                  <a:gd name="T44" fmla="*/ 1218 w 1250"/>
                  <a:gd name="T45" fmla="*/ 910 h 1314"/>
                  <a:gd name="T46" fmla="*/ 1183 w 1250"/>
                  <a:gd name="T47" fmla="*/ 975 h 1314"/>
                  <a:gd name="T48" fmla="*/ 1162 w 1250"/>
                  <a:gd name="T49" fmla="*/ 1017 h 1314"/>
                  <a:gd name="T50" fmla="*/ 1019 w 1250"/>
                  <a:gd name="T51" fmla="*/ 1107 h 1314"/>
                  <a:gd name="T52" fmla="*/ 852 w 1250"/>
                  <a:gd name="T53" fmla="*/ 1200 h 1314"/>
                  <a:gd name="T54" fmla="*/ 656 w 1250"/>
                  <a:gd name="T55" fmla="*/ 1144 h 1314"/>
                  <a:gd name="T56" fmla="*/ 758 w 1250"/>
                  <a:gd name="T57" fmla="*/ 1036 h 1314"/>
                  <a:gd name="T58" fmla="*/ 911 w 1250"/>
                  <a:gd name="T59" fmla="*/ 784 h 1314"/>
                  <a:gd name="T60" fmla="*/ 853 w 1250"/>
                  <a:gd name="T61" fmla="*/ 927 h 1314"/>
                  <a:gd name="T62" fmla="*/ 658 w 1250"/>
                  <a:gd name="T63" fmla="*/ 1055 h 1314"/>
                  <a:gd name="T64" fmla="*/ 648 w 1250"/>
                  <a:gd name="T65" fmla="*/ 1102 h 1314"/>
                  <a:gd name="T66" fmla="*/ 637 w 1250"/>
                  <a:gd name="T67" fmla="*/ 1152 h 1314"/>
                  <a:gd name="T68" fmla="*/ 630 w 1250"/>
                  <a:gd name="T69" fmla="*/ 1206 h 1314"/>
                  <a:gd name="T70" fmla="*/ 592 w 1250"/>
                  <a:gd name="T71" fmla="*/ 1283 h 1314"/>
                  <a:gd name="T72" fmla="*/ 539 w 1250"/>
                  <a:gd name="T73" fmla="*/ 1181 h 1314"/>
                  <a:gd name="T74" fmla="*/ 536 w 1250"/>
                  <a:gd name="T75" fmla="*/ 1170 h 1314"/>
                  <a:gd name="T76" fmla="*/ 584 w 1250"/>
                  <a:gd name="T77" fmla="*/ 1142 h 1314"/>
                  <a:gd name="T78" fmla="*/ 554 w 1250"/>
                  <a:gd name="T79" fmla="*/ 1084 h 1314"/>
                  <a:gd name="T80" fmla="*/ 364 w 1250"/>
                  <a:gd name="T81" fmla="*/ 917 h 1314"/>
                  <a:gd name="T82" fmla="*/ 311 w 1250"/>
                  <a:gd name="T83" fmla="*/ 829 h 1314"/>
                  <a:gd name="T84" fmla="*/ 483 w 1250"/>
                  <a:gd name="T85" fmla="*/ 1049 h 1314"/>
                  <a:gd name="T86" fmla="*/ 514 w 1250"/>
                  <a:gd name="T87" fmla="*/ 1172 h 1314"/>
                  <a:gd name="T88" fmla="*/ 369 w 1250"/>
                  <a:gd name="T89" fmla="*/ 1204 h 1314"/>
                  <a:gd name="T90" fmla="*/ 133 w 1250"/>
                  <a:gd name="T91" fmla="*/ 1021 h 1314"/>
                  <a:gd name="T92" fmla="*/ 37 w 1250"/>
                  <a:gd name="T93" fmla="*/ 959 h 1314"/>
                  <a:gd name="T94" fmla="*/ 6 w 1250"/>
                  <a:gd name="T95" fmla="*/ 890 h 1314"/>
                  <a:gd name="T96" fmla="*/ 68 w 1250"/>
                  <a:gd name="T97" fmla="*/ 771 h 1314"/>
                  <a:gd name="T98" fmla="*/ 77 w 1250"/>
                  <a:gd name="T99" fmla="*/ 737 h 1314"/>
                  <a:gd name="T100" fmla="*/ 337 w 1250"/>
                  <a:gd name="T101" fmla="*/ 458 h 1314"/>
                  <a:gd name="T102" fmla="*/ 632 w 1250"/>
                  <a:gd name="T103" fmla="*/ 461 h 1314"/>
                  <a:gd name="T104" fmla="*/ 654 w 1250"/>
                  <a:gd name="T105" fmla="*/ 418 h 1314"/>
                  <a:gd name="T106" fmla="*/ 578 w 1250"/>
                  <a:gd name="T107" fmla="*/ 425 h 1314"/>
                  <a:gd name="T108" fmla="*/ 465 w 1250"/>
                  <a:gd name="T109" fmla="*/ 384 h 1314"/>
                  <a:gd name="T110" fmla="*/ 431 w 1250"/>
                  <a:gd name="T111" fmla="*/ 348 h 1314"/>
                  <a:gd name="T112" fmla="*/ 367 w 1250"/>
                  <a:gd name="T113" fmla="*/ 321 h 1314"/>
                  <a:gd name="T114" fmla="*/ 415 w 1250"/>
                  <a:gd name="T115" fmla="*/ 297 h 1314"/>
                  <a:gd name="T116" fmla="*/ 503 w 1250"/>
                  <a:gd name="T117" fmla="*/ 315 h 1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1314">
                    <a:moveTo>
                      <a:pt x="395" y="247"/>
                    </a:moveTo>
                    <a:lnTo>
                      <a:pt x="425" y="247"/>
                    </a:lnTo>
                    <a:lnTo>
                      <a:pt x="450" y="250"/>
                    </a:lnTo>
                    <a:lnTo>
                      <a:pt x="471" y="254"/>
                    </a:lnTo>
                    <a:lnTo>
                      <a:pt x="491" y="259"/>
                    </a:lnTo>
                    <a:lnTo>
                      <a:pt x="509" y="264"/>
                    </a:lnTo>
                    <a:lnTo>
                      <a:pt x="527" y="269"/>
                    </a:lnTo>
                    <a:lnTo>
                      <a:pt x="525" y="256"/>
                    </a:lnTo>
                    <a:lnTo>
                      <a:pt x="520" y="244"/>
                    </a:lnTo>
                    <a:lnTo>
                      <a:pt x="511" y="232"/>
                    </a:lnTo>
                    <a:lnTo>
                      <a:pt x="502" y="222"/>
                    </a:lnTo>
                    <a:lnTo>
                      <a:pt x="492" y="217"/>
                    </a:lnTo>
                    <a:lnTo>
                      <a:pt x="466" y="215"/>
                    </a:lnTo>
                    <a:lnTo>
                      <a:pt x="440" y="217"/>
                    </a:lnTo>
                    <a:lnTo>
                      <a:pt x="418" y="218"/>
                    </a:lnTo>
                    <a:lnTo>
                      <a:pt x="408" y="225"/>
                    </a:lnTo>
                    <a:lnTo>
                      <a:pt x="401" y="235"/>
                    </a:lnTo>
                    <a:lnTo>
                      <a:pt x="395" y="247"/>
                    </a:lnTo>
                    <a:close/>
                    <a:moveTo>
                      <a:pt x="388" y="291"/>
                    </a:moveTo>
                    <a:lnTo>
                      <a:pt x="361" y="295"/>
                    </a:lnTo>
                    <a:lnTo>
                      <a:pt x="336" y="297"/>
                    </a:lnTo>
                    <a:lnTo>
                      <a:pt x="318" y="296"/>
                    </a:lnTo>
                    <a:lnTo>
                      <a:pt x="303" y="291"/>
                    </a:lnTo>
                    <a:lnTo>
                      <a:pt x="291" y="284"/>
                    </a:lnTo>
                    <a:lnTo>
                      <a:pt x="281" y="273"/>
                    </a:lnTo>
                    <a:lnTo>
                      <a:pt x="275" y="263"/>
                    </a:lnTo>
                    <a:lnTo>
                      <a:pt x="272" y="250"/>
                    </a:lnTo>
                    <a:lnTo>
                      <a:pt x="273" y="237"/>
                    </a:lnTo>
                    <a:lnTo>
                      <a:pt x="278" y="225"/>
                    </a:lnTo>
                    <a:lnTo>
                      <a:pt x="285" y="215"/>
                    </a:lnTo>
                    <a:lnTo>
                      <a:pt x="297" y="207"/>
                    </a:lnTo>
                    <a:lnTo>
                      <a:pt x="312" y="201"/>
                    </a:lnTo>
                    <a:lnTo>
                      <a:pt x="331" y="200"/>
                    </a:lnTo>
                    <a:lnTo>
                      <a:pt x="328" y="213"/>
                    </a:lnTo>
                    <a:lnTo>
                      <a:pt x="329" y="225"/>
                    </a:lnTo>
                    <a:lnTo>
                      <a:pt x="332" y="235"/>
                    </a:lnTo>
                    <a:lnTo>
                      <a:pt x="342" y="243"/>
                    </a:lnTo>
                    <a:lnTo>
                      <a:pt x="355" y="246"/>
                    </a:lnTo>
                    <a:lnTo>
                      <a:pt x="374" y="247"/>
                    </a:lnTo>
                    <a:lnTo>
                      <a:pt x="375" y="247"/>
                    </a:lnTo>
                    <a:lnTo>
                      <a:pt x="377" y="247"/>
                    </a:lnTo>
                    <a:lnTo>
                      <a:pt x="378" y="247"/>
                    </a:lnTo>
                    <a:lnTo>
                      <a:pt x="374" y="235"/>
                    </a:lnTo>
                    <a:lnTo>
                      <a:pt x="373" y="222"/>
                    </a:lnTo>
                    <a:lnTo>
                      <a:pt x="365" y="221"/>
                    </a:lnTo>
                    <a:lnTo>
                      <a:pt x="361" y="215"/>
                    </a:lnTo>
                    <a:lnTo>
                      <a:pt x="356" y="208"/>
                    </a:lnTo>
                    <a:lnTo>
                      <a:pt x="355" y="201"/>
                    </a:lnTo>
                    <a:lnTo>
                      <a:pt x="357" y="196"/>
                    </a:lnTo>
                    <a:lnTo>
                      <a:pt x="361" y="192"/>
                    </a:lnTo>
                    <a:lnTo>
                      <a:pt x="355" y="176"/>
                    </a:lnTo>
                    <a:lnTo>
                      <a:pt x="352" y="163"/>
                    </a:lnTo>
                    <a:lnTo>
                      <a:pt x="354" y="151"/>
                    </a:lnTo>
                    <a:lnTo>
                      <a:pt x="350" y="151"/>
                    </a:lnTo>
                    <a:lnTo>
                      <a:pt x="348" y="149"/>
                    </a:lnTo>
                    <a:lnTo>
                      <a:pt x="345" y="147"/>
                    </a:lnTo>
                    <a:lnTo>
                      <a:pt x="343" y="144"/>
                    </a:lnTo>
                    <a:lnTo>
                      <a:pt x="342" y="141"/>
                    </a:lnTo>
                    <a:lnTo>
                      <a:pt x="338" y="110"/>
                    </a:lnTo>
                    <a:lnTo>
                      <a:pt x="338" y="106"/>
                    </a:lnTo>
                    <a:lnTo>
                      <a:pt x="339" y="104"/>
                    </a:lnTo>
                    <a:lnTo>
                      <a:pt x="341" y="102"/>
                    </a:lnTo>
                    <a:lnTo>
                      <a:pt x="343" y="99"/>
                    </a:lnTo>
                    <a:lnTo>
                      <a:pt x="345" y="99"/>
                    </a:lnTo>
                    <a:lnTo>
                      <a:pt x="349" y="98"/>
                    </a:lnTo>
                    <a:lnTo>
                      <a:pt x="390" y="98"/>
                    </a:lnTo>
                    <a:lnTo>
                      <a:pt x="389" y="109"/>
                    </a:lnTo>
                    <a:lnTo>
                      <a:pt x="401" y="102"/>
                    </a:lnTo>
                    <a:lnTo>
                      <a:pt x="444" y="102"/>
                    </a:lnTo>
                    <a:lnTo>
                      <a:pt x="485" y="98"/>
                    </a:lnTo>
                    <a:lnTo>
                      <a:pt x="528" y="94"/>
                    </a:lnTo>
                    <a:lnTo>
                      <a:pt x="546" y="79"/>
                    </a:lnTo>
                    <a:lnTo>
                      <a:pt x="573" y="77"/>
                    </a:lnTo>
                    <a:lnTo>
                      <a:pt x="604" y="73"/>
                    </a:lnTo>
                    <a:lnTo>
                      <a:pt x="638" y="72"/>
                    </a:lnTo>
                    <a:lnTo>
                      <a:pt x="643" y="1"/>
                    </a:lnTo>
                    <a:lnTo>
                      <a:pt x="678" y="0"/>
                    </a:lnTo>
                    <a:lnTo>
                      <a:pt x="713" y="2"/>
                    </a:lnTo>
                    <a:lnTo>
                      <a:pt x="745" y="8"/>
                    </a:lnTo>
                    <a:lnTo>
                      <a:pt x="732" y="11"/>
                    </a:lnTo>
                    <a:lnTo>
                      <a:pt x="721" y="16"/>
                    </a:lnTo>
                    <a:lnTo>
                      <a:pt x="713" y="23"/>
                    </a:lnTo>
                    <a:lnTo>
                      <a:pt x="740" y="23"/>
                    </a:lnTo>
                    <a:lnTo>
                      <a:pt x="725" y="33"/>
                    </a:lnTo>
                    <a:lnTo>
                      <a:pt x="712" y="42"/>
                    </a:lnTo>
                    <a:lnTo>
                      <a:pt x="725" y="43"/>
                    </a:lnTo>
                    <a:lnTo>
                      <a:pt x="737" y="47"/>
                    </a:lnTo>
                    <a:lnTo>
                      <a:pt x="725" y="53"/>
                    </a:lnTo>
                    <a:lnTo>
                      <a:pt x="712" y="59"/>
                    </a:lnTo>
                    <a:lnTo>
                      <a:pt x="701" y="67"/>
                    </a:lnTo>
                    <a:lnTo>
                      <a:pt x="694" y="77"/>
                    </a:lnTo>
                    <a:lnTo>
                      <a:pt x="734" y="81"/>
                    </a:lnTo>
                    <a:lnTo>
                      <a:pt x="799" y="2"/>
                    </a:lnTo>
                    <a:lnTo>
                      <a:pt x="835" y="9"/>
                    </a:lnTo>
                    <a:lnTo>
                      <a:pt x="866" y="19"/>
                    </a:lnTo>
                    <a:lnTo>
                      <a:pt x="893" y="29"/>
                    </a:lnTo>
                    <a:lnTo>
                      <a:pt x="916" y="41"/>
                    </a:lnTo>
                    <a:lnTo>
                      <a:pt x="933" y="53"/>
                    </a:lnTo>
                    <a:lnTo>
                      <a:pt x="949" y="65"/>
                    </a:lnTo>
                    <a:lnTo>
                      <a:pt x="933" y="65"/>
                    </a:lnTo>
                    <a:lnTo>
                      <a:pt x="919" y="66"/>
                    </a:lnTo>
                    <a:lnTo>
                      <a:pt x="906" y="70"/>
                    </a:lnTo>
                    <a:lnTo>
                      <a:pt x="898" y="73"/>
                    </a:lnTo>
                    <a:lnTo>
                      <a:pt x="894" y="75"/>
                    </a:lnTo>
                    <a:lnTo>
                      <a:pt x="892" y="78"/>
                    </a:lnTo>
                    <a:lnTo>
                      <a:pt x="891" y="79"/>
                    </a:lnTo>
                    <a:lnTo>
                      <a:pt x="891" y="80"/>
                    </a:lnTo>
                    <a:lnTo>
                      <a:pt x="892" y="83"/>
                    </a:lnTo>
                    <a:lnTo>
                      <a:pt x="893" y="84"/>
                    </a:lnTo>
                    <a:lnTo>
                      <a:pt x="897" y="86"/>
                    </a:lnTo>
                    <a:lnTo>
                      <a:pt x="905" y="93"/>
                    </a:lnTo>
                    <a:lnTo>
                      <a:pt x="887" y="92"/>
                    </a:lnTo>
                    <a:lnTo>
                      <a:pt x="873" y="93"/>
                    </a:lnTo>
                    <a:lnTo>
                      <a:pt x="863" y="97"/>
                    </a:lnTo>
                    <a:lnTo>
                      <a:pt x="874" y="102"/>
                    </a:lnTo>
                    <a:lnTo>
                      <a:pt x="884" y="107"/>
                    </a:lnTo>
                    <a:lnTo>
                      <a:pt x="889" y="113"/>
                    </a:lnTo>
                    <a:lnTo>
                      <a:pt x="876" y="113"/>
                    </a:lnTo>
                    <a:lnTo>
                      <a:pt x="865" y="115"/>
                    </a:lnTo>
                    <a:lnTo>
                      <a:pt x="854" y="117"/>
                    </a:lnTo>
                    <a:lnTo>
                      <a:pt x="847" y="122"/>
                    </a:lnTo>
                    <a:lnTo>
                      <a:pt x="860" y="131"/>
                    </a:lnTo>
                    <a:lnTo>
                      <a:pt x="870" y="142"/>
                    </a:lnTo>
                    <a:lnTo>
                      <a:pt x="881" y="154"/>
                    </a:lnTo>
                    <a:lnTo>
                      <a:pt x="892" y="166"/>
                    </a:lnTo>
                    <a:lnTo>
                      <a:pt x="904" y="177"/>
                    </a:lnTo>
                    <a:lnTo>
                      <a:pt x="918" y="188"/>
                    </a:lnTo>
                    <a:lnTo>
                      <a:pt x="936" y="199"/>
                    </a:lnTo>
                    <a:lnTo>
                      <a:pt x="958" y="208"/>
                    </a:lnTo>
                    <a:lnTo>
                      <a:pt x="946" y="212"/>
                    </a:lnTo>
                    <a:lnTo>
                      <a:pt x="934" y="213"/>
                    </a:lnTo>
                    <a:lnTo>
                      <a:pt x="923" y="214"/>
                    </a:lnTo>
                    <a:lnTo>
                      <a:pt x="934" y="218"/>
                    </a:lnTo>
                    <a:lnTo>
                      <a:pt x="944" y="222"/>
                    </a:lnTo>
                    <a:lnTo>
                      <a:pt x="953" y="227"/>
                    </a:lnTo>
                    <a:lnTo>
                      <a:pt x="964" y="232"/>
                    </a:lnTo>
                    <a:lnTo>
                      <a:pt x="976" y="234"/>
                    </a:lnTo>
                    <a:lnTo>
                      <a:pt x="963" y="241"/>
                    </a:lnTo>
                    <a:lnTo>
                      <a:pt x="946" y="245"/>
                    </a:lnTo>
                    <a:lnTo>
                      <a:pt x="929" y="247"/>
                    </a:lnTo>
                    <a:lnTo>
                      <a:pt x="934" y="258"/>
                    </a:lnTo>
                    <a:lnTo>
                      <a:pt x="949" y="263"/>
                    </a:lnTo>
                    <a:lnTo>
                      <a:pt x="963" y="270"/>
                    </a:lnTo>
                    <a:lnTo>
                      <a:pt x="975" y="277"/>
                    </a:lnTo>
                    <a:lnTo>
                      <a:pt x="989" y="283"/>
                    </a:lnTo>
                    <a:lnTo>
                      <a:pt x="1003" y="286"/>
                    </a:lnTo>
                    <a:lnTo>
                      <a:pt x="981" y="295"/>
                    </a:lnTo>
                    <a:lnTo>
                      <a:pt x="957" y="298"/>
                    </a:lnTo>
                    <a:lnTo>
                      <a:pt x="982" y="311"/>
                    </a:lnTo>
                    <a:lnTo>
                      <a:pt x="1004" y="322"/>
                    </a:lnTo>
                    <a:lnTo>
                      <a:pt x="1026" y="330"/>
                    </a:lnTo>
                    <a:lnTo>
                      <a:pt x="1044" y="334"/>
                    </a:lnTo>
                    <a:lnTo>
                      <a:pt x="1025" y="339"/>
                    </a:lnTo>
                    <a:lnTo>
                      <a:pt x="1004" y="343"/>
                    </a:lnTo>
                    <a:lnTo>
                      <a:pt x="984" y="346"/>
                    </a:lnTo>
                    <a:lnTo>
                      <a:pt x="1000" y="358"/>
                    </a:lnTo>
                    <a:lnTo>
                      <a:pt x="1019" y="369"/>
                    </a:lnTo>
                    <a:lnTo>
                      <a:pt x="1038" y="381"/>
                    </a:lnTo>
                    <a:lnTo>
                      <a:pt x="1058" y="392"/>
                    </a:lnTo>
                    <a:lnTo>
                      <a:pt x="1078" y="400"/>
                    </a:lnTo>
                    <a:lnTo>
                      <a:pt x="1096" y="405"/>
                    </a:lnTo>
                    <a:lnTo>
                      <a:pt x="1110" y="407"/>
                    </a:lnTo>
                    <a:lnTo>
                      <a:pt x="1086" y="416"/>
                    </a:lnTo>
                    <a:lnTo>
                      <a:pt x="1064" y="419"/>
                    </a:lnTo>
                    <a:lnTo>
                      <a:pt x="1045" y="419"/>
                    </a:lnTo>
                    <a:lnTo>
                      <a:pt x="1052" y="428"/>
                    </a:lnTo>
                    <a:lnTo>
                      <a:pt x="1063" y="432"/>
                    </a:lnTo>
                    <a:lnTo>
                      <a:pt x="1074" y="435"/>
                    </a:lnTo>
                    <a:lnTo>
                      <a:pt x="1086" y="436"/>
                    </a:lnTo>
                    <a:lnTo>
                      <a:pt x="1095" y="437"/>
                    </a:lnTo>
                    <a:lnTo>
                      <a:pt x="1072" y="448"/>
                    </a:lnTo>
                    <a:lnTo>
                      <a:pt x="1049" y="455"/>
                    </a:lnTo>
                    <a:lnTo>
                      <a:pt x="1070" y="461"/>
                    </a:lnTo>
                    <a:lnTo>
                      <a:pt x="1093" y="467"/>
                    </a:lnTo>
                    <a:lnTo>
                      <a:pt x="1121" y="470"/>
                    </a:lnTo>
                    <a:lnTo>
                      <a:pt x="1106" y="477"/>
                    </a:lnTo>
                    <a:lnTo>
                      <a:pt x="1095" y="483"/>
                    </a:lnTo>
                    <a:lnTo>
                      <a:pt x="1084" y="487"/>
                    </a:lnTo>
                    <a:lnTo>
                      <a:pt x="1091" y="490"/>
                    </a:lnTo>
                    <a:lnTo>
                      <a:pt x="1102" y="493"/>
                    </a:lnTo>
                    <a:lnTo>
                      <a:pt x="1117" y="495"/>
                    </a:lnTo>
                    <a:lnTo>
                      <a:pt x="1104" y="500"/>
                    </a:lnTo>
                    <a:lnTo>
                      <a:pt x="1092" y="502"/>
                    </a:lnTo>
                    <a:lnTo>
                      <a:pt x="1104" y="509"/>
                    </a:lnTo>
                    <a:lnTo>
                      <a:pt x="1118" y="513"/>
                    </a:lnTo>
                    <a:lnTo>
                      <a:pt x="1109" y="516"/>
                    </a:lnTo>
                    <a:lnTo>
                      <a:pt x="1096" y="520"/>
                    </a:lnTo>
                    <a:lnTo>
                      <a:pt x="1130" y="583"/>
                    </a:lnTo>
                    <a:lnTo>
                      <a:pt x="1151" y="626"/>
                    </a:lnTo>
                    <a:lnTo>
                      <a:pt x="1169" y="665"/>
                    </a:lnTo>
                    <a:lnTo>
                      <a:pt x="1185" y="699"/>
                    </a:lnTo>
                    <a:lnTo>
                      <a:pt x="1196" y="731"/>
                    </a:lnTo>
                    <a:lnTo>
                      <a:pt x="1206" y="758"/>
                    </a:lnTo>
                    <a:lnTo>
                      <a:pt x="1213" y="783"/>
                    </a:lnTo>
                    <a:lnTo>
                      <a:pt x="1219" y="806"/>
                    </a:lnTo>
                    <a:lnTo>
                      <a:pt x="1224" y="825"/>
                    </a:lnTo>
                    <a:lnTo>
                      <a:pt x="1227" y="841"/>
                    </a:lnTo>
                    <a:lnTo>
                      <a:pt x="1230" y="855"/>
                    </a:lnTo>
                    <a:lnTo>
                      <a:pt x="1233" y="867"/>
                    </a:lnTo>
                    <a:lnTo>
                      <a:pt x="1236" y="878"/>
                    </a:lnTo>
                    <a:lnTo>
                      <a:pt x="1239" y="887"/>
                    </a:lnTo>
                    <a:lnTo>
                      <a:pt x="1244" y="895"/>
                    </a:lnTo>
                    <a:lnTo>
                      <a:pt x="1250" y="902"/>
                    </a:lnTo>
                    <a:lnTo>
                      <a:pt x="1230" y="895"/>
                    </a:lnTo>
                    <a:lnTo>
                      <a:pt x="1210" y="883"/>
                    </a:lnTo>
                    <a:lnTo>
                      <a:pt x="1214" y="896"/>
                    </a:lnTo>
                    <a:lnTo>
                      <a:pt x="1218" y="910"/>
                    </a:lnTo>
                    <a:lnTo>
                      <a:pt x="1220" y="925"/>
                    </a:lnTo>
                    <a:lnTo>
                      <a:pt x="1226" y="940"/>
                    </a:lnTo>
                    <a:lnTo>
                      <a:pt x="1234" y="953"/>
                    </a:lnTo>
                    <a:lnTo>
                      <a:pt x="1208" y="938"/>
                    </a:lnTo>
                    <a:lnTo>
                      <a:pt x="1188" y="921"/>
                    </a:lnTo>
                    <a:lnTo>
                      <a:pt x="1189" y="943"/>
                    </a:lnTo>
                    <a:lnTo>
                      <a:pt x="1194" y="963"/>
                    </a:lnTo>
                    <a:lnTo>
                      <a:pt x="1202" y="984"/>
                    </a:lnTo>
                    <a:lnTo>
                      <a:pt x="1183" y="975"/>
                    </a:lnTo>
                    <a:lnTo>
                      <a:pt x="1168" y="965"/>
                    </a:lnTo>
                    <a:lnTo>
                      <a:pt x="1155" y="952"/>
                    </a:lnTo>
                    <a:lnTo>
                      <a:pt x="1163" y="968"/>
                    </a:lnTo>
                    <a:lnTo>
                      <a:pt x="1169" y="984"/>
                    </a:lnTo>
                    <a:lnTo>
                      <a:pt x="1174" y="998"/>
                    </a:lnTo>
                    <a:lnTo>
                      <a:pt x="1181" y="1012"/>
                    </a:lnTo>
                    <a:lnTo>
                      <a:pt x="1194" y="1025"/>
                    </a:lnTo>
                    <a:lnTo>
                      <a:pt x="1176" y="1021"/>
                    </a:lnTo>
                    <a:lnTo>
                      <a:pt x="1162" y="1017"/>
                    </a:lnTo>
                    <a:lnTo>
                      <a:pt x="1167" y="1026"/>
                    </a:lnTo>
                    <a:lnTo>
                      <a:pt x="1172" y="1037"/>
                    </a:lnTo>
                    <a:lnTo>
                      <a:pt x="1157" y="1031"/>
                    </a:lnTo>
                    <a:lnTo>
                      <a:pt x="1147" y="1025"/>
                    </a:lnTo>
                    <a:lnTo>
                      <a:pt x="1140" y="1019"/>
                    </a:lnTo>
                    <a:lnTo>
                      <a:pt x="1105" y="1048"/>
                    </a:lnTo>
                    <a:lnTo>
                      <a:pt x="1073" y="1070"/>
                    </a:lnTo>
                    <a:lnTo>
                      <a:pt x="1045" y="1090"/>
                    </a:lnTo>
                    <a:lnTo>
                      <a:pt x="1019" y="1107"/>
                    </a:lnTo>
                    <a:lnTo>
                      <a:pt x="995" y="1122"/>
                    </a:lnTo>
                    <a:lnTo>
                      <a:pt x="971" y="1134"/>
                    </a:lnTo>
                    <a:lnTo>
                      <a:pt x="949" y="1146"/>
                    </a:lnTo>
                    <a:lnTo>
                      <a:pt x="925" y="1158"/>
                    </a:lnTo>
                    <a:lnTo>
                      <a:pt x="901" y="1168"/>
                    </a:lnTo>
                    <a:lnTo>
                      <a:pt x="876" y="1180"/>
                    </a:lnTo>
                    <a:lnTo>
                      <a:pt x="872" y="1189"/>
                    </a:lnTo>
                    <a:lnTo>
                      <a:pt x="863" y="1195"/>
                    </a:lnTo>
                    <a:lnTo>
                      <a:pt x="852" y="1200"/>
                    </a:lnTo>
                    <a:lnTo>
                      <a:pt x="840" y="1204"/>
                    </a:lnTo>
                    <a:lnTo>
                      <a:pt x="829" y="1206"/>
                    </a:lnTo>
                    <a:lnTo>
                      <a:pt x="819" y="1208"/>
                    </a:lnTo>
                    <a:lnTo>
                      <a:pt x="745" y="1208"/>
                    </a:lnTo>
                    <a:lnTo>
                      <a:pt x="722" y="1202"/>
                    </a:lnTo>
                    <a:lnTo>
                      <a:pt x="701" y="1192"/>
                    </a:lnTo>
                    <a:lnTo>
                      <a:pt x="683" y="1178"/>
                    </a:lnTo>
                    <a:lnTo>
                      <a:pt x="668" y="1163"/>
                    </a:lnTo>
                    <a:lnTo>
                      <a:pt x="656" y="1144"/>
                    </a:lnTo>
                    <a:lnTo>
                      <a:pt x="650" y="1123"/>
                    </a:lnTo>
                    <a:lnTo>
                      <a:pt x="649" y="1102"/>
                    </a:lnTo>
                    <a:lnTo>
                      <a:pt x="655" y="1081"/>
                    </a:lnTo>
                    <a:lnTo>
                      <a:pt x="661" y="1070"/>
                    </a:lnTo>
                    <a:lnTo>
                      <a:pt x="670" y="1062"/>
                    </a:lnTo>
                    <a:lnTo>
                      <a:pt x="684" y="1055"/>
                    </a:lnTo>
                    <a:lnTo>
                      <a:pt x="702" y="1049"/>
                    </a:lnTo>
                    <a:lnTo>
                      <a:pt x="725" y="1044"/>
                    </a:lnTo>
                    <a:lnTo>
                      <a:pt x="758" y="1036"/>
                    </a:lnTo>
                    <a:lnTo>
                      <a:pt x="789" y="1023"/>
                    </a:lnTo>
                    <a:lnTo>
                      <a:pt x="816" y="1005"/>
                    </a:lnTo>
                    <a:lnTo>
                      <a:pt x="840" y="984"/>
                    </a:lnTo>
                    <a:lnTo>
                      <a:pt x="859" y="957"/>
                    </a:lnTo>
                    <a:lnTo>
                      <a:pt x="875" y="928"/>
                    </a:lnTo>
                    <a:lnTo>
                      <a:pt x="889" y="896"/>
                    </a:lnTo>
                    <a:lnTo>
                      <a:pt x="900" y="861"/>
                    </a:lnTo>
                    <a:lnTo>
                      <a:pt x="907" y="823"/>
                    </a:lnTo>
                    <a:lnTo>
                      <a:pt x="911" y="784"/>
                    </a:lnTo>
                    <a:lnTo>
                      <a:pt x="913" y="744"/>
                    </a:lnTo>
                    <a:lnTo>
                      <a:pt x="911" y="703"/>
                    </a:lnTo>
                    <a:lnTo>
                      <a:pt x="907" y="661"/>
                    </a:lnTo>
                    <a:lnTo>
                      <a:pt x="900" y="718"/>
                    </a:lnTo>
                    <a:lnTo>
                      <a:pt x="893" y="770"/>
                    </a:lnTo>
                    <a:lnTo>
                      <a:pt x="885" y="816"/>
                    </a:lnTo>
                    <a:lnTo>
                      <a:pt x="876" y="858"/>
                    </a:lnTo>
                    <a:lnTo>
                      <a:pt x="866" y="895"/>
                    </a:lnTo>
                    <a:lnTo>
                      <a:pt x="853" y="927"/>
                    </a:lnTo>
                    <a:lnTo>
                      <a:pt x="836" y="954"/>
                    </a:lnTo>
                    <a:lnTo>
                      <a:pt x="817" y="978"/>
                    </a:lnTo>
                    <a:lnTo>
                      <a:pt x="793" y="998"/>
                    </a:lnTo>
                    <a:lnTo>
                      <a:pt x="766" y="1014"/>
                    </a:lnTo>
                    <a:lnTo>
                      <a:pt x="733" y="1029"/>
                    </a:lnTo>
                    <a:lnTo>
                      <a:pt x="694" y="1039"/>
                    </a:lnTo>
                    <a:lnTo>
                      <a:pt x="677" y="1044"/>
                    </a:lnTo>
                    <a:lnTo>
                      <a:pt x="665" y="1049"/>
                    </a:lnTo>
                    <a:lnTo>
                      <a:pt x="658" y="1055"/>
                    </a:lnTo>
                    <a:lnTo>
                      <a:pt x="654" y="1063"/>
                    </a:lnTo>
                    <a:lnTo>
                      <a:pt x="652" y="1072"/>
                    </a:lnTo>
                    <a:lnTo>
                      <a:pt x="635" y="1080"/>
                    </a:lnTo>
                    <a:lnTo>
                      <a:pt x="620" y="1089"/>
                    </a:lnTo>
                    <a:lnTo>
                      <a:pt x="608" y="1100"/>
                    </a:lnTo>
                    <a:lnTo>
                      <a:pt x="600" y="1112"/>
                    </a:lnTo>
                    <a:lnTo>
                      <a:pt x="619" y="1106"/>
                    </a:lnTo>
                    <a:lnTo>
                      <a:pt x="635" y="1102"/>
                    </a:lnTo>
                    <a:lnTo>
                      <a:pt x="648" y="1102"/>
                    </a:lnTo>
                    <a:lnTo>
                      <a:pt x="648" y="1112"/>
                    </a:lnTo>
                    <a:lnTo>
                      <a:pt x="630" y="1121"/>
                    </a:lnTo>
                    <a:lnTo>
                      <a:pt x="616" y="1133"/>
                    </a:lnTo>
                    <a:lnTo>
                      <a:pt x="604" y="1146"/>
                    </a:lnTo>
                    <a:lnTo>
                      <a:pt x="619" y="1141"/>
                    </a:lnTo>
                    <a:lnTo>
                      <a:pt x="635" y="1138"/>
                    </a:lnTo>
                    <a:lnTo>
                      <a:pt x="651" y="1135"/>
                    </a:lnTo>
                    <a:lnTo>
                      <a:pt x="655" y="1142"/>
                    </a:lnTo>
                    <a:lnTo>
                      <a:pt x="637" y="1152"/>
                    </a:lnTo>
                    <a:lnTo>
                      <a:pt x="623" y="1165"/>
                    </a:lnTo>
                    <a:lnTo>
                      <a:pt x="610" y="1181"/>
                    </a:lnTo>
                    <a:lnTo>
                      <a:pt x="630" y="1173"/>
                    </a:lnTo>
                    <a:lnTo>
                      <a:pt x="649" y="1167"/>
                    </a:lnTo>
                    <a:lnTo>
                      <a:pt x="667" y="1164"/>
                    </a:lnTo>
                    <a:lnTo>
                      <a:pt x="671" y="1168"/>
                    </a:lnTo>
                    <a:lnTo>
                      <a:pt x="656" y="1179"/>
                    </a:lnTo>
                    <a:lnTo>
                      <a:pt x="642" y="1192"/>
                    </a:lnTo>
                    <a:lnTo>
                      <a:pt x="630" y="1206"/>
                    </a:lnTo>
                    <a:lnTo>
                      <a:pt x="649" y="1199"/>
                    </a:lnTo>
                    <a:lnTo>
                      <a:pt x="665" y="1195"/>
                    </a:lnTo>
                    <a:lnTo>
                      <a:pt x="681" y="1190"/>
                    </a:lnTo>
                    <a:lnTo>
                      <a:pt x="693" y="1189"/>
                    </a:lnTo>
                    <a:lnTo>
                      <a:pt x="703" y="1196"/>
                    </a:lnTo>
                    <a:lnTo>
                      <a:pt x="677" y="1231"/>
                    </a:lnTo>
                    <a:lnTo>
                      <a:pt x="652" y="1270"/>
                    </a:lnTo>
                    <a:lnTo>
                      <a:pt x="626" y="1314"/>
                    </a:lnTo>
                    <a:lnTo>
                      <a:pt x="592" y="1283"/>
                    </a:lnTo>
                    <a:lnTo>
                      <a:pt x="557" y="1255"/>
                    </a:lnTo>
                    <a:lnTo>
                      <a:pt x="523" y="1227"/>
                    </a:lnTo>
                    <a:lnTo>
                      <a:pt x="491" y="1203"/>
                    </a:lnTo>
                    <a:lnTo>
                      <a:pt x="502" y="1195"/>
                    </a:lnTo>
                    <a:lnTo>
                      <a:pt x="516" y="1193"/>
                    </a:lnTo>
                    <a:lnTo>
                      <a:pt x="535" y="1193"/>
                    </a:lnTo>
                    <a:lnTo>
                      <a:pt x="560" y="1196"/>
                    </a:lnTo>
                    <a:lnTo>
                      <a:pt x="550" y="1187"/>
                    </a:lnTo>
                    <a:lnTo>
                      <a:pt x="539" y="1181"/>
                    </a:lnTo>
                    <a:lnTo>
                      <a:pt x="527" y="1178"/>
                    </a:lnTo>
                    <a:lnTo>
                      <a:pt x="516" y="1176"/>
                    </a:lnTo>
                    <a:lnTo>
                      <a:pt x="516" y="1176"/>
                    </a:lnTo>
                    <a:lnTo>
                      <a:pt x="517" y="1174"/>
                    </a:lnTo>
                    <a:lnTo>
                      <a:pt x="517" y="1173"/>
                    </a:lnTo>
                    <a:lnTo>
                      <a:pt x="518" y="1172"/>
                    </a:lnTo>
                    <a:lnTo>
                      <a:pt x="520" y="1171"/>
                    </a:lnTo>
                    <a:lnTo>
                      <a:pt x="520" y="1171"/>
                    </a:lnTo>
                    <a:lnTo>
                      <a:pt x="536" y="1170"/>
                    </a:lnTo>
                    <a:lnTo>
                      <a:pt x="556" y="1171"/>
                    </a:lnTo>
                    <a:lnTo>
                      <a:pt x="579" y="1177"/>
                    </a:lnTo>
                    <a:lnTo>
                      <a:pt x="566" y="1163"/>
                    </a:lnTo>
                    <a:lnTo>
                      <a:pt x="549" y="1153"/>
                    </a:lnTo>
                    <a:lnTo>
                      <a:pt x="529" y="1149"/>
                    </a:lnTo>
                    <a:lnTo>
                      <a:pt x="533" y="1136"/>
                    </a:lnTo>
                    <a:lnTo>
                      <a:pt x="544" y="1136"/>
                    </a:lnTo>
                    <a:lnTo>
                      <a:pt x="561" y="1138"/>
                    </a:lnTo>
                    <a:lnTo>
                      <a:pt x="584" y="1142"/>
                    </a:lnTo>
                    <a:lnTo>
                      <a:pt x="573" y="1131"/>
                    </a:lnTo>
                    <a:lnTo>
                      <a:pt x="556" y="1120"/>
                    </a:lnTo>
                    <a:lnTo>
                      <a:pt x="535" y="1110"/>
                    </a:lnTo>
                    <a:lnTo>
                      <a:pt x="534" y="1101"/>
                    </a:lnTo>
                    <a:lnTo>
                      <a:pt x="546" y="1100"/>
                    </a:lnTo>
                    <a:lnTo>
                      <a:pt x="561" y="1101"/>
                    </a:lnTo>
                    <a:lnTo>
                      <a:pt x="580" y="1104"/>
                    </a:lnTo>
                    <a:lnTo>
                      <a:pt x="568" y="1094"/>
                    </a:lnTo>
                    <a:lnTo>
                      <a:pt x="554" y="1084"/>
                    </a:lnTo>
                    <a:lnTo>
                      <a:pt x="537" y="1077"/>
                    </a:lnTo>
                    <a:lnTo>
                      <a:pt x="529" y="1064"/>
                    </a:lnTo>
                    <a:lnTo>
                      <a:pt x="517" y="1053"/>
                    </a:lnTo>
                    <a:lnTo>
                      <a:pt x="503" y="1048"/>
                    </a:lnTo>
                    <a:lnTo>
                      <a:pt x="467" y="1027"/>
                    </a:lnTo>
                    <a:lnTo>
                      <a:pt x="435" y="1005"/>
                    </a:lnTo>
                    <a:lnTo>
                      <a:pt x="408" y="980"/>
                    </a:lnTo>
                    <a:lnTo>
                      <a:pt x="384" y="950"/>
                    </a:lnTo>
                    <a:lnTo>
                      <a:pt x="364" y="917"/>
                    </a:lnTo>
                    <a:lnTo>
                      <a:pt x="346" y="879"/>
                    </a:lnTo>
                    <a:lnTo>
                      <a:pt x="331" y="838"/>
                    </a:lnTo>
                    <a:lnTo>
                      <a:pt x="317" y="790"/>
                    </a:lnTo>
                    <a:lnTo>
                      <a:pt x="304" y="738"/>
                    </a:lnTo>
                    <a:lnTo>
                      <a:pt x="291" y="681"/>
                    </a:lnTo>
                    <a:lnTo>
                      <a:pt x="294" y="718"/>
                    </a:lnTo>
                    <a:lnTo>
                      <a:pt x="298" y="755"/>
                    </a:lnTo>
                    <a:lnTo>
                      <a:pt x="304" y="791"/>
                    </a:lnTo>
                    <a:lnTo>
                      <a:pt x="311" y="829"/>
                    </a:lnTo>
                    <a:lnTo>
                      <a:pt x="320" y="865"/>
                    </a:lnTo>
                    <a:lnTo>
                      <a:pt x="332" y="899"/>
                    </a:lnTo>
                    <a:lnTo>
                      <a:pt x="345" y="931"/>
                    </a:lnTo>
                    <a:lnTo>
                      <a:pt x="362" y="961"/>
                    </a:lnTo>
                    <a:lnTo>
                      <a:pt x="381" y="987"/>
                    </a:lnTo>
                    <a:lnTo>
                      <a:pt x="403" y="1010"/>
                    </a:lnTo>
                    <a:lnTo>
                      <a:pt x="429" y="1027"/>
                    </a:lnTo>
                    <a:lnTo>
                      <a:pt x="458" y="1040"/>
                    </a:lnTo>
                    <a:lnTo>
                      <a:pt x="483" y="1049"/>
                    </a:lnTo>
                    <a:lnTo>
                      <a:pt x="502" y="1058"/>
                    </a:lnTo>
                    <a:lnTo>
                      <a:pt x="515" y="1070"/>
                    </a:lnTo>
                    <a:lnTo>
                      <a:pt x="524" y="1084"/>
                    </a:lnTo>
                    <a:lnTo>
                      <a:pt x="530" y="1099"/>
                    </a:lnTo>
                    <a:lnTo>
                      <a:pt x="531" y="1114"/>
                    </a:lnTo>
                    <a:lnTo>
                      <a:pt x="530" y="1129"/>
                    </a:lnTo>
                    <a:lnTo>
                      <a:pt x="527" y="1145"/>
                    </a:lnTo>
                    <a:lnTo>
                      <a:pt x="521" y="1159"/>
                    </a:lnTo>
                    <a:lnTo>
                      <a:pt x="514" y="1172"/>
                    </a:lnTo>
                    <a:lnTo>
                      <a:pt x="507" y="1184"/>
                    </a:lnTo>
                    <a:lnTo>
                      <a:pt x="499" y="1192"/>
                    </a:lnTo>
                    <a:lnTo>
                      <a:pt x="492" y="1198"/>
                    </a:lnTo>
                    <a:lnTo>
                      <a:pt x="485" y="1202"/>
                    </a:lnTo>
                    <a:lnTo>
                      <a:pt x="469" y="1204"/>
                    </a:lnTo>
                    <a:lnTo>
                      <a:pt x="447" y="1206"/>
                    </a:lnTo>
                    <a:lnTo>
                      <a:pt x="422" y="1206"/>
                    </a:lnTo>
                    <a:lnTo>
                      <a:pt x="396" y="1206"/>
                    </a:lnTo>
                    <a:lnTo>
                      <a:pt x="369" y="1204"/>
                    </a:lnTo>
                    <a:lnTo>
                      <a:pt x="343" y="1200"/>
                    </a:lnTo>
                    <a:lnTo>
                      <a:pt x="312" y="1178"/>
                    </a:lnTo>
                    <a:lnTo>
                      <a:pt x="279" y="1153"/>
                    </a:lnTo>
                    <a:lnTo>
                      <a:pt x="243" y="1126"/>
                    </a:lnTo>
                    <a:lnTo>
                      <a:pt x="209" y="1096"/>
                    </a:lnTo>
                    <a:lnTo>
                      <a:pt x="175" y="1065"/>
                    </a:lnTo>
                    <a:lnTo>
                      <a:pt x="145" y="1036"/>
                    </a:lnTo>
                    <a:lnTo>
                      <a:pt x="140" y="1030"/>
                    </a:lnTo>
                    <a:lnTo>
                      <a:pt x="133" y="1021"/>
                    </a:lnTo>
                    <a:lnTo>
                      <a:pt x="124" y="1010"/>
                    </a:lnTo>
                    <a:lnTo>
                      <a:pt x="113" y="998"/>
                    </a:lnTo>
                    <a:lnTo>
                      <a:pt x="103" y="985"/>
                    </a:lnTo>
                    <a:lnTo>
                      <a:pt x="93" y="973"/>
                    </a:lnTo>
                    <a:lnTo>
                      <a:pt x="84" y="962"/>
                    </a:lnTo>
                    <a:lnTo>
                      <a:pt x="79" y="953"/>
                    </a:lnTo>
                    <a:lnTo>
                      <a:pt x="76" y="947"/>
                    </a:lnTo>
                    <a:lnTo>
                      <a:pt x="57" y="955"/>
                    </a:lnTo>
                    <a:lnTo>
                      <a:pt x="37" y="959"/>
                    </a:lnTo>
                    <a:lnTo>
                      <a:pt x="61" y="921"/>
                    </a:lnTo>
                    <a:lnTo>
                      <a:pt x="43" y="929"/>
                    </a:lnTo>
                    <a:lnTo>
                      <a:pt x="24" y="935"/>
                    </a:lnTo>
                    <a:lnTo>
                      <a:pt x="4" y="937"/>
                    </a:lnTo>
                    <a:lnTo>
                      <a:pt x="25" y="918"/>
                    </a:lnTo>
                    <a:lnTo>
                      <a:pt x="41" y="902"/>
                    </a:lnTo>
                    <a:lnTo>
                      <a:pt x="50" y="886"/>
                    </a:lnTo>
                    <a:lnTo>
                      <a:pt x="29" y="890"/>
                    </a:lnTo>
                    <a:lnTo>
                      <a:pt x="6" y="890"/>
                    </a:lnTo>
                    <a:lnTo>
                      <a:pt x="26" y="876"/>
                    </a:lnTo>
                    <a:lnTo>
                      <a:pt x="42" y="859"/>
                    </a:lnTo>
                    <a:lnTo>
                      <a:pt x="54" y="839"/>
                    </a:lnTo>
                    <a:lnTo>
                      <a:pt x="26" y="840"/>
                    </a:lnTo>
                    <a:lnTo>
                      <a:pt x="0" y="837"/>
                    </a:lnTo>
                    <a:lnTo>
                      <a:pt x="24" y="823"/>
                    </a:lnTo>
                    <a:lnTo>
                      <a:pt x="43" y="808"/>
                    </a:lnTo>
                    <a:lnTo>
                      <a:pt x="58" y="790"/>
                    </a:lnTo>
                    <a:lnTo>
                      <a:pt x="68" y="771"/>
                    </a:lnTo>
                    <a:lnTo>
                      <a:pt x="66" y="770"/>
                    </a:lnTo>
                    <a:lnTo>
                      <a:pt x="58" y="769"/>
                    </a:lnTo>
                    <a:lnTo>
                      <a:pt x="50" y="768"/>
                    </a:lnTo>
                    <a:lnTo>
                      <a:pt x="39" y="765"/>
                    </a:lnTo>
                    <a:lnTo>
                      <a:pt x="29" y="761"/>
                    </a:lnTo>
                    <a:lnTo>
                      <a:pt x="38" y="758"/>
                    </a:lnTo>
                    <a:lnTo>
                      <a:pt x="49" y="755"/>
                    </a:lnTo>
                    <a:lnTo>
                      <a:pt x="63" y="748"/>
                    </a:lnTo>
                    <a:lnTo>
                      <a:pt x="77" y="737"/>
                    </a:lnTo>
                    <a:lnTo>
                      <a:pt x="93" y="722"/>
                    </a:lnTo>
                    <a:lnTo>
                      <a:pt x="106" y="701"/>
                    </a:lnTo>
                    <a:lnTo>
                      <a:pt x="130" y="659"/>
                    </a:lnTo>
                    <a:lnTo>
                      <a:pt x="154" y="617"/>
                    </a:lnTo>
                    <a:lnTo>
                      <a:pt x="183" y="578"/>
                    </a:lnTo>
                    <a:lnTo>
                      <a:pt x="215" y="540"/>
                    </a:lnTo>
                    <a:lnTo>
                      <a:pt x="252" y="503"/>
                    </a:lnTo>
                    <a:lnTo>
                      <a:pt x="292" y="480"/>
                    </a:lnTo>
                    <a:lnTo>
                      <a:pt x="337" y="458"/>
                    </a:lnTo>
                    <a:lnTo>
                      <a:pt x="387" y="437"/>
                    </a:lnTo>
                    <a:lnTo>
                      <a:pt x="443" y="418"/>
                    </a:lnTo>
                    <a:lnTo>
                      <a:pt x="505" y="401"/>
                    </a:lnTo>
                    <a:lnTo>
                      <a:pt x="534" y="416"/>
                    </a:lnTo>
                    <a:lnTo>
                      <a:pt x="563" y="433"/>
                    </a:lnTo>
                    <a:lnTo>
                      <a:pt x="598" y="455"/>
                    </a:lnTo>
                    <a:lnTo>
                      <a:pt x="633" y="480"/>
                    </a:lnTo>
                    <a:lnTo>
                      <a:pt x="635" y="471"/>
                    </a:lnTo>
                    <a:lnTo>
                      <a:pt x="632" y="461"/>
                    </a:lnTo>
                    <a:lnTo>
                      <a:pt x="627" y="450"/>
                    </a:lnTo>
                    <a:lnTo>
                      <a:pt x="648" y="457"/>
                    </a:lnTo>
                    <a:lnTo>
                      <a:pt x="667" y="468"/>
                    </a:lnTo>
                    <a:lnTo>
                      <a:pt x="668" y="441"/>
                    </a:lnTo>
                    <a:lnTo>
                      <a:pt x="681" y="443"/>
                    </a:lnTo>
                    <a:lnTo>
                      <a:pt x="694" y="449"/>
                    </a:lnTo>
                    <a:lnTo>
                      <a:pt x="683" y="437"/>
                    </a:lnTo>
                    <a:lnTo>
                      <a:pt x="670" y="426"/>
                    </a:lnTo>
                    <a:lnTo>
                      <a:pt x="654" y="418"/>
                    </a:lnTo>
                    <a:lnTo>
                      <a:pt x="657" y="456"/>
                    </a:lnTo>
                    <a:lnTo>
                      <a:pt x="630" y="436"/>
                    </a:lnTo>
                    <a:lnTo>
                      <a:pt x="604" y="420"/>
                    </a:lnTo>
                    <a:lnTo>
                      <a:pt x="610" y="432"/>
                    </a:lnTo>
                    <a:lnTo>
                      <a:pt x="613" y="443"/>
                    </a:lnTo>
                    <a:lnTo>
                      <a:pt x="616" y="455"/>
                    </a:lnTo>
                    <a:lnTo>
                      <a:pt x="601" y="443"/>
                    </a:lnTo>
                    <a:lnTo>
                      <a:pt x="590" y="433"/>
                    </a:lnTo>
                    <a:lnTo>
                      <a:pt x="578" y="425"/>
                    </a:lnTo>
                    <a:lnTo>
                      <a:pt x="565" y="417"/>
                    </a:lnTo>
                    <a:lnTo>
                      <a:pt x="549" y="407"/>
                    </a:lnTo>
                    <a:lnTo>
                      <a:pt x="530" y="397"/>
                    </a:lnTo>
                    <a:lnTo>
                      <a:pt x="510" y="384"/>
                    </a:lnTo>
                    <a:lnTo>
                      <a:pt x="490" y="373"/>
                    </a:lnTo>
                    <a:lnTo>
                      <a:pt x="469" y="365"/>
                    </a:lnTo>
                    <a:lnTo>
                      <a:pt x="467" y="371"/>
                    </a:lnTo>
                    <a:lnTo>
                      <a:pt x="466" y="377"/>
                    </a:lnTo>
                    <a:lnTo>
                      <a:pt x="465" y="384"/>
                    </a:lnTo>
                    <a:lnTo>
                      <a:pt x="463" y="378"/>
                    </a:lnTo>
                    <a:lnTo>
                      <a:pt x="460" y="373"/>
                    </a:lnTo>
                    <a:lnTo>
                      <a:pt x="458" y="369"/>
                    </a:lnTo>
                    <a:lnTo>
                      <a:pt x="456" y="365"/>
                    </a:lnTo>
                    <a:lnTo>
                      <a:pt x="453" y="369"/>
                    </a:lnTo>
                    <a:lnTo>
                      <a:pt x="452" y="374"/>
                    </a:lnTo>
                    <a:lnTo>
                      <a:pt x="450" y="379"/>
                    </a:lnTo>
                    <a:lnTo>
                      <a:pt x="440" y="361"/>
                    </a:lnTo>
                    <a:lnTo>
                      <a:pt x="431" y="348"/>
                    </a:lnTo>
                    <a:lnTo>
                      <a:pt x="420" y="341"/>
                    </a:lnTo>
                    <a:lnTo>
                      <a:pt x="419" y="354"/>
                    </a:lnTo>
                    <a:lnTo>
                      <a:pt x="414" y="365"/>
                    </a:lnTo>
                    <a:lnTo>
                      <a:pt x="410" y="355"/>
                    </a:lnTo>
                    <a:lnTo>
                      <a:pt x="406" y="346"/>
                    </a:lnTo>
                    <a:lnTo>
                      <a:pt x="397" y="339"/>
                    </a:lnTo>
                    <a:lnTo>
                      <a:pt x="380" y="339"/>
                    </a:lnTo>
                    <a:lnTo>
                      <a:pt x="369" y="332"/>
                    </a:lnTo>
                    <a:lnTo>
                      <a:pt x="367" y="321"/>
                    </a:lnTo>
                    <a:lnTo>
                      <a:pt x="363" y="311"/>
                    </a:lnTo>
                    <a:lnTo>
                      <a:pt x="363" y="304"/>
                    </a:lnTo>
                    <a:lnTo>
                      <a:pt x="386" y="300"/>
                    </a:lnTo>
                    <a:lnTo>
                      <a:pt x="387" y="296"/>
                    </a:lnTo>
                    <a:lnTo>
                      <a:pt x="388" y="291"/>
                    </a:lnTo>
                    <a:close/>
                    <a:moveTo>
                      <a:pt x="409" y="290"/>
                    </a:moveTo>
                    <a:lnTo>
                      <a:pt x="412" y="292"/>
                    </a:lnTo>
                    <a:lnTo>
                      <a:pt x="414" y="295"/>
                    </a:lnTo>
                    <a:lnTo>
                      <a:pt x="415" y="297"/>
                    </a:lnTo>
                    <a:lnTo>
                      <a:pt x="418" y="301"/>
                    </a:lnTo>
                    <a:lnTo>
                      <a:pt x="475" y="317"/>
                    </a:lnTo>
                    <a:lnTo>
                      <a:pt x="497" y="318"/>
                    </a:lnTo>
                    <a:lnTo>
                      <a:pt x="499" y="317"/>
                    </a:lnTo>
                    <a:lnTo>
                      <a:pt x="501" y="317"/>
                    </a:lnTo>
                    <a:lnTo>
                      <a:pt x="502" y="317"/>
                    </a:lnTo>
                    <a:lnTo>
                      <a:pt x="503" y="317"/>
                    </a:lnTo>
                    <a:lnTo>
                      <a:pt x="503" y="316"/>
                    </a:lnTo>
                    <a:lnTo>
                      <a:pt x="503" y="315"/>
                    </a:lnTo>
                    <a:lnTo>
                      <a:pt x="504" y="314"/>
                    </a:lnTo>
                    <a:lnTo>
                      <a:pt x="505" y="311"/>
                    </a:lnTo>
                    <a:lnTo>
                      <a:pt x="479" y="301"/>
                    </a:lnTo>
                    <a:lnTo>
                      <a:pt x="454" y="294"/>
                    </a:lnTo>
                    <a:lnTo>
                      <a:pt x="432" y="290"/>
                    </a:lnTo>
                    <a:lnTo>
                      <a:pt x="409" y="29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1" name="Freeform 567"/>
              <p:cNvSpPr>
                <a:spLocks/>
              </p:cNvSpPr>
              <p:nvPr/>
            </p:nvSpPr>
            <p:spPr bwMode="auto">
              <a:xfrm>
                <a:off x="5633831" y="3422231"/>
                <a:ext cx="499806" cy="400897"/>
              </a:xfrm>
              <a:custGeom>
                <a:avLst/>
                <a:gdLst>
                  <a:gd name="T0" fmla="*/ 6 w 475"/>
                  <a:gd name="T1" fmla="*/ 0 h 381"/>
                  <a:gd name="T2" fmla="*/ 43 w 475"/>
                  <a:gd name="T3" fmla="*/ 40 h 381"/>
                  <a:gd name="T4" fmla="*/ 81 w 475"/>
                  <a:gd name="T5" fmla="*/ 74 h 381"/>
                  <a:gd name="T6" fmla="*/ 120 w 475"/>
                  <a:gd name="T7" fmla="*/ 105 h 381"/>
                  <a:gd name="T8" fmla="*/ 160 w 475"/>
                  <a:gd name="T9" fmla="*/ 133 h 381"/>
                  <a:gd name="T10" fmla="*/ 200 w 475"/>
                  <a:gd name="T11" fmla="*/ 159 h 381"/>
                  <a:gd name="T12" fmla="*/ 232 w 475"/>
                  <a:gd name="T13" fmla="*/ 165 h 381"/>
                  <a:gd name="T14" fmla="*/ 266 w 475"/>
                  <a:gd name="T15" fmla="*/ 168 h 381"/>
                  <a:gd name="T16" fmla="*/ 304 w 475"/>
                  <a:gd name="T17" fmla="*/ 166 h 381"/>
                  <a:gd name="T18" fmla="*/ 345 w 475"/>
                  <a:gd name="T19" fmla="*/ 163 h 381"/>
                  <a:gd name="T20" fmla="*/ 411 w 475"/>
                  <a:gd name="T21" fmla="*/ 210 h 381"/>
                  <a:gd name="T22" fmla="*/ 475 w 475"/>
                  <a:gd name="T23" fmla="*/ 262 h 381"/>
                  <a:gd name="T24" fmla="*/ 439 w 475"/>
                  <a:gd name="T25" fmla="*/ 278 h 381"/>
                  <a:gd name="T26" fmla="*/ 402 w 475"/>
                  <a:gd name="T27" fmla="*/ 298 h 381"/>
                  <a:gd name="T28" fmla="*/ 366 w 475"/>
                  <a:gd name="T29" fmla="*/ 322 h 381"/>
                  <a:gd name="T30" fmla="*/ 329 w 475"/>
                  <a:gd name="T31" fmla="*/ 349 h 381"/>
                  <a:gd name="T32" fmla="*/ 293 w 475"/>
                  <a:gd name="T33" fmla="*/ 381 h 381"/>
                  <a:gd name="T34" fmla="*/ 168 w 475"/>
                  <a:gd name="T35" fmla="*/ 309 h 381"/>
                  <a:gd name="T36" fmla="*/ 109 w 475"/>
                  <a:gd name="T37" fmla="*/ 259 h 381"/>
                  <a:gd name="T38" fmla="*/ 94 w 475"/>
                  <a:gd name="T39" fmla="*/ 258 h 381"/>
                  <a:gd name="T40" fmla="*/ 77 w 475"/>
                  <a:gd name="T41" fmla="*/ 257 h 381"/>
                  <a:gd name="T42" fmla="*/ 63 w 475"/>
                  <a:gd name="T43" fmla="*/ 252 h 381"/>
                  <a:gd name="T44" fmla="*/ 50 w 475"/>
                  <a:gd name="T45" fmla="*/ 247 h 381"/>
                  <a:gd name="T46" fmla="*/ 41 w 475"/>
                  <a:gd name="T47" fmla="*/ 240 h 381"/>
                  <a:gd name="T48" fmla="*/ 56 w 475"/>
                  <a:gd name="T49" fmla="*/ 242 h 381"/>
                  <a:gd name="T50" fmla="*/ 69 w 475"/>
                  <a:gd name="T51" fmla="*/ 241 h 381"/>
                  <a:gd name="T52" fmla="*/ 81 w 475"/>
                  <a:gd name="T53" fmla="*/ 236 h 381"/>
                  <a:gd name="T54" fmla="*/ 58 w 475"/>
                  <a:gd name="T55" fmla="*/ 233 h 381"/>
                  <a:gd name="T56" fmla="*/ 38 w 475"/>
                  <a:gd name="T57" fmla="*/ 226 h 381"/>
                  <a:gd name="T58" fmla="*/ 23 w 475"/>
                  <a:gd name="T59" fmla="*/ 215 h 381"/>
                  <a:gd name="T60" fmla="*/ 13 w 475"/>
                  <a:gd name="T61" fmla="*/ 203 h 381"/>
                  <a:gd name="T62" fmla="*/ 26 w 475"/>
                  <a:gd name="T63" fmla="*/ 209 h 381"/>
                  <a:gd name="T64" fmla="*/ 41 w 475"/>
                  <a:gd name="T65" fmla="*/ 210 h 381"/>
                  <a:gd name="T66" fmla="*/ 53 w 475"/>
                  <a:gd name="T67" fmla="*/ 209 h 381"/>
                  <a:gd name="T68" fmla="*/ 35 w 475"/>
                  <a:gd name="T69" fmla="*/ 197 h 381"/>
                  <a:gd name="T70" fmla="*/ 19 w 475"/>
                  <a:gd name="T71" fmla="*/ 182 h 381"/>
                  <a:gd name="T72" fmla="*/ 11 w 475"/>
                  <a:gd name="T73" fmla="*/ 163 h 381"/>
                  <a:gd name="T74" fmla="*/ 26 w 475"/>
                  <a:gd name="T75" fmla="*/ 171 h 381"/>
                  <a:gd name="T76" fmla="*/ 42 w 475"/>
                  <a:gd name="T77" fmla="*/ 177 h 381"/>
                  <a:gd name="T78" fmla="*/ 57 w 475"/>
                  <a:gd name="T79" fmla="*/ 179 h 381"/>
                  <a:gd name="T80" fmla="*/ 41 w 475"/>
                  <a:gd name="T81" fmla="*/ 168 h 381"/>
                  <a:gd name="T82" fmla="*/ 26 w 475"/>
                  <a:gd name="T83" fmla="*/ 155 h 381"/>
                  <a:gd name="T84" fmla="*/ 13 w 475"/>
                  <a:gd name="T85" fmla="*/ 139 h 381"/>
                  <a:gd name="T86" fmla="*/ 4 w 475"/>
                  <a:gd name="T87" fmla="*/ 124 h 381"/>
                  <a:gd name="T88" fmla="*/ 0 w 475"/>
                  <a:gd name="T89" fmla="*/ 108 h 381"/>
                  <a:gd name="T90" fmla="*/ 15 w 475"/>
                  <a:gd name="T91" fmla="*/ 118 h 381"/>
                  <a:gd name="T92" fmla="*/ 30 w 475"/>
                  <a:gd name="T93" fmla="*/ 124 h 381"/>
                  <a:gd name="T94" fmla="*/ 43 w 475"/>
                  <a:gd name="T95" fmla="*/ 126 h 381"/>
                  <a:gd name="T96" fmla="*/ 26 w 475"/>
                  <a:gd name="T97" fmla="*/ 113 h 381"/>
                  <a:gd name="T98" fmla="*/ 15 w 475"/>
                  <a:gd name="T99" fmla="*/ 99 h 381"/>
                  <a:gd name="T100" fmla="*/ 7 w 475"/>
                  <a:gd name="T101" fmla="*/ 87 h 381"/>
                  <a:gd name="T102" fmla="*/ 19 w 475"/>
                  <a:gd name="T103" fmla="*/ 92 h 381"/>
                  <a:gd name="T104" fmla="*/ 31 w 475"/>
                  <a:gd name="T105" fmla="*/ 93 h 381"/>
                  <a:gd name="T106" fmla="*/ 21 w 475"/>
                  <a:gd name="T107" fmla="*/ 69 h 381"/>
                  <a:gd name="T108" fmla="*/ 12 w 475"/>
                  <a:gd name="T109" fmla="*/ 44 h 381"/>
                  <a:gd name="T110" fmla="*/ 7 w 475"/>
                  <a:gd name="T111" fmla="*/ 22 h 381"/>
                  <a:gd name="T112" fmla="*/ 6 w 475"/>
                  <a:gd name="T113" fmla="*/ 0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75" h="381">
                    <a:moveTo>
                      <a:pt x="6" y="0"/>
                    </a:moveTo>
                    <a:lnTo>
                      <a:pt x="43" y="40"/>
                    </a:lnTo>
                    <a:lnTo>
                      <a:pt x="81" y="74"/>
                    </a:lnTo>
                    <a:lnTo>
                      <a:pt x="120" y="105"/>
                    </a:lnTo>
                    <a:lnTo>
                      <a:pt x="160" y="133"/>
                    </a:lnTo>
                    <a:lnTo>
                      <a:pt x="200" y="159"/>
                    </a:lnTo>
                    <a:lnTo>
                      <a:pt x="232" y="165"/>
                    </a:lnTo>
                    <a:lnTo>
                      <a:pt x="266" y="168"/>
                    </a:lnTo>
                    <a:lnTo>
                      <a:pt x="304" y="166"/>
                    </a:lnTo>
                    <a:lnTo>
                      <a:pt x="345" y="163"/>
                    </a:lnTo>
                    <a:lnTo>
                      <a:pt x="411" y="210"/>
                    </a:lnTo>
                    <a:lnTo>
                      <a:pt x="475" y="262"/>
                    </a:lnTo>
                    <a:lnTo>
                      <a:pt x="439" y="278"/>
                    </a:lnTo>
                    <a:lnTo>
                      <a:pt x="402" y="298"/>
                    </a:lnTo>
                    <a:lnTo>
                      <a:pt x="366" y="322"/>
                    </a:lnTo>
                    <a:lnTo>
                      <a:pt x="329" y="349"/>
                    </a:lnTo>
                    <a:lnTo>
                      <a:pt x="293" y="381"/>
                    </a:lnTo>
                    <a:lnTo>
                      <a:pt x="168" y="309"/>
                    </a:lnTo>
                    <a:lnTo>
                      <a:pt x="109" y="259"/>
                    </a:lnTo>
                    <a:lnTo>
                      <a:pt x="94" y="258"/>
                    </a:lnTo>
                    <a:lnTo>
                      <a:pt x="77" y="257"/>
                    </a:lnTo>
                    <a:lnTo>
                      <a:pt x="63" y="252"/>
                    </a:lnTo>
                    <a:lnTo>
                      <a:pt x="50" y="247"/>
                    </a:lnTo>
                    <a:lnTo>
                      <a:pt x="41" y="240"/>
                    </a:lnTo>
                    <a:lnTo>
                      <a:pt x="56" y="242"/>
                    </a:lnTo>
                    <a:lnTo>
                      <a:pt x="69" y="241"/>
                    </a:lnTo>
                    <a:lnTo>
                      <a:pt x="81" y="236"/>
                    </a:lnTo>
                    <a:lnTo>
                      <a:pt x="58" y="233"/>
                    </a:lnTo>
                    <a:lnTo>
                      <a:pt x="38" y="226"/>
                    </a:lnTo>
                    <a:lnTo>
                      <a:pt x="23" y="215"/>
                    </a:lnTo>
                    <a:lnTo>
                      <a:pt x="13" y="203"/>
                    </a:lnTo>
                    <a:lnTo>
                      <a:pt x="26" y="209"/>
                    </a:lnTo>
                    <a:lnTo>
                      <a:pt x="41" y="210"/>
                    </a:lnTo>
                    <a:lnTo>
                      <a:pt x="53" y="209"/>
                    </a:lnTo>
                    <a:lnTo>
                      <a:pt x="35" y="197"/>
                    </a:lnTo>
                    <a:lnTo>
                      <a:pt x="19" y="182"/>
                    </a:lnTo>
                    <a:lnTo>
                      <a:pt x="11" y="163"/>
                    </a:lnTo>
                    <a:lnTo>
                      <a:pt x="26" y="171"/>
                    </a:lnTo>
                    <a:lnTo>
                      <a:pt x="42" y="177"/>
                    </a:lnTo>
                    <a:lnTo>
                      <a:pt x="57" y="179"/>
                    </a:lnTo>
                    <a:lnTo>
                      <a:pt x="41" y="168"/>
                    </a:lnTo>
                    <a:lnTo>
                      <a:pt x="26" y="155"/>
                    </a:lnTo>
                    <a:lnTo>
                      <a:pt x="13" y="139"/>
                    </a:lnTo>
                    <a:lnTo>
                      <a:pt x="4" y="124"/>
                    </a:lnTo>
                    <a:lnTo>
                      <a:pt x="0" y="108"/>
                    </a:lnTo>
                    <a:lnTo>
                      <a:pt x="15" y="118"/>
                    </a:lnTo>
                    <a:lnTo>
                      <a:pt x="30" y="124"/>
                    </a:lnTo>
                    <a:lnTo>
                      <a:pt x="43" y="126"/>
                    </a:lnTo>
                    <a:lnTo>
                      <a:pt x="26" y="113"/>
                    </a:lnTo>
                    <a:lnTo>
                      <a:pt x="15" y="99"/>
                    </a:lnTo>
                    <a:lnTo>
                      <a:pt x="7" y="87"/>
                    </a:lnTo>
                    <a:lnTo>
                      <a:pt x="19" y="92"/>
                    </a:lnTo>
                    <a:lnTo>
                      <a:pt x="31" y="93"/>
                    </a:lnTo>
                    <a:lnTo>
                      <a:pt x="21" y="69"/>
                    </a:lnTo>
                    <a:lnTo>
                      <a:pt x="12" y="44"/>
                    </a:lnTo>
                    <a:lnTo>
                      <a:pt x="7" y="2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2" name="Freeform 568"/>
              <p:cNvSpPr>
                <a:spLocks/>
              </p:cNvSpPr>
              <p:nvPr/>
            </p:nvSpPr>
            <p:spPr bwMode="auto">
              <a:xfrm>
                <a:off x="5885311" y="2544678"/>
                <a:ext cx="23149" cy="36828"/>
              </a:xfrm>
              <a:custGeom>
                <a:avLst/>
                <a:gdLst>
                  <a:gd name="T0" fmla="*/ 0 w 22"/>
                  <a:gd name="T1" fmla="*/ 3 h 35"/>
                  <a:gd name="T2" fmla="*/ 0 w 22"/>
                  <a:gd name="T3" fmla="*/ 14 h 35"/>
                  <a:gd name="T4" fmla="*/ 3 w 22"/>
                  <a:gd name="T5" fmla="*/ 25 h 35"/>
                  <a:gd name="T6" fmla="*/ 8 w 22"/>
                  <a:gd name="T7" fmla="*/ 35 h 35"/>
                  <a:gd name="T8" fmla="*/ 12 w 22"/>
                  <a:gd name="T9" fmla="*/ 24 h 35"/>
                  <a:gd name="T10" fmla="*/ 15 w 22"/>
                  <a:gd name="T11" fmla="*/ 12 h 35"/>
                  <a:gd name="T12" fmla="*/ 22 w 22"/>
                  <a:gd name="T13" fmla="*/ 0 h 35"/>
                  <a:gd name="T14" fmla="*/ 0 w 22"/>
                  <a:gd name="T15" fmla="*/ 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35">
                    <a:moveTo>
                      <a:pt x="0" y="3"/>
                    </a:moveTo>
                    <a:lnTo>
                      <a:pt x="0" y="14"/>
                    </a:lnTo>
                    <a:lnTo>
                      <a:pt x="3" y="25"/>
                    </a:lnTo>
                    <a:lnTo>
                      <a:pt x="8" y="35"/>
                    </a:lnTo>
                    <a:lnTo>
                      <a:pt x="12" y="24"/>
                    </a:lnTo>
                    <a:lnTo>
                      <a:pt x="15" y="12"/>
                    </a:lnTo>
                    <a:lnTo>
                      <a:pt x="2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3" name="Freeform 569"/>
              <p:cNvSpPr>
                <a:spLocks/>
              </p:cNvSpPr>
              <p:nvPr/>
            </p:nvSpPr>
            <p:spPr bwMode="auto">
              <a:xfrm>
                <a:off x="6059980" y="2446822"/>
                <a:ext cx="64186" cy="49455"/>
              </a:xfrm>
              <a:custGeom>
                <a:avLst/>
                <a:gdLst>
                  <a:gd name="T0" fmla="*/ 19 w 61"/>
                  <a:gd name="T1" fmla="*/ 0 h 47"/>
                  <a:gd name="T2" fmla="*/ 17 w 61"/>
                  <a:gd name="T3" fmla="*/ 5 h 47"/>
                  <a:gd name="T4" fmla="*/ 30 w 61"/>
                  <a:gd name="T5" fmla="*/ 21 h 47"/>
                  <a:gd name="T6" fmla="*/ 10 w 61"/>
                  <a:gd name="T7" fmla="*/ 17 h 47"/>
                  <a:gd name="T8" fmla="*/ 14 w 61"/>
                  <a:gd name="T9" fmla="*/ 25 h 47"/>
                  <a:gd name="T10" fmla="*/ 21 w 61"/>
                  <a:gd name="T11" fmla="*/ 31 h 47"/>
                  <a:gd name="T12" fmla="*/ 30 w 61"/>
                  <a:gd name="T13" fmla="*/ 36 h 47"/>
                  <a:gd name="T14" fmla="*/ 35 w 61"/>
                  <a:gd name="T15" fmla="*/ 34 h 47"/>
                  <a:gd name="T16" fmla="*/ 40 w 61"/>
                  <a:gd name="T17" fmla="*/ 31 h 47"/>
                  <a:gd name="T18" fmla="*/ 44 w 61"/>
                  <a:gd name="T19" fmla="*/ 29 h 47"/>
                  <a:gd name="T20" fmla="*/ 46 w 61"/>
                  <a:gd name="T21" fmla="*/ 24 h 47"/>
                  <a:gd name="T22" fmla="*/ 48 w 61"/>
                  <a:gd name="T23" fmla="*/ 21 h 47"/>
                  <a:gd name="T24" fmla="*/ 47 w 61"/>
                  <a:gd name="T25" fmla="*/ 13 h 47"/>
                  <a:gd name="T26" fmla="*/ 45 w 61"/>
                  <a:gd name="T27" fmla="*/ 9 h 47"/>
                  <a:gd name="T28" fmla="*/ 42 w 61"/>
                  <a:gd name="T29" fmla="*/ 3 h 47"/>
                  <a:gd name="T30" fmla="*/ 52 w 61"/>
                  <a:gd name="T31" fmla="*/ 8 h 47"/>
                  <a:gd name="T32" fmla="*/ 58 w 61"/>
                  <a:gd name="T33" fmla="*/ 13 h 47"/>
                  <a:gd name="T34" fmla="*/ 61 w 61"/>
                  <a:gd name="T35" fmla="*/ 23 h 47"/>
                  <a:gd name="T36" fmla="*/ 55 w 61"/>
                  <a:gd name="T37" fmla="*/ 31 h 47"/>
                  <a:gd name="T38" fmla="*/ 47 w 61"/>
                  <a:gd name="T39" fmla="*/ 40 h 47"/>
                  <a:gd name="T40" fmla="*/ 36 w 61"/>
                  <a:gd name="T41" fmla="*/ 47 h 47"/>
                  <a:gd name="T42" fmla="*/ 26 w 61"/>
                  <a:gd name="T43" fmla="*/ 47 h 47"/>
                  <a:gd name="T44" fmla="*/ 15 w 61"/>
                  <a:gd name="T45" fmla="*/ 41 h 47"/>
                  <a:gd name="T46" fmla="*/ 8 w 61"/>
                  <a:gd name="T47" fmla="*/ 34 h 47"/>
                  <a:gd name="T48" fmla="*/ 3 w 61"/>
                  <a:gd name="T49" fmla="*/ 25 h 47"/>
                  <a:gd name="T50" fmla="*/ 0 w 61"/>
                  <a:gd name="T51" fmla="*/ 17 h 47"/>
                  <a:gd name="T52" fmla="*/ 3 w 61"/>
                  <a:gd name="T53" fmla="*/ 12 h 47"/>
                  <a:gd name="T54" fmla="*/ 7 w 61"/>
                  <a:gd name="T55" fmla="*/ 8 h 47"/>
                  <a:gd name="T56" fmla="*/ 10 w 61"/>
                  <a:gd name="T57" fmla="*/ 4 h 47"/>
                  <a:gd name="T58" fmla="*/ 14 w 61"/>
                  <a:gd name="T59" fmla="*/ 2 h 47"/>
                  <a:gd name="T60" fmla="*/ 19 w 61"/>
                  <a:gd name="T61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1" h="47">
                    <a:moveTo>
                      <a:pt x="19" y="0"/>
                    </a:moveTo>
                    <a:lnTo>
                      <a:pt x="17" y="5"/>
                    </a:lnTo>
                    <a:lnTo>
                      <a:pt x="30" y="21"/>
                    </a:lnTo>
                    <a:lnTo>
                      <a:pt x="10" y="17"/>
                    </a:lnTo>
                    <a:lnTo>
                      <a:pt x="14" y="25"/>
                    </a:lnTo>
                    <a:lnTo>
                      <a:pt x="21" y="31"/>
                    </a:lnTo>
                    <a:lnTo>
                      <a:pt x="30" y="36"/>
                    </a:lnTo>
                    <a:lnTo>
                      <a:pt x="35" y="34"/>
                    </a:lnTo>
                    <a:lnTo>
                      <a:pt x="40" y="31"/>
                    </a:lnTo>
                    <a:lnTo>
                      <a:pt x="44" y="29"/>
                    </a:lnTo>
                    <a:lnTo>
                      <a:pt x="46" y="24"/>
                    </a:lnTo>
                    <a:lnTo>
                      <a:pt x="48" y="21"/>
                    </a:lnTo>
                    <a:lnTo>
                      <a:pt x="47" y="13"/>
                    </a:lnTo>
                    <a:lnTo>
                      <a:pt x="45" y="9"/>
                    </a:lnTo>
                    <a:lnTo>
                      <a:pt x="42" y="3"/>
                    </a:lnTo>
                    <a:lnTo>
                      <a:pt x="52" y="8"/>
                    </a:lnTo>
                    <a:lnTo>
                      <a:pt x="58" y="13"/>
                    </a:lnTo>
                    <a:lnTo>
                      <a:pt x="61" y="23"/>
                    </a:lnTo>
                    <a:lnTo>
                      <a:pt x="55" y="31"/>
                    </a:lnTo>
                    <a:lnTo>
                      <a:pt x="47" y="40"/>
                    </a:lnTo>
                    <a:lnTo>
                      <a:pt x="36" y="47"/>
                    </a:lnTo>
                    <a:lnTo>
                      <a:pt x="26" y="47"/>
                    </a:lnTo>
                    <a:lnTo>
                      <a:pt x="15" y="41"/>
                    </a:lnTo>
                    <a:lnTo>
                      <a:pt x="8" y="34"/>
                    </a:lnTo>
                    <a:lnTo>
                      <a:pt x="3" y="25"/>
                    </a:lnTo>
                    <a:lnTo>
                      <a:pt x="0" y="17"/>
                    </a:lnTo>
                    <a:lnTo>
                      <a:pt x="3" y="12"/>
                    </a:lnTo>
                    <a:lnTo>
                      <a:pt x="7" y="8"/>
                    </a:lnTo>
                    <a:lnTo>
                      <a:pt x="10" y="4"/>
                    </a:lnTo>
                    <a:lnTo>
                      <a:pt x="14" y="2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2F2F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4" name="Freeform 570"/>
              <p:cNvSpPr>
                <a:spLocks/>
              </p:cNvSpPr>
              <p:nvPr/>
            </p:nvSpPr>
            <p:spPr bwMode="auto">
              <a:xfrm>
                <a:off x="5847431" y="2423673"/>
                <a:ext cx="19993" cy="9470"/>
              </a:xfrm>
              <a:custGeom>
                <a:avLst/>
                <a:gdLst>
                  <a:gd name="T0" fmla="*/ 10 w 19"/>
                  <a:gd name="T1" fmla="*/ 0 h 9"/>
                  <a:gd name="T2" fmla="*/ 13 w 19"/>
                  <a:gd name="T3" fmla="*/ 0 h 9"/>
                  <a:gd name="T4" fmla="*/ 17 w 19"/>
                  <a:gd name="T5" fmla="*/ 1 h 9"/>
                  <a:gd name="T6" fmla="*/ 18 w 19"/>
                  <a:gd name="T7" fmla="*/ 2 h 9"/>
                  <a:gd name="T8" fmla="*/ 19 w 19"/>
                  <a:gd name="T9" fmla="*/ 5 h 9"/>
                  <a:gd name="T10" fmla="*/ 18 w 19"/>
                  <a:gd name="T11" fmla="*/ 6 h 9"/>
                  <a:gd name="T12" fmla="*/ 17 w 19"/>
                  <a:gd name="T13" fmla="*/ 8 h 9"/>
                  <a:gd name="T14" fmla="*/ 13 w 19"/>
                  <a:gd name="T15" fmla="*/ 9 h 9"/>
                  <a:gd name="T16" fmla="*/ 10 w 19"/>
                  <a:gd name="T17" fmla="*/ 9 h 9"/>
                  <a:gd name="T18" fmla="*/ 6 w 19"/>
                  <a:gd name="T19" fmla="*/ 9 h 9"/>
                  <a:gd name="T20" fmla="*/ 2 w 19"/>
                  <a:gd name="T21" fmla="*/ 8 h 9"/>
                  <a:gd name="T22" fmla="*/ 1 w 19"/>
                  <a:gd name="T23" fmla="*/ 6 h 9"/>
                  <a:gd name="T24" fmla="*/ 0 w 19"/>
                  <a:gd name="T25" fmla="*/ 5 h 9"/>
                  <a:gd name="T26" fmla="*/ 1 w 19"/>
                  <a:gd name="T27" fmla="*/ 2 h 9"/>
                  <a:gd name="T28" fmla="*/ 2 w 19"/>
                  <a:gd name="T29" fmla="*/ 1 h 9"/>
                  <a:gd name="T30" fmla="*/ 6 w 19"/>
                  <a:gd name="T31" fmla="*/ 0 h 9"/>
                  <a:gd name="T32" fmla="*/ 10 w 19"/>
                  <a:gd name="T3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" h="9">
                    <a:moveTo>
                      <a:pt x="10" y="0"/>
                    </a:moveTo>
                    <a:lnTo>
                      <a:pt x="13" y="0"/>
                    </a:lnTo>
                    <a:lnTo>
                      <a:pt x="17" y="1"/>
                    </a:lnTo>
                    <a:lnTo>
                      <a:pt x="18" y="2"/>
                    </a:lnTo>
                    <a:lnTo>
                      <a:pt x="19" y="5"/>
                    </a:lnTo>
                    <a:lnTo>
                      <a:pt x="18" y="6"/>
                    </a:lnTo>
                    <a:lnTo>
                      <a:pt x="17" y="8"/>
                    </a:lnTo>
                    <a:lnTo>
                      <a:pt x="13" y="9"/>
                    </a:lnTo>
                    <a:lnTo>
                      <a:pt x="10" y="9"/>
                    </a:lnTo>
                    <a:lnTo>
                      <a:pt x="6" y="9"/>
                    </a:lnTo>
                    <a:lnTo>
                      <a:pt x="2" y="8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6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2F2F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5" name="Freeform 571"/>
              <p:cNvSpPr>
                <a:spLocks/>
              </p:cNvSpPr>
              <p:nvPr/>
            </p:nvSpPr>
            <p:spPr bwMode="auto">
              <a:xfrm>
                <a:off x="6249380" y="2663580"/>
                <a:ext cx="255690" cy="101013"/>
              </a:xfrm>
              <a:custGeom>
                <a:avLst/>
                <a:gdLst>
                  <a:gd name="T0" fmla="*/ 0 w 243"/>
                  <a:gd name="T1" fmla="*/ 62 h 96"/>
                  <a:gd name="T2" fmla="*/ 25 w 243"/>
                  <a:gd name="T3" fmla="*/ 72 h 96"/>
                  <a:gd name="T4" fmla="*/ 45 w 243"/>
                  <a:gd name="T5" fmla="*/ 78 h 96"/>
                  <a:gd name="T6" fmla="*/ 63 w 243"/>
                  <a:gd name="T7" fmla="*/ 81 h 96"/>
                  <a:gd name="T8" fmla="*/ 77 w 243"/>
                  <a:gd name="T9" fmla="*/ 83 h 96"/>
                  <a:gd name="T10" fmla="*/ 60 w 243"/>
                  <a:gd name="T11" fmla="*/ 69 h 96"/>
                  <a:gd name="T12" fmla="*/ 48 w 243"/>
                  <a:gd name="T13" fmla="*/ 58 h 96"/>
                  <a:gd name="T14" fmla="*/ 41 w 243"/>
                  <a:gd name="T15" fmla="*/ 48 h 96"/>
                  <a:gd name="T16" fmla="*/ 73 w 243"/>
                  <a:gd name="T17" fmla="*/ 56 h 96"/>
                  <a:gd name="T18" fmla="*/ 104 w 243"/>
                  <a:gd name="T19" fmla="*/ 64 h 96"/>
                  <a:gd name="T20" fmla="*/ 133 w 243"/>
                  <a:gd name="T21" fmla="*/ 68 h 96"/>
                  <a:gd name="T22" fmla="*/ 110 w 243"/>
                  <a:gd name="T23" fmla="*/ 58 h 96"/>
                  <a:gd name="T24" fmla="*/ 91 w 243"/>
                  <a:gd name="T25" fmla="*/ 45 h 96"/>
                  <a:gd name="T26" fmla="*/ 76 w 243"/>
                  <a:gd name="T27" fmla="*/ 32 h 96"/>
                  <a:gd name="T28" fmla="*/ 102 w 243"/>
                  <a:gd name="T29" fmla="*/ 37 h 96"/>
                  <a:gd name="T30" fmla="*/ 123 w 243"/>
                  <a:gd name="T31" fmla="*/ 41 h 96"/>
                  <a:gd name="T32" fmla="*/ 141 w 243"/>
                  <a:gd name="T33" fmla="*/ 43 h 96"/>
                  <a:gd name="T34" fmla="*/ 156 w 243"/>
                  <a:gd name="T35" fmla="*/ 43 h 96"/>
                  <a:gd name="T36" fmla="*/ 133 w 243"/>
                  <a:gd name="T37" fmla="*/ 28 h 96"/>
                  <a:gd name="T38" fmla="*/ 115 w 243"/>
                  <a:gd name="T39" fmla="*/ 10 h 96"/>
                  <a:gd name="T40" fmla="*/ 144 w 243"/>
                  <a:gd name="T41" fmla="*/ 20 h 96"/>
                  <a:gd name="T42" fmla="*/ 174 w 243"/>
                  <a:gd name="T43" fmla="*/ 28 h 96"/>
                  <a:gd name="T44" fmla="*/ 207 w 243"/>
                  <a:gd name="T45" fmla="*/ 35 h 96"/>
                  <a:gd name="T46" fmla="*/ 190 w 243"/>
                  <a:gd name="T47" fmla="*/ 23 h 96"/>
                  <a:gd name="T48" fmla="*/ 175 w 243"/>
                  <a:gd name="T49" fmla="*/ 10 h 96"/>
                  <a:gd name="T50" fmla="*/ 166 w 243"/>
                  <a:gd name="T51" fmla="*/ 0 h 96"/>
                  <a:gd name="T52" fmla="*/ 195 w 243"/>
                  <a:gd name="T53" fmla="*/ 9 h 96"/>
                  <a:gd name="T54" fmla="*/ 222 w 243"/>
                  <a:gd name="T55" fmla="*/ 16 h 96"/>
                  <a:gd name="T56" fmla="*/ 243 w 243"/>
                  <a:gd name="T57" fmla="*/ 21 h 96"/>
                  <a:gd name="T58" fmla="*/ 226 w 243"/>
                  <a:gd name="T59" fmla="*/ 22 h 96"/>
                  <a:gd name="T60" fmla="*/ 207 w 243"/>
                  <a:gd name="T61" fmla="*/ 21 h 96"/>
                  <a:gd name="T62" fmla="*/ 219 w 243"/>
                  <a:gd name="T63" fmla="*/ 33 h 96"/>
                  <a:gd name="T64" fmla="*/ 237 w 243"/>
                  <a:gd name="T65" fmla="*/ 46 h 96"/>
                  <a:gd name="T66" fmla="*/ 210 w 243"/>
                  <a:gd name="T67" fmla="*/ 43 h 96"/>
                  <a:gd name="T68" fmla="*/ 182 w 243"/>
                  <a:gd name="T69" fmla="*/ 39 h 96"/>
                  <a:gd name="T70" fmla="*/ 158 w 243"/>
                  <a:gd name="T71" fmla="*/ 33 h 96"/>
                  <a:gd name="T72" fmla="*/ 168 w 243"/>
                  <a:gd name="T73" fmla="*/ 40 h 96"/>
                  <a:gd name="T74" fmla="*/ 180 w 243"/>
                  <a:gd name="T75" fmla="*/ 49 h 96"/>
                  <a:gd name="T76" fmla="*/ 193 w 243"/>
                  <a:gd name="T77" fmla="*/ 56 h 96"/>
                  <a:gd name="T78" fmla="*/ 176 w 243"/>
                  <a:gd name="T79" fmla="*/ 56 h 96"/>
                  <a:gd name="T80" fmla="*/ 158 w 243"/>
                  <a:gd name="T81" fmla="*/ 55 h 96"/>
                  <a:gd name="T82" fmla="*/ 139 w 243"/>
                  <a:gd name="T83" fmla="*/ 54 h 96"/>
                  <a:gd name="T84" fmla="*/ 123 w 243"/>
                  <a:gd name="T85" fmla="*/ 52 h 96"/>
                  <a:gd name="T86" fmla="*/ 139 w 243"/>
                  <a:gd name="T87" fmla="*/ 61 h 96"/>
                  <a:gd name="T88" fmla="*/ 156 w 243"/>
                  <a:gd name="T89" fmla="*/ 69 h 96"/>
                  <a:gd name="T90" fmla="*/ 174 w 243"/>
                  <a:gd name="T91" fmla="*/ 77 h 96"/>
                  <a:gd name="T92" fmla="*/ 152 w 243"/>
                  <a:gd name="T93" fmla="*/ 78 h 96"/>
                  <a:gd name="T94" fmla="*/ 127 w 243"/>
                  <a:gd name="T95" fmla="*/ 77 h 96"/>
                  <a:gd name="T96" fmla="*/ 99 w 243"/>
                  <a:gd name="T97" fmla="*/ 72 h 96"/>
                  <a:gd name="T98" fmla="*/ 73 w 243"/>
                  <a:gd name="T99" fmla="*/ 66 h 96"/>
                  <a:gd name="T100" fmla="*/ 83 w 243"/>
                  <a:gd name="T101" fmla="*/ 75 h 96"/>
                  <a:gd name="T102" fmla="*/ 96 w 243"/>
                  <a:gd name="T103" fmla="*/ 85 h 96"/>
                  <a:gd name="T104" fmla="*/ 111 w 243"/>
                  <a:gd name="T105" fmla="*/ 96 h 96"/>
                  <a:gd name="T106" fmla="*/ 80 w 243"/>
                  <a:gd name="T107" fmla="*/ 94 h 96"/>
                  <a:gd name="T108" fmla="*/ 53 w 243"/>
                  <a:gd name="T109" fmla="*/ 90 h 96"/>
                  <a:gd name="T110" fmla="*/ 31 w 243"/>
                  <a:gd name="T111" fmla="*/ 83 h 96"/>
                  <a:gd name="T112" fmla="*/ 13 w 243"/>
                  <a:gd name="T113" fmla="*/ 73 h 96"/>
                  <a:gd name="T114" fmla="*/ 0 w 243"/>
                  <a:gd name="T115" fmla="*/ 6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43" h="96">
                    <a:moveTo>
                      <a:pt x="0" y="62"/>
                    </a:moveTo>
                    <a:lnTo>
                      <a:pt x="25" y="72"/>
                    </a:lnTo>
                    <a:lnTo>
                      <a:pt x="45" y="78"/>
                    </a:lnTo>
                    <a:lnTo>
                      <a:pt x="63" y="81"/>
                    </a:lnTo>
                    <a:lnTo>
                      <a:pt x="77" y="83"/>
                    </a:lnTo>
                    <a:lnTo>
                      <a:pt x="60" y="69"/>
                    </a:lnTo>
                    <a:lnTo>
                      <a:pt x="48" y="58"/>
                    </a:lnTo>
                    <a:lnTo>
                      <a:pt x="41" y="48"/>
                    </a:lnTo>
                    <a:lnTo>
                      <a:pt x="73" y="56"/>
                    </a:lnTo>
                    <a:lnTo>
                      <a:pt x="104" y="64"/>
                    </a:lnTo>
                    <a:lnTo>
                      <a:pt x="133" y="68"/>
                    </a:lnTo>
                    <a:lnTo>
                      <a:pt x="110" y="58"/>
                    </a:lnTo>
                    <a:lnTo>
                      <a:pt x="91" y="45"/>
                    </a:lnTo>
                    <a:lnTo>
                      <a:pt x="76" y="32"/>
                    </a:lnTo>
                    <a:lnTo>
                      <a:pt x="102" y="37"/>
                    </a:lnTo>
                    <a:lnTo>
                      <a:pt x="123" y="41"/>
                    </a:lnTo>
                    <a:lnTo>
                      <a:pt x="141" y="43"/>
                    </a:lnTo>
                    <a:lnTo>
                      <a:pt x="156" y="43"/>
                    </a:lnTo>
                    <a:lnTo>
                      <a:pt x="133" y="28"/>
                    </a:lnTo>
                    <a:lnTo>
                      <a:pt x="115" y="10"/>
                    </a:lnTo>
                    <a:lnTo>
                      <a:pt x="144" y="20"/>
                    </a:lnTo>
                    <a:lnTo>
                      <a:pt x="174" y="28"/>
                    </a:lnTo>
                    <a:lnTo>
                      <a:pt x="207" y="35"/>
                    </a:lnTo>
                    <a:lnTo>
                      <a:pt x="190" y="23"/>
                    </a:lnTo>
                    <a:lnTo>
                      <a:pt x="175" y="10"/>
                    </a:lnTo>
                    <a:lnTo>
                      <a:pt x="166" y="0"/>
                    </a:lnTo>
                    <a:lnTo>
                      <a:pt x="195" y="9"/>
                    </a:lnTo>
                    <a:lnTo>
                      <a:pt x="222" y="16"/>
                    </a:lnTo>
                    <a:lnTo>
                      <a:pt x="243" y="21"/>
                    </a:lnTo>
                    <a:lnTo>
                      <a:pt x="226" y="22"/>
                    </a:lnTo>
                    <a:lnTo>
                      <a:pt x="207" y="21"/>
                    </a:lnTo>
                    <a:lnTo>
                      <a:pt x="219" y="33"/>
                    </a:lnTo>
                    <a:lnTo>
                      <a:pt x="237" y="46"/>
                    </a:lnTo>
                    <a:lnTo>
                      <a:pt x="210" y="43"/>
                    </a:lnTo>
                    <a:lnTo>
                      <a:pt x="182" y="39"/>
                    </a:lnTo>
                    <a:lnTo>
                      <a:pt x="158" y="33"/>
                    </a:lnTo>
                    <a:lnTo>
                      <a:pt x="168" y="40"/>
                    </a:lnTo>
                    <a:lnTo>
                      <a:pt x="180" y="49"/>
                    </a:lnTo>
                    <a:lnTo>
                      <a:pt x="193" y="56"/>
                    </a:lnTo>
                    <a:lnTo>
                      <a:pt x="176" y="56"/>
                    </a:lnTo>
                    <a:lnTo>
                      <a:pt x="158" y="55"/>
                    </a:lnTo>
                    <a:lnTo>
                      <a:pt x="139" y="54"/>
                    </a:lnTo>
                    <a:lnTo>
                      <a:pt x="123" y="52"/>
                    </a:lnTo>
                    <a:lnTo>
                      <a:pt x="139" y="61"/>
                    </a:lnTo>
                    <a:lnTo>
                      <a:pt x="156" y="69"/>
                    </a:lnTo>
                    <a:lnTo>
                      <a:pt x="174" y="77"/>
                    </a:lnTo>
                    <a:lnTo>
                      <a:pt x="152" y="78"/>
                    </a:lnTo>
                    <a:lnTo>
                      <a:pt x="127" y="77"/>
                    </a:lnTo>
                    <a:lnTo>
                      <a:pt x="99" y="72"/>
                    </a:lnTo>
                    <a:lnTo>
                      <a:pt x="73" y="66"/>
                    </a:lnTo>
                    <a:lnTo>
                      <a:pt x="83" y="75"/>
                    </a:lnTo>
                    <a:lnTo>
                      <a:pt x="96" y="85"/>
                    </a:lnTo>
                    <a:lnTo>
                      <a:pt x="111" y="96"/>
                    </a:lnTo>
                    <a:lnTo>
                      <a:pt x="80" y="94"/>
                    </a:lnTo>
                    <a:lnTo>
                      <a:pt x="53" y="90"/>
                    </a:lnTo>
                    <a:lnTo>
                      <a:pt x="31" y="83"/>
                    </a:lnTo>
                    <a:lnTo>
                      <a:pt x="13" y="7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F2F2F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6" name="Freeform 572"/>
              <p:cNvSpPr>
                <a:spLocks/>
              </p:cNvSpPr>
              <p:nvPr/>
            </p:nvSpPr>
            <p:spPr bwMode="auto">
              <a:xfrm>
                <a:off x="6291469" y="2373167"/>
                <a:ext cx="91544" cy="49455"/>
              </a:xfrm>
              <a:custGeom>
                <a:avLst/>
                <a:gdLst>
                  <a:gd name="T0" fmla="*/ 0 w 87"/>
                  <a:gd name="T1" fmla="*/ 35 h 47"/>
                  <a:gd name="T2" fmla="*/ 33 w 87"/>
                  <a:gd name="T3" fmla="*/ 0 h 47"/>
                  <a:gd name="T4" fmla="*/ 50 w 87"/>
                  <a:gd name="T5" fmla="*/ 2 h 47"/>
                  <a:gd name="T6" fmla="*/ 68 w 87"/>
                  <a:gd name="T7" fmla="*/ 5 h 47"/>
                  <a:gd name="T8" fmla="*/ 87 w 87"/>
                  <a:gd name="T9" fmla="*/ 12 h 47"/>
                  <a:gd name="T10" fmla="*/ 84 w 87"/>
                  <a:gd name="T11" fmla="*/ 18 h 47"/>
                  <a:gd name="T12" fmla="*/ 35 w 87"/>
                  <a:gd name="T13" fmla="*/ 47 h 47"/>
                  <a:gd name="T14" fmla="*/ 25 w 87"/>
                  <a:gd name="T15" fmla="*/ 43 h 47"/>
                  <a:gd name="T16" fmla="*/ 13 w 87"/>
                  <a:gd name="T17" fmla="*/ 38 h 47"/>
                  <a:gd name="T18" fmla="*/ 0 w 87"/>
                  <a:gd name="T19" fmla="*/ 35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" h="47">
                    <a:moveTo>
                      <a:pt x="0" y="35"/>
                    </a:moveTo>
                    <a:lnTo>
                      <a:pt x="33" y="0"/>
                    </a:lnTo>
                    <a:lnTo>
                      <a:pt x="50" y="2"/>
                    </a:lnTo>
                    <a:lnTo>
                      <a:pt x="68" y="5"/>
                    </a:lnTo>
                    <a:lnTo>
                      <a:pt x="87" y="12"/>
                    </a:lnTo>
                    <a:lnTo>
                      <a:pt x="84" y="18"/>
                    </a:lnTo>
                    <a:lnTo>
                      <a:pt x="35" y="47"/>
                    </a:lnTo>
                    <a:lnTo>
                      <a:pt x="25" y="43"/>
                    </a:lnTo>
                    <a:lnTo>
                      <a:pt x="13" y="38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2F2F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7" name="Freeform 573"/>
              <p:cNvSpPr>
                <a:spLocks/>
              </p:cNvSpPr>
              <p:nvPr/>
            </p:nvSpPr>
            <p:spPr bwMode="auto">
              <a:xfrm>
                <a:off x="5897938" y="2610969"/>
                <a:ext cx="18940" cy="18940"/>
              </a:xfrm>
              <a:custGeom>
                <a:avLst/>
                <a:gdLst>
                  <a:gd name="T0" fmla="*/ 0 w 18"/>
                  <a:gd name="T1" fmla="*/ 18 h 18"/>
                  <a:gd name="T2" fmla="*/ 0 w 18"/>
                  <a:gd name="T3" fmla="*/ 14 h 18"/>
                  <a:gd name="T4" fmla="*/ 1 w 18"/>
                  <a:gd name="T5" fmla="*/ 10 h 18"/>
                  <a:gd name="T6" fmla="*/ 1 w 18"/>
                  <a:gd name="T7" fmla="*/ 8 h 18"/>
                  <a:gd name="T8" fmla="*/ 2 w 18"/>
                  <a:gd name="T9" fmla="*/ 6 h 18"/>
                  <a:gd name="T10" fmla="*/ 3 w 18"/>
                  <a:gd name="T11" fmla="*/ 3 h 18"/>
                  <a:gd name="T12" fmla="*/ 4 w 18"/>
                  <a:gd name="T13" fmla="*/ 0 h 18"/>
                  <a:gd name="T14" fmla="*/ 5 w 18"/>
                  <a:gd name="T15" fmla="*/ 3 h 18"/>
                  <a:gd name="T16" fmla="*/ 8 w 18"/>
                  <a:gd name="T17" fmla="*/ 6 h 18"/>
                  <a:gd name="T18" fmla="*/ 9 w 18"/>
                  <a:gd name="T19" fmla="*/ 8 h 18"/>
                  <a:gd name="T20" fmla="*/ 11 w 18"/>
                  <a:gd name="T21" fmla="*/ 10 h 18"/>
                  <a:gd name="T22" fmla="*/ 14 w 18"/>
                  <a:gd name="T23" fmla="*/ 14 h 18"/>
                  <a:gd name="T24" fmla="*/ 18 w 18"/>
                  <a:gd name="T25" fmla="*/ 18 h 18"/>
                  <a:gd name="T26" fmla="*/ 0 w 18"/>
                  <a:gd name="T2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" h="18">
                    <a:moveTo>
                      <a:pt x="0" y="18"/>
                    </a:moveTo>
                    <a:lnTo>
                      <a:pt x="0" y="14"/>
                    </a:lnTo>
                    <a:lnTo>
                      <a:pt x="1" y="10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3" y="3"/>
                    </a:lnTo>
                    <a:lnTo>
                      <a:pt x="4" y="0"/>
                    </a:lnTo>
                    <a:lnTo>
                      <a:pt x="5" y="3"/>
                    </a:lnTo>
                    <a:lnTo>
                      <a:pt x="8" y="6"/>
                    </a:lnTo>
                    <a:lnTo>
                      <a:pt x="9" y="8"/>
                    </a:lnTo>
                    <a:lnTo>
                      <a:pt x="11" y="10"/>
                    </a:lnTo>
                    <a:lnTo>
                      <a:pt x="14" y="14"/>
                    </a:lnTo>
                    <a:lnTo>
                      <a:pt x="18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8" name="Freeform 574"/>
              <p:cNvSpPr>
                <a:spLocks/>
              </p:cNvSpPr>
              <p:nvPr/>
            </p:nvSpPr>
            <p:spPr bwMode="auto">
              <a:xfrm>
                <a:off x="5793768" y="2543627"/>
                <a:ext cx="240959" cy="86282"/>
              </a:xfrm>
              <a:custGeom>
                <a:avLst/>
                <a:gdLst>
                  <a:gd name="T0" fmla="*/ 18 w 229"/>
                  <a:gd name="T1" fmla="*/ 0 h 82"/>
                  <a:gd name="T2" fmla="*/ 17 w 229"/>
                  <a:gd name="T3" fmla="*/ 13 h 82"/>
                  <a:gd name="T4" fmla="*/ 20 w 229"/>
                  <a:gd name="T5" fmla="*/ 23 h 82"/>
                  <a:gd name="T6" fmla="*/ 30 w 229"/>
                  <a:gd name="T7" fmla="*/ 32 h 82"/>
                  <a:gd name="T8" fmla="*/ 44 w 229"/>
                  <a:gd name="T9" fmla="*/ 38 h 82"/>
                  <a:gd name="T10" fmla="*/ 63 w 229"/>
                  <a:gd name="T11" fmla="*/ 41 h 82"/>
                  <a:gd name="T12" fmla="*/ 85 w 229"/>
                  <a:gd name="T13" fmla="*/ 41 h 82"/>
                  <a:gd name="T14" fmla="*/ 108 w 229"/>
                  <a:gd name="T15" fmla="*/ 40 h 82"/>
                  <a:gd name="T16" fmla="*/ 129 w 229"/>
                  <a:gd name="T17" fmla="*/ 41 h 82"/>
                  <a:gd name="T18" fmla="*/ 152 w 229"/>
                  <a:gd name="T19" fmla="*/ 42 h 82"/>
                  <a:gd name="T20" fmla="*/ 173 w 229"/>
                  <a:gd name="T21" fmla="*/ 47 h 82"/>
                  <a:gd name="T22" fmla="*/ 193 w 229"/>
                  <a:gd name="T23" fmla="*/ 55 h 82"/>
                  <a:gd name="T24" fmla="*/ 212 w 229"/>
                  <a:gd name="T25" fmla="*/ 66 h 82"/>
                  <a:gd name="T26" fmla="*/ 229 w 229"/>
                  <a:gd name="T27" fmla="*/ 82 h 82"/>
                  <a:gd name="T28" fmla="*/ 218 w 229"/>
                  <a:gd name="T29" fmla="*/ 82 h 82"/>
                  <a:gd name="T30" fmla="*/ 199 w 229"/>
                  <a:gd name="T31" fmla="*/ 71 h 82"/>
                  <a:gd name="T32" fmla="*/ 179 w 229"/>
                  <a:gd name="T33" fmla="*/ 64 h 82"/>
                  <a:gd name="T34" fmla="*/ 158 w 229"/>
                  <a:gd name="T35" fmla="*/ 59 h 82"/>
                  <a:gd name="T36" fmla="*/ 138 w 229"/>
                  <a:gd name="T37" fmla="*/ 58 h 82"/>
                  <a:gd name="T38" fmla="*/ 119 w 229"/>
                  <a:gd name="T39" fmla="*/ 58 h 82"/>
                  <a:gd name="T40" fmla="*/ 95 w 229"/>
                  <a:gd name="T41" fmla="*/ 59 h 82"/>
                  <a:gd name="T42" fmla="*/ 72 w 229"/>
                  <a:gd name="T43" fmla="*/ 60 h 82"/>
                  <a:gd name="T44" fmla="*/ 53 w 229"/>
                  <a:gd name="T45" fmla="*/ 61 h 82"/>
                  <a:gd name="T46" fmla="*/ 37 w 229"/>
                  <a:gd name="T47" fmla="*/ 60 h 82"/>
                  <a:gd name="T48" fmla="*/ 24 w 229"/>
                  <a:gd name="T49" fmla="*/ 57 h 82"/>
                  <a:gd name="T50" fmla="*/ 13 w 229"/>
                  <a:gd name="T51" fmla="*/ 51 h 82"/>
                  <a:gd name="T52" fmla="*/ 5 w 229"/>
                  <a:gd name="T53" fmla="*/ 41 h 82"/>
                  <a:gd name="T54" fmla="*/ 1 w 229"/>
                  <a:gd name="T55" fmla="*/ 28 h 82"/>
                  <a:gd name="T56" fmla="*/ 0 w 229"/>
                  <a:gd name="T57" fmla="*/ 22 h 82"/>
                  <a:gd name="T58" fmla="*/ 1 w 229"/>
                  <a:gd name="T59" fmla="*/ 15 h 82"/>
                  <a:gd name="T60" fmla="*/ 5 w 229"/>
                  <a:gd name="T61" fmla="*/ 8 h 82"/>
                  <a:gd name="T62" fmla="*/ 10 w 229"/>
                  <a:gd name="T63" fmla="*/ 2 h 82"/>
                  <a:gd name="T64" fmla="*/ 18 w 229"/>
                  <a:gd name="T65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9" h="82">
                    <a:moveTo>
                      <a:pt x="18" y="0"/>
                    </a:moveTo>
                    <a:lnTo>
                      <a:pt x="17" y="13"/>
                    </a:lnTo>
                    <a:lnTo>
                      <a:pt x="20" y="23"/>
                    </a:lnTo>
                    <a:lnTo>
                      <a:pt x="30" y="32"/>
                    </a:lnTo>
                    <a:lnTo>
                      <a:pt x="44" y="38"/>
                    </a:lnTo>
                    <a:lnTo>
                      <a:pt x="63" y="41"/>
                    </a:lnTo>
                    <a:lnTo>
                      <a:pt x="85" y="41"/>
                    </a:lnTo>
                    <a:lnTo>
                      <a:pt x="108" y="40"/>
                    </a:lnTo>
                    <a:lnTo>
                      <a:pt x="129" y="41"/>
                    </a:lnTo>
                    <a:lnTo>
                      <a:pt x="152" y="42"/>
                    </a:lnTo>
                    <a:lnTo>
                      <a:pt x="173" y="47"/>
                    </a:lnTo>
                    <a:lnTo>
                      <a:pt x="193" y="55"/>
                    </a:lnTo>
                    <a:lnTo>
                      <a:pt x="212" y="66"/>
                    </a:lnTo>
                    <a:lnTo>
                      <a:pt x="229" y="82"/>
                    </a:lnTo>
                    <a:lnTo>
                      <a:pt x="218" y="82"/>
                    </a:lnTo>
                    <a:lnTo>
                      <a:pt x="199" y="71"/>
                    </a:lnTo>
                    <a:lnTo>
                      <a:pt x="179" y="64"/>
                    </a:lnTo>
                    <a:lnTo>
                      <a:pt x="158" y="59"/>
                    </a:lnTo>
                    <a:lnTo>
                      <a:pt x="138" y="58"/>
                    </a:lnTo>
                    <a:lnTo>
                      <a:pt x="119" y="58"/>
                    </a:lnTo>
                    <a:lnTo>
                      <a:pt x="95" y="59"/>
                    </a:lnTo>
                    <a:lnTo>
                      <a:pt x="72" y="60"/>
                    </a:lnTo>
                    <a:lnTo>
                      <a:pt x="53" y="61"/>
                    </a:lnTo>
                    <a:lnTo>
                      <a:pt x="37" y="60"/>
                    </a:lnTo>
                    <a:lnTo>
                      <a:pt x="24" y="57"/>
                    </a:lnTo>
                    <a:lnTo>
                      <a:pt x="13" y="51"/>
                    </a:lnTo>
                    <a:lnTo>
                      <a:pt x="5" y="41"/>
                    </a:lnTo>
                    <a:lnTo>
                      <a:pt x="1" y="28"/>
                    </a:lnTo>
                    <a:lnTo>
                      <a:pt x="0" y="22"/>
                    </a:lnTo>
                    <a:lnTo>
                      <a:pt x="1" y="15"/>
                    </a:lnTo>
                    <a:lnTo>
                      <a:pt x="5" y="8"/>
                    </a:lnTo>
                    <a:lnTo>
                      <a:pt x="10" y="2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9" name="Freeform 575"/>
              <p:cNvSpPr>
                <a:spLocks/>
              </p:cNvSpPr>
              <p:nvPr/>
            </p:nvSpPr>
            <p:spPr bwMode="auto">
              <a:xfrm>
                <a:off x="5941079" y="2756175"/>
                <a:ext cx="569252" cy="253586"/>
              </a:xfrm>
              <a:custGeom>
                <a:avLst/>
                <a:gdLst>
                  <a:gd name="T0" fmla="*/ 23 w 541"/>
                  <a:gd name="T1" fmla="*/ 0 h 241"/>
                  <a:gd name="T2" fmla="*/ 45 w 541"/>
                  <a:gd name="T3" fmla="*/ 22 h 241"/>
                  <a:gd name="T4" fmla="*/ 69 w 541"/>
                  <a:gd name="T5" fmla="*/ 41 h 241"/>
                  <a:gd name="T6" fmla="*/ 94 w 541"/>
                  <a:gd name="T7" fmla="*/ 59 h 241"/>
                  <a:gd name="T8" fmla="*/ 121 w 541"/>
                  <a:gd name="T9" fmla="*/ 74 h 241"/>
                  <a:gd name="T10" fmla="*/ 151 w 541"/>
                  <a:gd name="T11" fmla="*/ 86 h 241"/>
                  <a:gd name="T12" fmla="*/ 183 w 541"/>
                  <a:gd name="T13" fmla="*/ 95 h 241"/>
                  <a:gd name="T14" fmla="*/ 222 w 541"/>
                  <a:gd name="T15" fmla="*/ 76 h 241"/>
                  <a:gd name="T16" fmla="*/ 267 w 541"/>
                  <a:gd name="T17" fmla="*/ 60 h 241"/>
                  <a:gd name="T18" fmla="*/ 318 w 541"/>
                  <a:gd name="T19" fmla="*/ 45 h 241"/>
                  <a:gd name="T20" fmla="*/ 371 w 541"/>
                  <a:gd name="T21" fmla="*/ 35 h 241"/>
                  <a:gd name="T22" fmla="*/ 427 w 541"/>
                  <a:gd name="T23" fmla="*/ 29 h 241"/>
                  <a:gd name="T24" fmla="*/ 484 w 541"/>
                  <a:gd name="T25" fmla="*/ 27 h 241"/>
                  <a:gd name="T26" fmla="*/ 541 w 541"/>
                  <a:gd name="T27" fmla="*/ 29 h 241"/>
                  <a:gd name="T28" fmla="*/ 493 w 541"/>
                  <a:gd name="T29" fmla="*/ 43 h 241"/>
                  <a:gd name="T30" fmla="*/ 445 w 541"/>
                  <a:gd name="T31" fmla="*/ 63 h 241"/>
                  <a:gd name="T32" fmla="*/ 397 w 541"/>
                  <a:gd name="T33" fmla="*/ 92 h 241"/>
                  <a:gd name="T34" fmla="*/ 349 w 541"/>
                  <a:gd name="T35" fmla="*/ 126 h 241"/>
                  <a:gd name="T36" fmla="*/ 300 w 541"/>
                  <a:gd name="T37" fmla="*/ 169 h 241"/>
                  <a:gd name="T38" fmla="*/ 251 w 541"/>
                  <a:gd name="T39" fmla="*/ 221 h 241"/>
                  <a:gd name="T40" fmla="*/ 244 w 541"/>
                  <a:gd name="T41" fmla="*/ 227 h 241"/>
                  <a:gd name="T42" fmla="*/ 234 w 541"/>
                  <a:gd name="T43" fmla="*/ 230 h 241"/>
                  <a:gd name="T44" fmla="*/ 221 w 541"/>
                  <a:gd name="T45" fmla="*/ 233 h 241"/>
                  <a:gd name="T46" fmla="*/ 207 w 541"/>
                  <a:gd name="T47" fmla="*/ 235 h 241"/>
                  <a:gd name="T48" fmla="*/ 196 w 541"/>
                  <a:gd name="T49" fmla="*/ 238 h 241"/>
                  <a:gd name="T50" fmla="*/ 186 w 541"/>
                  <a:gd name="T51" fmla="*/ 241 h 241"/>
                  <a:gd name="T52" fmla="*/ 148 w 541"/>
                  <a:gd name="T53" fmla="*/ 208 h 241"/>
                  <a:gd name="T54" fmla="*/ 113 w 541"/>
                  <a:gd name="T55" fmla="*/ 174 h 241"/>
                  <a:gd name="T56" fmla="*/ 79 w 541"/>
                  <a:gd name="T57" fmla="*/ 136 h 241"/>
                  <a:gd name="T58" fmla="*/ 49 w 541"/>
                  <a:gd name="T59" fmla="*/ 95 h 241"/>
                  <a:gd name="T60" fmla="*/ 23 w 541"/>
                  <a:gd name="T61" fmla="*/ 53 h 241"/>
                  <a:gd name="T62" fmla="*/ 0 w 541"/>
                  <a:gd name="T63" fmla="*/ 8 h 241"/>
                  <a:gd name="T64" fmla="*/ 23 w 541"/>
                  <a:gd name="T65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41" h="241">
                    <a:moveTo>
                      <a:pt x="23" y="0"/>
                    </a:moveTo>
                    <a:lnTo>
                      <a:pt x="45" y="22"/>
                    </a:lnTo>
                    <a:lnTo>
                      <a:pt x="69" y="41"/>
                    </a:lnTo>
                    <a:lnTo>
                      <a:pt x="94" y="59"/>
                    </a:lnTo>
                    <a:lnTo>
                      <a:pt x="121" y="74"/>
                    </a:lnTo>
                    <a:lnTo>
                      <a:pt x="151" y="86"/>
                    </a:lnTo>
                    <a:lnTo>
                      <a:pt x="183" y="95"/>
                    </a:lnTo>
                    <a:lnTo>
                      <a:pt x="222" y="76"/>
                    </a:lnTo>
                    <a:lnTo>
                      <a:pt x="267" y="60"/>
                    </a:lnTo>
                    <a:lnTo>
                      <a:pt x="318" y="45"/>
                    </a:lnTo>
                    <a:lnTo>
                      <a:pt x="371" y="35"/>
                    </a:lnTo>
                    <a:lnTo>
                      <a:pt x="427" y="29"/>
                    </a:lnTo>
                    <a:lnTo>
                      <a:pt x="484" y="27"/>
                    </a:lnTo>
                    <a:lnTo>
                      <a:pt x="541" y="29"/>
                    </a:lnTo>
                    <a:lnTo>
                      <a:pt x="493" y="43"/>
                    </a:lnTo>
                    <a:lnTo>
                      <a:pt x="445" y="63"/>
                    </a:lnTo>
                    <a:lnTo>
                      <a:pt x="397" y="92"/>
                    </a:lnTo>
                    <a:lnTo>
                      <a:pt x="349" y="126"/>
                    </a:lnTo>
                    <a:lnTo>
                      <a:pt x="300" y="169"/>
                    </a:lnTo>
                    <a:lnTo>
                      <a:pt x="251" y="221"/>
                    </a:lnTo>
                    <a:lnTo>
                      <a:pt x="244" y="227"/>
                    </a:lnTo>
                    <a:lnTo>
                      <a:pt x="234" y="230"/>
                    </a:lnTo>
                    <a:lnTo>
                      <a:pt x="221" y="233"/>
                    </a:lnTo>
                    <a:lnTo>
                      <a:pt x="207" y="235"/>
                    </a:lnTo>
                    <a:lnTo>
                      <a:pt x="196" y="238"/>
                    </a:lnTo>
                    <a:lnTo>
                      <a:pt x="186" y="241"/>
                    </a:lnTo>
                    <a:lnTo>
                      <a:pt x="148" y="208"/>
                    </a:lnTo>
                    <a:lnTo>
                      <a:pt x="113" y="174"/>
                    </a:lnTo>
                    <a:lnTo>
                      <a:pt x="79" y="136"/>
                    </a:lnTo>
                    <a:lnTo>
                      <a:pt x="49" y="95"/>
                    </a:lnTo>
                    <a:lnTo>
                      <a:pt x="23" y="53"/>
                    </a:lnTo>
                    <a:lnTo>
                      <a:pt x="0" y="8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2F2F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0" name="Freeform 576"/>
              <p:cNvSpPr>
                <a:spLocks/>
              </p:cNvSpPr>
              <p:nvPr/>
            </p:nvSpPr>
            <p:spPr bwMode="auto">
              <a:xfrm>
                <a:off x="5869528" y="2895069"/>
                <a:ext cx="506119" cy="556626"/>
              </a:xfrm>
              <a:custGeom>
                <a:avLst/>
                <a:gdLst>
                  <a:gd name="T0" fmla="*/ 481 w 481"/>
                  <a:gd name="T1" fmla="*/ 0 h 529"/>
                  <a:gd name="T2" fmla="*/ 481 w 481"/>
                  <a:gd name="T3" fmla="*/ 422 h 529"/>
                  <a:gd name="T4" fmla="*/ 476 w 481"/>
                  <a:gd name="T5" fmla="*/ 443 h 529"/>
                  <a:gd name="T6" fmla="*/ 465 w 481"/>
                  <a:gd name="T7" fmla="*/ 462 h 529"/>
                  <a:gd name="T8" fmla="*/ 450 w 481"/>
                  <a:gd name="T9" fmla="*/ 478 h 529"/>
                  <a:gd name="T10" fmla="*/ 428 w 481"/>
                  <a:gd name="T11" fmla="*/ 488 h 529"/>
                  <a:gd name="T12" fmla="*/ 406 w 481"/>
                  <a:gd name="T13" fmla="*/ 492 h 529"/>
                  <a:gd name="T14" fmla="*/ 309 w 481"/>
                  <a:gd name="T15" fmla="*/ 492 h 529"/>
                  <a:gd name="T16" fmla="*/ 297 w 481"/>
                  <a:gd name="T17" fmla="*/ 492 h 529"/>
                  <a:gd name="T18" fmla="*/ 284 w 481"/>
                  <a:gd name="T19" fmla="*/ 493 h 529"/>
                  <a:gd name="T20" fmla="*/ 272 w 481"/>
                  <a:gd name="T21" fmla="*/ 497 h 529"/>
                  <a:gd name="T22" fmla="*/ 260 w 481"/>
                  <a:gd name="T23" fmla="*/ 503 h 529"/>
                  <a:gd name="T24" fmla="*/ 249 w 481"/>
                  <a:gd name="T25" fmla="*/ 513 h 529"/>
                  <a:gd name="T26" fmla="*/ 240 w 481"/>
                  <a:gd name="T27" fmla="*/ 529 h 529"/>
                  <a:gd name="T28" fmla="*/ 232 w 481"/>
                  <a:gd name="T29" fmla="*/ 513 h 529"/>
                  <a:gd name="T30" fmla="*/ 221 w 481"/>
                  <a:gd name="T31" fmla="*/ 503 h 529"/>
                  <a:gd name="T32" fmla="*/ 210 w 481"/>
                  <a:gd name="T33" fmla="*/ 497 h 529"/>
                  <a:gd name="T34" fmla="*/ 198 w 481"/>
                  <a:gd name="T35" fmla="*/ 493 h 529"/>
                  <a:gd name="T36" fmla="*/ 185 w 481"/>
                  <a:gd name="T37" fmla="*/ 492 h 529"/>
                  <a:gd name="T38" fmla="*/ 172 w 481"/>
                  <a:gd name="T39" fmla="*/ 492 h 529"/>
                  <a:gd name="T40" fmla="*/ 74 w 481"/>
                  <a:gd name="T41" fmla="*/ 492 h 529"/>
                  <a:gd name="T42" fmla="*/ 55 w 481"/>
                  <a:gd name="T43" fmla="*/ 490 h 529"/>
                  <a:gd name="T44" fmla="*/ 37 w 481"/>
                  <a:gd name="T45" fmla="*/ 482 h 529"/>
                  <a:gd name="T46" fmla="*/ 23 w 481"/>
                  <a:gd name="T47" fmla="*/ 472 h 529"/>
                  <a:gd name="T48" fmla="*/ 11 w 481"/>
                  <a:gd name="T49" fmla="*/ 458 h 529"/>
                  <a:gd name="T50" fmla="*/ 3 w 481"/>
                  <a:gd name="T51" fmla="*/ 441 h 529"/>
                  <a:gd name="T52" fmla="*/ 0 w 481"/>
                  <a:gd name="T53" fmla="*/ 422 h 529"/>
                  <a:gd name="T54" fmla="*/ 0 w 481"/>
                  <a:gd name="T55" fmla="*/ 0 h 529"/>
                  <a:gd name="T56" fmla="*/ 481 w 481"/>
                  <a:gd name="T57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81" h="529">
                    <a:moveTo>
                      <a:pt x="481" y="0"/>
                    </a:moveTo>
                    <a:lnTo>
                      <a:pt x="481" y="422"/>
                    </a:lnTo>
                    <a:lnTo>
                      <a:pt x="476" y="443"/>
                    </a:lnTo>
                    <a:lnTo>
                      <a:pt x="465" y="462"/>
                    </a:lnTo>
                    <a:lnTo>
                      <a:pt x="450" y="478"/>
                    </a:lnTo>
                    <a:lnTo>
                      <a:pt x="428" y="488"/>
                    </a:lnTo>
                    <a:lnTo>
                      <a:pt x="406" y="492"/>
                    </a:lnTo>
                    <a:lnTo>
                      <a:pt x="309" y="492"/>
                    </a:lnTo>
                    <a:lnTo>
                      <a:pt x="297" y="492"/>
                    </a:lnTo>
                    <a:lnTo>
                      <a:pt x="284" y="493"/>
                    </a:lnTo>
                    <a:lnTo>
                      <a:pt x="272" y="497"/>
                    </a:lnTo>
                    <a:lnTo>
                      <a:pt x="260" y="503"/>
                    </a:lnTo>
                    <a:lnTo>
                      <a:pt x="249" y="513"/>
                    </a:lnTo>
                    <a:lnTo>
                      <a:pt x="240" y="529"/>
                    </a:lnTo>
                    <a:lnTo>
                      <a:pt x="232" y="513"/>
                    </a:lnTo>
                    <a:lnTo>
                      <a:pt x="221" y="503"/>
                    </a:lnTo>
                    <a:lnTo>
                      <a:pt x="210" y="497"/>
                    </a:lnTo>
                    <a:lnTo>
                      <a:pt x="198" y="493"/>
                    </a:lnTo>
                    <a:lnTo>
                      <a:pt x="185" y="492"/>
                    </a:lnTo>
                    <a:lnTo>
                      <a:pt x="172" y="492"/>
                    </a:lnTo>
                    <a:lnTo>
                      <a:pt x="74" y="492"/>
                    </a:lnTo>
                    <a:lnTo>
                      <a:pt x="55" y="490"/>
                    </a:lnTo>
                    <a:lnTo>
                      <a:pt x="37" y="482"/>
                    </a:lnTo>
                    <a:lnTo>
                      <a:pt x="23" y="472"/>
                    </a:lnTo>
                    <a:lnTo>
                      <a:pt x="11" y="458"/>
                    </a:lnTo>
                    <a:lnTo>
                      <a:pt x="3" y="441"/>
                    </a:lnTo>
                    <a:lnTo>
                      <a:pt x="0" y="422"/>
                    </a:lnTo>
                    <a:lnTo>
                      <a:pt x="0" y="0"/>
                    </a:lnTo>
                    <a:lnTo>
                      <a:pt x="481" y="0"/>
                    </a:lnTo>
                    <a:close/>
                  </a:path>
                </a:pathLst>
              </a:custGeom>
              <a:solidFill>
                <a:srgbClr val="269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1" name="Freeform 577"/>
              <p:cNvSpPr>
                <a:spLocks/>
              </p:cNvSpPr>
              <p:nvPr/>
            </p:nvSpPr>
            <p:spPr bwMode="auto">
              <a:xfrm>
                <a:off x="5869528" y="2895069"/>
                <a:ext cx="506119" cy="556626"/>
              </a:xfrm>
              <a:custGeom>
                <a:avLst/>
                <a:gdLst>
                  <a:gd name="T0" fmla="*/ 481 w 481"/>
                  <a:gd name="T1" fmla="*/ 0 h 529"/>
                  <a:gd name="T2" fmla="*/ 481 w 481"/>
                  <a:gd name="T3" fmla="*/ 422 h 529"/>
                  <a:gd name="T4" fmla="*/ 476 w 481"/>
                  <a:gd name="T5" fmla="*/ 443 h 529"/>
                  <a:gd name="T6" fmla="*/ 465 w 481"/>
                  <a:gd name="T7" fmla="*/ 462 h 529"/>
                  <a:gd name="T8" fmla="*/ 450 w 481"/>
                  <a:gd name="T9" fmla="*/ 478 h 529"/>
                  <a:gd name="T10" fmla="*/ 428 w 481"/>
                  <a:gd name="T11" fmla="*/ 488 h 529"/>
                  <a:gd name="T12" fmla="*/ 406 w 481"/>
                  <a:gd name="T13" fmla="*/ 492 h 529"/>
                  <a:gd name="T14" fmla="*/ 309 w 481"/>
                  <a:gd name="T15" fmla="*/ 492 h 529"/>
                  <a:gd name="T16" fmla="*/ 297 w 481"/>
                  <a:gd name="T17" fmla="*/ 492 h 529"/>
                  <a:gd name="T18" fmla="*/ 284 w 481"/>
                  <a:gd name="T19" fmla="*/ 493 h 529"/>
                  <a:gd name="T20" fmla="*/ 272 w 481"/>
                  <a:gd name="T21" fmla="*/ 497 h 529"/>
                  <a:gd name="T22" fmla="*/ 260 w 481"/>
                  <a:gd name="T23" fmla="*/ 503 h 529"/>
                  <a:gd name="T24" fmla="*/ 249 w 481"/>
                  <a:gd name="T25" fmla="*/ 513 h 529"/>
                  <a:gd name="T26" fmla="*/ 240 w 481"/>
                  <a:gd name="T27" fmla="*/ 529 h 529"/>
                  <a:gd name="T28" fmla="*/ 232 w 481"/>
                  <a:gd name="T29" fmla="*/ 513 h 529"/>
                  <a:gd name="T30" fmla="*/ 221 w 481"/>
                  <a:gd name="T31" fmla="*/ 503 h 529"/>
                  <a:gd name="T32" fmla="*/ 210 w 481"/>
                  <a:gd name="T33" fmla="*/ 497 h 529"/>
                  <a:gd name="T34" fmla="*/ 198 w 481"/>
                  <a:gd name="T35" fmla="*/ 493 h 529"/>
                  <a:gd name="T36" fmla="*/ 185 w 481"/>
                  <a:gd name="T37" fmla="*/ 492 h 529"/>
                  <a:gd name="T38" fmla="*/ 172 w 481"/>
                  <a:gd name="T39" fmla="*/ 492 h 529"/>
                  <a:gd name="T40" fmla="*/ 74 w 481"/>
                  <a:gd name="T41" fmla="*/ 492 h 529"/>
                  <a:gd name="T42" fmla="*/ 55 w 481"/>
                  <a:gd name="T43" fmla="*/ 490 h 529"/>
                  <a:gd name="T44" fmla="*/ 37 w 481"/>
                  <a:gd name="T45" fmla="*/ 482 h 529"/>
                  <a:gd name="T46" fmla="*/ 23 w 481"/>
                  <a:gd name="T47" fmla="*/ 472 h 529"/>
                  <a:gd name="T48" fmla="*/ 11 w 481"/>
                  <a:gd name="T49" fmla="*/ 458 h 529"/>
                  <a:gd name="T50" fmla="*/ 3 w 481"/>
                  <a:gd name="T51" fmla="*/ 441 h 529"/>
                  <a:gd name="T52" fmla="*/ 0 w 481"/>
                  <a:gd name="T53" fmla="*/ 422 h 529"/>
                  <a:gd name="T54" fmla="*/ 0 w 481"/>
                  <a:gd name="T55" fmla="*/ 0 h 529"/>
                  <a:gd name="T56" fmla="*/ 481 w 481"/>
                  <a:gd name="T57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81" h="529">
                    <a:moveTo>
                      <a:pt x="481" y="0"/>
                    </a:moveTo>
                    <a:lnTo>
                      <a:pt x="481" y="422"/>
                    </a:lnTo>
                    <a:lnTo>
                      <a:pt x="476" y="443"/>
                    </a:lnTo>
                    <a:lnTo>
                      <a:pt x="465" y="462"/>
                    </a:lnTo>
                    <a:lnTo>
                      <a:pt x="450" y="478"/>
                    </a:lnTo>
                    <a:lnTo>
                      <a:pt x="428" y="488"/>
                    </a:lnTo>
                    <a:lnTo>
                      <a:pt x="406" y="492"/>
                    </a:lnTo>
                    <a:lnTo>
                      <a:pt x="309" y="492"/>
                    </a:lnTo>
                    <a:lnTo>
                      <a:pt x="297" y="492"/>
                    </a:lnTo>
                    <a:lnTo>
                      <a:pt x="284" y="493"/>
                    </a:lnTo>
                    <a:lnTo>
                      <a:pt x="272" y="497"/>
                    </a:lnTo>
                    <a:lnTo>
                      <a:pt x="260" y="503"/>
                    </a:lnTo>
                    <a:lnTo>
                      <a:pt x="249" y="513"/>
                    </a:lnTo>
                    <a:lnTo>
                      <a:pt x="240" y="529"/>
                    </a:lnTo>
                    <a:lnTo>
                      <a:pt x="232" y="513"/>
                    </a:lnTo>
                    <a:lnTo>
                      <a:pt x="221" y="503"/>
                    </a:lnTo>
                    <a:lnTo>
                      <a:pt x="210" y="497"/>
                    </a:lnTo>
                    <a:lnTo>
                      <a:pt x="198" y="493"/>
                    </a:lnTo>
                    <a:lnTo>
                      <a:pt x="185" y="492"/>
                    </a:lnTo>
                    <a:lnTo>
                      <a:pt x="172" y="492"/>
                    </a:lnTo>
                    <a:lnTo>
                      <a:pt x="74" y="492"/>
                    </a:lnTo>
                    <a:lnTo>
                      <a:pt x="55" y="490"/>
                    </a:lnTo>
                    <a:lnTo>
                      <a:pt x="37" y="482"/>
                    </a:lnTo>
                    <a:lnTo>
                      <a:pt x="23" y="472"/>
                    </a:lnTo>
                    <a:lnTo>
                      <a:pt x="11" y="458"/>
                    </a:lnTo>
                    <a:lnTo>
                      <a:pt x="3" y="441"/>
                    </a:lnTo>
                    <a:lnTo>
                      <a:pt x="0" y="422"/>
                    </a:lnTo>
                    <a:lnTo>
                      <a:pt x="0" y="0"/>
                    </a:lnTo>
                    <a:lnTo>
                      <a:pt x="481" y="0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2" name="Freeform 578"/>
              <p:cNvSpPr>
                <a:spLocks/>
              </p:cNvSpPr>
              <p:nvPr/>
            </p:nvSpPr>
            <p:spPr bwMode="auto">
              <a:xfrm>
                <a:off x="5869528" y="2895069"/>
                <a:ext cx="337763" cy="556626"/>
              </a:xfrm>
              <a:custGeom>
                <a:avLst/>
                <a:gdLst>
                  <a:gd name="T0" fmla="*/ 321 w 321"/>
                  <a:gd name="T1" fmla="*/ 0 h 529"/>
                  <a:gd name="T2" fmla="*/ 321 w 321"/>
                  <a:gd name="T3" fmla="*/ 492 h 529"/>
                  <a:gd name="T4" fmla="*/ 309 w 321"/>
                  <a:gd name="T5" fmla="*/ 492 h 529"/>
                  <a:gd name="T6" fmla="*/ 297 w 321"/>
                  <a:gd name="T7" fmla="*/ 492 h 529"/>
                  <a:gd name="T8" fmla="*/ 284 w 321"/>
                  <a:gd name="T9" fmla="*/ 493 h 529"/>
                  <a:gd name="T10" fmla="*/ 272 w 321"/>
                  <a:gd name="T11" fmla="*/ 497 h 529"/>
                  <a:gd name="T12" fmla="*/ 260 w 321"/>
                  <a:gd name="T13" fmla="*/ 503 h 529"/>
                  <a:gd name="T14" fmla="*/ 249 w 321"/>
                  <a:gd name="T15" fmla="*/ 513 h 529"/>
                  <a:gd name="T16" fmla="*/ 240 w 321"/>
                  <a:gd name="T17" fmla="*/ 529 h 529"/>
                  <a:gd name="T18" fmla="*/ 232 w 321"/>
                  <a:gd name="T19" fmla="*/ 513 h 529"/>
                  <a:gd name="T20" fmla="*/ 221 w 321"/>
                  <a:gd name="T21" fmla="*/ 503 h 529"/>
                  <a:gd name="T22" fmla="*/ 210 w 321"/>
                  <a:gd name="T23" fmla="*/ 497 h 529"/>
                  <a:gd name="T24" fmla="*/ 198 w 321"/>
                  <a:gd name="T25" fmla="*/ 493 h 529"/>
                  <a:gd name="T26" fmla="*/ 185 w 321"/>
                  <a:gd name="T27" fmla="*/ 492 h 529"/>
                  <a:gd name="T28" fmla="*/ 172 w 321"/>
                  <a:gd name="T29" fmla="*/ 492 h 529"/>
                  <a:gd name="T30" fmla="*/ 74 w 321"/>
                  <a:gd name="T31" fmla="*/ 492 h 529"/>
                  <a:gd name="T32" fmla="*/ 55 w 321"/>
                  <a:gd name="T33" fmla="*/ 490 h 529"/>
                  <a:gd name="T34" fmla="*/ 37 w 321"/>
                  <a:gd name="T35" fmla="*/ 482 h 529"/>
                  <a:gd name="T36" fmla="*/ 23 w 321"/>
                  <a:gd name="T37" fmla="*/ 472 h 529"/>
                  <a:gd name="T38" fmla="*/ 11 w 321"/>
                  <a:gd name="T39" fmla="*/ 458 h 529"/>
                  <a:gd name="T40" fmla="*/ 3 w 321"/>
                  <a:gd name="T41" fmla="*/ 441 h 529"/>
                  <a:gd name="T42" fmla="*/ 0 w 321"/>
                  <a:gd name="T43" fmla="*/ 422 h 529"/>
                  <a:gd name="T44" fmla="*/ 0 w 321"/>
                  <a:gd name="T45" fmla="*/ 0 h 529"/>
                  <a:gd name="T46" fmla="*/ 321 w 321"/>
                  <a:gd name="T47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21" h="529">
                    <a:moveTo>
                      <a:pt x="321" y="0"/>
                    </a:moveTo>
                    <a:lnTo>
                      <a:pt x="321" y="492"/>
                    </a:lnTo>
                    <a:lnTo>
                      <a:pt x="309" y="492"/>
                    </a:lnTo>
                    <a:lnTo>
                      <a:pt x="297" y="492"/>
                    </a:lnTo>
                    <a:lnTo>
                      <a:pt x="284" y="493"/>
                    </a:lnTo>
                    <a:lnTo>
                      <a:pt x="272" y="497"/>
                    </a:lnTo>
                    <a:lnTo>
                      <a:pt x="260" y="503"/>
                    </a:lnTo>
                    <a:lnTo>
                      <a:pt x="249" y="513"/>
                    </a:lnTo>
                    <a:lnTo>
                      <a:pt x="240" y="529"/>
                    </a:lnTo>
                    <a:lnTo>
                      <a:pt x="232" y="513"/>
                    </a:lnTo>
                    <a:lnTo>
                      <a:pt x="221" y="503"/>
                    </a:lnTo>
                    <a:lnTo>
                      <a:pt x="210" y="497"/>
                    </a:lnTo>
                    <a:lnTo>
                      <a:pt x="198" y="493"/>
                    </a:lnTo>
                    <a:lnTo>
                      <a:pt x="185" y="492"/>
                    </a:lnTo>
                    <a:lnTo>
                      <a:pt x="172" y="492"/>
                    </a:lnTo>
                    <a:lnTo>
                      <a:pt x="74" y="492"/>
                    </a:lnTo>
                    <a:lnTo>
                      <a:pt x="55" y="490"/>
                    </a:lnTo>
                    <a:lnTo>
                      <a:pt x="37" y="482"/>
                    </a:lnTo>
                    <a:lnTo>
                      <a:pt x="23" y="472"/>
                    </a:lnTo>
                    <a:lnTo>
                      <a:pt x="11" y="458"/>
                    </a:lnTo>
                    <a:lnTo>
                      <a:pt x="3" y="441"/>
                    </a:lnTo>
                    <a:lnTo>
                      <a:pt x="0" y="422"/>
                    </a:lnTo>
                    <a:lnTo>
                      <a:pt x="0" y="0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3" name="Freeform 579"/>
              <p:cNvSpPr>
                <a:spLocks/>
              </p:cNvSpPr>
              <p:nvPr/>
            </p:nvSpPr>
            <p:spPr bwMode="auto">
              <a:xfrm>
                <a:off x="5869528" y="2895069"/>
                <a:ext cx="337763" cy="556626"/>
              </a:xfrm>
              <a:custGeom>
                <a:avLst/>
                <a:gdLst>
                  <a:gd name="T0" fmla="*/ 321 w 321"/>
                  <a:gd name="T1" fmla="*/ 0 h 529"/>
                  <a:gd name="T2" fmla="*/ 321 w 321"/>
                  <a:gd name="T3" fmla="*/ 492 h 529"/>
                  <a:gd name="T4" fmla="*/ 309 w 321"/>
                  <a:gd name="T5" fmla="*/ 492 h 529"/>
                  <a:gd name="T6" fmla="*/ 297 w 321"/>
                  <a:gd name="T7" fmla="*/ 492 h 529"/>
                  <a:gd name="T8" fmla="*/ 284 w 321"/>
                  <a:gd name="T9" fmla="*/ 493 h 529"/>
                  <a:gd name="T10" fmla="*/ 272 w 321"/>
                  <a:gd name="T11" fmla="*/ 497 h 529"/>
                  <a:gd name="T12" fmla="*/ 260 w 321"/>
                  <a:gd name="T13" fmla="*/ 503 h 529"/>
                  <a:gd name="T14" fmla="*/ 249 w 321"/>
                  <a:gd name="T15" fmla="*/ 513 h 529"/>
                  <a:gd name="T16" fmla="*/ 240 w 321"/>
                  <a:gd name="T17" fmla="*/ 529 h 529"/>
                  <a:gd name="T18" fmla="*/ 232 w 321"/>
                  <a:gd name="T19" fmla="*/ 513 h 529"/>
                  <a:gd name="T20" fmla="*/ 221 w 321"/>
                  <a:gd name="T21" fmla="*/ 503 h 529"/>
                  <a:gd name="T22" fmla="*/ 210 w 321"/>
                  <a:gd name="T23" fmla="*/ 497 h 529"/>
                  <a:gd name="T24" fmla="*/ 198 w 321"/>
                  <a:gd name="T25" fmla="*/ 493 h 529"/>
                  <a:gd name="T26" fmla="*/ 185 w 321"/>
                  <a:gd name="T27" fmla="*/ 492 h 529"/>
                  <a:gd name="T28" fmla="*/ 172 w 321"/>
                  <a:gd name="T29" fmla="*/ 492 h 529"/>
                  <a:gd name="T30" fmla="*/ 74 w 321"/>
                  <a:gd name="T31" fmla="*/ 492 h 529"/>
                  <a:gd name="T32" fmla="*/ 55 w 321"/>
                  <a:gd name="T33" fmla="*/ 490 h 529"/>
                  <a:gd name="T34" fmla="*/ 37 w 321"/>
                  <a:gd name="T35" fmla="*/ 482 h 529"/>
                  <a:gd name="T36" fmla="*/ 23 w 321"/>
                  <a:gd name="T37" fmla="*/ 472 h 529"/>
                  <a:gd name="T38" fmla="*/ 11 w 321"/>
                  <a:gd name="T39" fmla="*/ 458 h 529"/>
                  <a:gd name="T40" fmla="*/ 3 w 321"/>
                  <a:gd name="T41" fmla="*/ 441 h 529"/>
                  <a:gd name="T42" fmla="*/ 0 w 321"/>
                  <a:gd name="T43" fmla="*/ 422 h 529"/>
                  <a:gd name="T44" fmla="*/ 0 w 321"/>
                  <a:gd name="T45" fmla="*/ 0 h 529"/>
                  <a:gd name="T46" fmla="*/ 321 w 321"/>
                  <a:gd name="T47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21" h="529">
                    <a:moveTo>
                      <a:pt x="321" y="0"/>
                    </a:moveTo>
                    <a:lnTo>
                      <a:pt x="321" y="492"/>
                    </a:lnTo>
                    <a:lnTo>
                      <a:pt x="309" y="492"/>
                    </a:lnTo>
                    <a:lnTo>
                      <a:pt x="297" y="492"/>
                    </a:lnTo>
                    <a:lnTo>
                      <a:pt x="284" y="493"/>
                    </a:lnTo>
                    <a:lnTo>
                      <a:pt x="272" y="497"/>
                    </a:lnTo>
                    <a:lnTo>
                      <a:pt x="260" y="503"/>
                    </a:lnTo>
                    <a:lnTo>
                      <a:pt x="249" y="513"/>
                    </a:lnTo>
                    <a:lnTo>
                      <a:pt x="240" y="529"/>
                    </a:lnTo>
                    <a:lnTo>
                      <a:pt x="232" y="513"/>
                    </a:lnTo>
                    <a:lnTo>
                      <a:pt x="221" y="503"/>
                    </a:lnTo>
                    <a:lnTo>
                      <a:pt x="210" y="497"/>
                    </a:lnTo>
                    <a:lnTo>
                      <a:pt x="198" y="493"/>
                    </a:lnTo>
                    <a:lnTo>
                      <a:pt x="185" y="492"/>
                    </a:lnTo>
                    <a:lnTo>
                      <a:pt x="172" y="492"/>
                    </a:lnTo>
                    <a:lnTo>
                      <a:pt x="74" y="492"/>
                    </a:lnTo>
                    <a:lnTo>
                      <a:pt x="55" y="490"/>
                    </a:lnTo>
                    <a:lnTo>
                      <a:pt x="37" y="482"/>
                    </a:lnTo>
                    <a:lnTo>
                      <a:pt x="23" y="472"/>
                    </a:lnTo>
                    <a:lnTo>
                      <a:pt x="11" y="458"/>
                    </a:lnTo>
                    <a:lnTo>
                      <a:pt x="3" y="441"/>
                    </a:lnTo>
                    <a:lnTo>
                      <a:pt x="0" y="422"/>
                    </a:lnTo>
                    <a:lnTo>
                      <a:pt x="0" y="0"/>
                    </a:lnTo>
                    <a:lnTo>
                      <a:pt x="321" y="0"/>
                    </a:lnTo>
                  </a:path>
                </a:pathLst>
              </a:custGeom>
              <a:noFill/>
              <a:ln w="793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4" name="Freeform 580"/>
              <p:cNvSpPr>
                <a:spLocks/>
              </p:cNvSpPr>
              <p:nvPr/>
            </p:nvSpPr>
            <p:spPr bwMode="auto">
              <a:xfrm>
                <a:off x="6036831" y="2897173"/>
                <a:ext cx="170460" cy="554521"/>
              </a:xfrm>
              <a:custGeom>
                <a:avLst/>
                <a:gdLst>
                  <a:gd name="T0" fmla="*/ 0 w 162"/>
                  <a:gd name="T1" fmla="*/ 0 h 527"/>
                  <a:gd name="T2" fmla="*/ 162 w 162"/>
                  <a:gd name="T3" fmla="*/ 0 h 527"/>
                  <a:gd name="T4" fmla="*/ 162 w 162"/>
                  <a:gd name="T5" fmla="*/ 490 h 527"/>
                  <a:gd name="T6" fmla="*/ 148 w 162"/>
                  <a:gd name="T7" fmla="*/ 490 h 527"/>
                  <a:gd name="T8" fmla="*/ 127 w 162"/>
                  <a:gd name="T9" fmla="*/ 492 h 527"/>
                  <a:gd name="T10" fmla="*/ 109 w 162"/>
                  <a:gd name="T11" fmla="*/ 496 h 527"/>
                  <a:gd name="T12" fmla="*/ 98 w 162"/>
                  <a:gd name="T13" fmla="*/ 503 h 527"/>
                  <a:gd name="T14" fmla="*/ 88 w 162"/>
                  <a:gd name="T15" fmla="*/ 514 h 527"/>
                  <a:gd name="T16" fmla="*/ 81 w 162"/>
                  <a:gd name="T17" fmla="*/ 527 h 527"/>
                  <a:gd name="T18" fmla="*/ 75 w 162"/>
                  <a:gd name="T19" fmla="*/ 515 h 527"/>
                  <a:gd name="T20" fmla="*/ 68 w 162"/>
                  <a:gd name="T21" fmla="*/ 507 h 527"/>
                  <a:gd name="T22" fmla="*/ 60 w 162"/>
                  <a:gd name="T23" fmla="*/ 499 h 527"/>
                  <a:gd name="T24" fmla="*/ 48 w 162"/>
                  <a:gd name="T25" fmla="*/ 495 h 527"/>
                  <a:gd name="T26" fmla="*/ 33 w 162"/>
                  <a:gd name="T27" fmla="*/ 491 h 527"/>
                  <a:gd name="T28" fmla="*/ 12 w 162"/>
                  <a:gd name="T29" fmla="*/ 490 h 527"/>
                  <a:gd name="T30" fmla="*/ 0 w 162"/>
                  <a:gd name="T31" fmla="*/ 490 h 527"/>
                  <a:gd name="T32" fmla="*/ 0 w 162"/>
                  <a:gd name="T33" fmla="*/ 0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2" h="527">
                    <a:moveTo>
                      <a:pt x="0" y="0"/>
                    </a:moveTo>
                    <a:lnTo>
                      <a:pt x="162" y="0"/>
                    </a:lnTo>
                    <a:lnTo>
                      <a:pt x="162" y="490"/>
                    </a:lnTo>
                    <a:lnTo>
                      <a:pt x="148" y="490"/>
                    </a:lnTo>
                    <a:lnTo>
                      <a:pt x="127" y="492"/>
                    </a:lnTo>
                    <a:lnTo>
                      <a:pt x="109" y="496"/>
                    </a:lnTo>
                    <a:lnTo>
                      <a:pt x="98" y="503"/>
                    </a:lnTo>
                    <a:lnTo>
                      <a:pt x="88" y="514"/>
                    </a:lnTo>
                    <a:lnTo>
                      <a:pt x="81" y="527"/>
                    </a:lnTo>
                    <a:lnTo>
                      <a:pt x="75" y="515"/>
                    </a:lnTo>
                    <a:lnTo>
                      <a:pt x="68" y="507"/>
                    </a:lnTo>
                    <a:lnTo>
                      <a:pt x="60" y="499"/>
                    </a:lnTo>
                    <a:lnTo>
                      <a:pt x="48" y="495"/>
                    </a:lnTo>
                    <a:lnTo>
                      <a:pt x="33" y="491"/>
                    </a:lnTo>
                    <a:lnTo>
                      <a:pt x="12" y="490"/>
                    </a:lnTo>
                    <a:lnTo>
                      <a:pt x="0" y="4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5" name="Freeform 581"/>
              <p:cNvSpPr>
                <a:spLocks/>
              </p:cNvSpPr>
              <p:nvPr/>
            </p:nvSpPr>
            <p:spPr bwMode="auto">
              <a:xfrm>
                <a:off x="6036831" y="2897173"/>
                <a:ext cx="170460" cy="554521"/>
              </a:xfrm>
              <a:custGeom>
                <a:avLst/>
                <a:gdLst>
                  <a:gd name="T0" fmla="*/ 0 w 162"/>
                  <a:gd name="T1" fmla="*/ 0 h 527"/>
                  <a:gd name="T2" fmla="*/ 162 w 162"/>
                  <a:gd name="T3" fmla="*/ 0 h 527"/>
                  <a:gd name="T4" fmla="*/ 162 w 162"/>
                  <a:gd name="T5" fmla="*/ 490 h 527"/>
                  <a:gd name="T6" fmla="*/ 148 w 162"/>
                  <a:gd name="T7" fmla="*/ 490 h 527"/>
                  <a:gd name="T8" fmla="*/ 127 w 162"/>
                  <a:gd name="T9" fmla="*/ 492 h 527"/>
                  <a:gd name="T10" fmla="*/ 109 w 162"/>
                  <a:gd name="T11" fmla="*/ 496 h 527"/>
                  <a:gd name="T12" fmla="*/ 98 w 162"/>
                  <a:gd name="T13" fmla="*/ 503 h 527"/>
                  <a:gd name="T14" fmla="*/ 88 w 162"/>
                  <a:gd name="T15" fmla="*/ 514 h 527"/>
                  <a:gd name="T16" fmla="*/ 81 w 162"/>
                  <a:gd name="T17" fmla="*/ 527 h 527"/>
                  <a:gd name="T18" fmla="*/ 75 w 162"/>
                  <a:gd name="T19" fmla="*/ 515 h 527"/>
                  <a:gd name="T20" fmla="*/ 68 w 162"/>
                  <a:gd name="T21" fmla="*/ 507 h 527"/>
                  <a:gd name="T22" fmla="*/ 60 w 162"/>
                  <a:gd name="T23" fmla="*/ 499 h 527"/>
                  <a:gd name="T24" fmla="*/ 48 w 162"/>
                  <a:gd name="T25" fmla="*/ 495 h 527"/>
                  <a:gd name="T26" fmla="*/ 33 w 162"/>
                  <a:gd name="T27" fmla="*/ 491 h 527"/>
                  <a:gd name="T28" fmla="*/ 12 w 162"/>
                  <a:gd name="T29" fmla="*/ 490 h 527"/>
                  <a:gd name="T30" fmla="*/ 0 w 162"/>
                  <a:gd name="T31" fmla="*/ 490 h 527"/>
                  <a:gd name="T32" fmla="*/ 0 w 162"/>
                  <a:gd name="T33" fmla="*/ 0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2" h="527">
                    <a:moveTo>
                      <a:pt x="0" y="0"/>
                    </a:moveTo>
                    <a:lnTo>
                      <a:pt x="162" y="0"/>
                    </a:lnTo>
                    <a:lnTo>
                      <a:pt x="162" y="490"/>
                    </a:lnTo>
                    <a:lnTo>
                      <a:pt x="148" y="490"/>
                    </a:lnTo>
                    <a:lnTo>
                      <a:pt x="127" y="492"/>
                    </a:lnTo>
                    <a:lnTo>
                      <a:pt x="109" y="496"/>
                    </a:lnTo>
                    <a:lnTo>
                      <a:pt x="98" y="503"/>
                    </a:lnTo>
                    <a:lnTo>
                      <a:pt x="88" y="514"/>
                    </a:lnTo>
                    <a:lnTo>
                      <a:pt x="81" y="527"/>
                    </a:lnTo>
                    <a:lnTo>
                      <a:pt x="75" y="515"/>
                    </a:lnTo>
                    <a:lnTo>
                      <a:pt x="68" y="507"/>
                    </a:lnTo>
                    <a:lnTo>
                      <a:pt x="60" y="499"/>
                    </a:lnTo>
                    <a:lnTo>
                      <a:pt x="48" y="495"/>
                    </a:lnTo>
                    <a:lnTo>
                      <a:pt x="33" y="491"/>
                    </a:lnTo>
                    <a:lnTo>
                      <a:pt x="12" y="490"/>
                    </a:lnTo>
                    <a:lnTo>
                      <a:pt x="0" y="49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6" name="Freeform 582"/>
              <p:cNvSpPr>
                <a:spLocks/>
              </p:cNvSpPr>
              <p:nvPr/>
            </p:nvSpPr>
            <p:spPr bwMode="auto">
              <a:xfrm>
                <a:off x="6326193" y="3002395"/>
                <a:ext cx="31567" cy="363017"/>
              </a:xfrm>
              <a:custGeom>
                <a:avLst/>
                <a:gdLst>
                  <a:gd name="T0" fmla="*/ 0 w 30"/>
                  <a:gd name="T1" fmla="*/ 256 h 345"/>
                  <a:gd name="T2" fmla="*/ 0 w 30"/>
                  <a:gd name="T3" fmla="*/ 345 h 345"/>
                  <a:gd name="T4" fmla="*/ 10 w 30"/>
                  <a:gd name="T5" fmla="*/ 334 h 345"/>
                  <a:gd name="T6" fmla="*/ 16 w 30"/>
                  <a:gd name="T7" fmla="*/ 319 h 345"/>
                  <a:gd name="T8" fmla="*/ 23 w 30"/>
                  <a:gd name="T9" fmla="*/ 293 h 345"/>
                  <a:gd name="T10" fmla="*/ 24 w 30"/>
                  <a:gd name="T11" fmla="*/ 271 h 345"/>
                  <a:gd name="T12" fmla="*/ 23 w 30"/>
                  <a:gd name="T13" fmla="*/ 254 h 345"/>
                  <a:gd name="T14" fmla="*/ 19 w 30"/>
                  <a:gd name="T15" fmla="*/ 236 h 345"/>
                  <a:gd name="T16" fmla="*/ 17 w 30"/>
                  <a:gd name="T17" fmla="*/ 219 h 345"/>
                  <a:gd name="T18" fmla="*/ 19 w 30"/>
                  <a:gd name="T19" fmla="*/ 210 h 345"/>
                  <a:gd name="T20" fmla="*/ 19 w 30"/>
                  <a:gd name="T21" fmla="*/ 192 h 345"/>
                  <a:gd name="T22" fmla="*/ 13 w 30"/>
                  <a:gd name="T23" fmla="*/ 167 h 345"/>
                  <a:gd name="T24" fmla="*/ 12 w 30"/>
                  <a:gd name="T25" fmla="*/ 158 h 345"/>
                  <a:gd name="T26" fmla="*/ 16 w 30"/>
                  <a:gd name="T27" fmla="*/ 145 h 345"/>
                  <a:gd name="T28" fmla="*/ 20 w 30"/>
                  <a:gd name="T29" fmla="*/ 122 h 345"/>
                  <a:gd name="T30" fmla="*/ 20 w 30"/>
                  <a:gd name="T31" fmla="*/ 117 h 345"/>
                  <a:gd name="T32" fmla="*/ 24 w 30"/>
                  <a:gd name="T33" fmla="*/ 98 h 345"/>
                  <a:gd name="T34" fmla="*/ 24 w 30"/>
                  <a:gd name="T35" fmla="*/ 85 h 345"/>
                  <a:gd name="T36" fmla="*/ 30 w 30"/>
                  <a:gd name="T37" fmla="*/ 84 h 345"/>
                  <a:gd name="T38" fmla="*/ 23 w 30"/>
                  <a:gd name="T39" fmla="*/ 78 h 345"/>
                  <a:gd name="T40" fmla="*/ 30 w 30"/>
                  <a:gd name="T41" fmla="*/ 76 h 345"/>
                  <a:gd name="T42" fmla="*/ 22 w 30"/>
                  <a:gd name="T43" fmla="*/ 72 h 345"/>
                  <a:gd name="T44" fmla="*/ 28 w 30"/>
                  <a:gd name="T45" fmla="*/ 71 h 345"/>
                  <a:gd name="T46" fmla="*/ 20 w 30"/>
                  <a:gd name="T47" fmla="*/ 66 h 345"/>
                  <a:gd name="T48" fmla="*/ 28 w 30"/>
                  <a:gd name="T49" fmla="*/ 65 h 345"/>
                  <a:gd name="T50" fmla="*/ 19 w 30"/>
                  <a:gd name="T51" fmla="*/ 62 h 345"/>
                  <a:gd name="T52" fmla="*/ 16 w 30"/>
                  <a:gd name="T53" fmla="*/ 53 h 345"/>
                  <a:gd name="T54" fmla="*/ 17 w 30"/>
                  <a:gd name="T55" fmla="*/ 40 h 345"/>
                  <a:gd name="T56" fmla="*/ 17 w 30"/>
                  <a:gd name="T57" fmla="*/ 36 h 345"/>
                  <a:gd name="T58" fmla="*/ 18 w 30"/>
                  <a:gd name="T59" fmla="*/ 31 h 345"/>
                  <a:gd name="T60" fmla="*/ 18 w 30"/>
                  <a:gd name="T61" fmla="*/ 24 h 345"/>
                  <a:gd name="T62" fmla="*/ 17 w 30"/>
                  <a:gd name="T63" fmla="*/ 15 h 345"/>
                  <a:gd name="T64" fmla="*/ 16 w 30"/>
                  <a:gd name="T65" fmla="*/ 13 h 345"/>
                  <a:gd name="T66" fmla="*/ 16 w 30"/>
                  <a:gd name="T67" fmla="*/ 9 h 345"/>
                  <a:gd name="T68" fmla="*/ 15 w 30"/>
                  <a:gd name="T69" fmla="*/ 7 h 345"/>
                  <a:gd name="T70" fmla="*/ 13 w 30"/>
                  <a:gd name="T71" fmla="*/ 4 h 345"/>
                  <a:gd name="T72" fmla="*/ 12 w 30"/>
                  <a:gd name="T73" fmla="*/ 1 h 345"/>
                  <a:gd name="T74" fmla="*/ 0 w 30"/>
                  <a:gd name="T75" fmla="*/ 0 h 345"/>
                  <a:gd name="T76" fmla="*/ 0 w 30"/>
                  <a:gd name="T77" fmla="*/ 238 h 345"/>
                  <a:gd name="T78" fmla="*/ 4 w 30"/>
                  <a:gd name="T79" fmla="*/ 237 h 345"/>
                  <a:gd name="T80" fmla="*/ 5 w 30"/>
                  <a:gd name="T81" fmla="*/ 249 h 345"/>
                  <a:gd name="T82" fmla="*/ 4 w 30"/>
                  <a:gd name="T83" fmla="*/ 257 h 345"/>
                  <a:gd name="T84" fmla="*/ 2 w 30"/>
                  <a:gd name="T85" fmla="*/ 257 h 345"/>
                  <a:gd name="T86" fmla="*/ 0 w 30"/>
                  <a:gd name="T87" fmla="*/ 256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0" h="345">
                    <a:moveTo>
                      <a:pt x="0" y="256"/>
                    </a:moveTo>
                    <a:lnTo>
                      <a:pt x="0" y="345"/>
                    </a:lnTo>
                    <a:lnTo>
                      <a:pt x="10" y="334"/>
                    </a:lnTo>
                    <a:lnTo>
                      <a:pt x="16" y="319"/>
                    </a:lnTo>
                    <a:lnTo>
                      <a:pt x="23" y="293"/>
                    </a:lnTo>
                    <a:lnTo>
                      <a:pt x="24" y="271"/>
                    </a:lnTo>
                    <a:lnTo>
                      <a:pt x="23" y="254"/>
                    </a:lnTo>
                    <a:lnTo>
                      <a:pt x="19" y="236"/>
                    </a:lnTo>
                    <a:lnTo>
                      <a:pt x="17" y="219"/>
                    </a:lnTo>
                    <a:lnTo>
                      <a:pt x="19" y="210"/>
                    </a:lnTo>
                    <a:lnTo>
                      <a:pt x="19" y="192"/>
                    </a:lnTo>
                    <a:lnTo>
                      <a:pt x="13" y="167"/>
                    </a:lnTo>
                    <a:lnTo>
                      <a:pt x="12" y="158"/>
                    </a:lnTo>
                    <a:lnTo>
                      <a:pt x="16" y="145"/>
                    </a:lnTo>
                    <a:lnTo>
                      <a:pt x="20" y="122"/>
                    </a:lnTo>
                    <a:lnTo>
                      <a:pt x="20" y="117"/>
                    </a:lnTo>
                    <a:lnTo>
                      <a:pt x="24" y="98"/>
                    </a:lnTo>
                    <a:lnTo>
                      <a:pt x="24" y="85"/>
                    </a:lnTo>
                    <a:lnTo>
                      <a:pt x="30" y="84"/>
                    </a:lnTo>
                    <a:lnTo>
                      <a:pt x="23" y="78"/>
                    </a:lnTo>
                    <a:lnTo>
                      <a:pt x="30" y="76"/>
                    </a:lnTo>
                    <a:lnTo>
                      <a:pt x="22" y="72"/>
                    </a:lnTo>
                    <a:lnTo>
                      <a:pt x="28" y="71"/>
                    </a:lnTo>
                    <a:lnTo>
                      <a:pt x="20" y="66"/>
                    </a:lnTo>
                    <a:lnTo>
                      <a:pt x="28" y="65"/>
                    </a:lnTo>
                    <a:lnTo>
                      <a:pt x="19" y="62"/>
                    </a:lnTo>
                    <a:lnTo>
                      <a:pt x="16" y="53"/>
                    </a:lnTo>
                    <a:lnTo>
                      <a:pt x="17" y="40"/>
                    </a:lnTo>
                    <a:lnTo>
                      <a:pt x="17" y="36"/>
                    </a:lnTo>
                    <a:lnTo>
                      <a:pt x="18" y="31"/>
                    </a:lnTo>
                    <a:lnTo>
                      <a:pt x="18" y="24"/>
                    </a:lnTo>
                    <a:lnTo>
                      <a:pt x="17" y="15"/>
                    </a:lnTo>
                    <a:lnTo>
                      <a:pt x="16" y="13"/>
                    </a:lnTo>
                    <a:lnTo>
                      <a:pt x="16" y="9"/>
                    </a:lnTo>
                    <a:lnTo>
                      <a:pt x="15" y="7"/>
                    </a:lnTo>
                    <a:lnTo>
                      <a:pt x="13" y="4"/>
                    </a:lnTo>
                    <a:lnTo>
                      <a:pt x="12" y="1"/>
                    </a:lnTo>
                    <a:lnTo>
                      <a:pt x="0" y="0"/>
                    </a:lnTo>
                    <a:lnTo>
                      <a:pt x="0" y="238"/>
                    </a:lnTo>
                    <a:lnTo>
                      <a:pt x="4" y="237"/>
                    </a:lnTo>
                    <a:lnTo>
                      <a:pt x="5" y="249"/>
                    </a:lnTo>
                    <a:lnTo>
                      <a:pt x="4" y="257"/>
                    </a:lnTo>
                    <a:lnTo>
                      <a:pt x="2" y="257"/>
                    </a:lnTo>
                    <a:lnTo>
                      <a:pt x="0" y="25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7" name="Freeform 583"/>
              <p:cNvSpPr>
                <a:spLocks/>
              </p:cNvSpPr>
              <p:nvPr/>
            </p:nvSpPr>
            <p:spPr bwMode="auto">
              <a:xfrm>
                <a:off x="6326193" y="2978194"/>
                <a:ext cx="13679" cy="23149"/>
              </a:xfrm>
              <a:custGeom>
                <a:avLst/>
                <a:gdLst>
                  <a:gd name="T0" fmla="*/ 0 w 13"/>
                  <a:gd name="T1" fmla="*/ 0 h 22"/>
                  <a:gd name="T2" fmla="*/ 0 w 13"/>
                  <a:gd name="T3" fmla="*/ 22 h 22"/>
                  <a:gd name="T4" fmla="*/ 9 w 13"/>
                  <a:gd name="T5" fmla="*/ 21 h 22"/>
                  <a:gd name="T6" fmla="*/ 13 w 13"/>
                  <a:gd name="T7" fmla="*/ 17 h 22"/>
                  <a:gd name="T8" fmla="*/ 13 w 13"/>
                  <a:gd name="T9" fmla="*/ 6 h 22"/>
                  <a:gd name="T10" fmla="*/ 9 w 13"/>
                  <a:gd name="T11" fmla="*/ 0 h 22"/>
                  <a:gd name="T12" fmla="*/ 0 w 13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22">
                    <a:moveTo>
                      <a:pt x="0" y="0"/>
                    </a:moveTo>
                    <a:lnTo>
                      <a:pt x="0" y="22"/>
                    </a:lnTo>
                    <a:lnTo>
                      <a:pt x="9" y="21"/>
                    </a:lnTo>
                    <a:lnTo>
                      <a:pt x="13" y="17"/>
                    </a:lnTo>
                    <a:lnTo>
                      <a:pt x="13" y="6"/>
                    </a:ln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8" name="Freeform 584"/>
              <p:cNvSpPr>
                <a:spLocks/>
              </p:cNvSpPr>
              <p:nvPr/>
            </p:nvSpPr>
            <p:spPr bwMode="auto">
              <a:xfrm>
                <a:off x="6123113" y="2970828"/>
                <a:ext cx="203079" cy="422993"/>
              </a:xfrm>
              <a:custGeom>
                <a:avLst/>
                <a:gdLst>
                  <a:gd name="T0" fmla="*/ 193 w 193"/>
                  <a:gd name="T1" fmla="*/ 7 h 402"/>
                  <a:gd name="T2" fmla="*/ 173 w 193"/>
                  <a:gd name="T3" fmla="*/ 12 h 402"/>
                  <a:gd name="T4" fmla="*/ 146 w 193"/>
                  <a:gd name="T5" fmla="*/ 22 h 402"/>
                  <a:gd name="T6" fmla="*/ 119 w 193"/>
                  <a:gd name="T7" fmla="*/ 29 h 402"/>
                  <a:gd name="T8" fmla="*/ 120 w 193"/>
                  <a:gd name="T9" fmla="*/ 39 h 402"/>
                  <a:gd name="T10" fmla="*/ 138 w 193"/>
                  <a:gd name="T11" fmla="*/ 57 h 402"/>
                  <a:gd name="T12" fmla="*/ 142 w 193"/>
                  <a:gd name="T13" fmla="*/ 51 h 402"/>
                  <a:gd name="T14" fmla="*/ 158 w 193"/>
                  <a:gd name="T15" fmla="*/ 47 h 402"/>
                  <a:gd name="T16" fmla="*/ 160 w 193"/>
                  <a:gd name="T17" fmla="*/ 58 h 402"/>
                  <a:gd name="T18" fmla="*/ 146 w 193"/>
                  <a:gd name="T19" fmla="*/ 61 h 402"/>
                  <a:gd name="T20" fmla="*/ 132 w 193"/>
                  <a:gd name="T21" fmla="*/ 58 h 402"/>
                  <a:gd name="T22" fmla="*/ 138 w 193"/>
                  <a:gd name="T23" fmla="*/ 70 h 402"/>
                  <a:gd name="T24" fmla="*/ 144 w 193"/>
                  <a:gd name="T25" fmla="*/ 81 h 402"/>
                  <a:gd name="T26" fmla="*/ 133 w 193"/>
                  <a:gd name="T27" fmla="*/ 84 h 402"/>
                  <a:gd name="T28" fmla="*/ 115 w 193"/>
                  <a:gd name="T29" fmla="*/ 66 h 402"/>
                  <a:gd name="T30" fmla="*/ 104 w 193"/>
                  <a:gd name="T31" fmla="*/ 18 h 402"/>
                  <a:gd name="T32" fmla="*/ 91 w 193"/>
                  <a:gd name="T33" fmla="*/ 0 h 402"/>
                  <a:gd name="T34" fmla="*/ 72 w 193"/>
                  <a:gd name="T35" fmla="*/ 4 h 402"/>
                  <a:gd name="T36" fmla="*/ 77 w 193"/>
                  <a:gd name="T37" fmla="*/ 63 h 402"/>
                  <a:gd name="T38" fmla="*/ 85 w 193"/>
                  <a:gd name="T39" fmla="*/ 130 h 402"/>
                  <a:gd name="T40" fmla="*/ 66 w 193"/>
                  <a:gd name="T41" fmla="*/ 149 h 402"/>
                  <a:gd name="T42" fmla="*/ 20 w 193"/>
                  <a:gd name="T43" fmla="*/ 150 h 402"/>
                  <a:gd name="T44" fmla="*/ 0 w 193"/>
                  <a:gd name="T45" fmla="*/ 169 h 402"/>
                  <a:gd name="T46" fmla="*/ 25 w 193"/>
                  <a:gd name="T47" fmla="*/ 184 h 402"/>
                  <a:gd name="T48" fmla="*/ 45 w 193"/>
                  <a:gd name="T49" fmla="*/ 181 h 402"/>
                  <a:gd name="T50" fmla="*/ 114 w 193"/>
                  <a:gd name="T51" fmla="*/ 192 h 402"/>
                  <a:gd name="T52" fmla="*/ 83 w 193"/>
                  <a:gd name="T53" fmla="*/ 247 h 402"/>
                  <a:gd name="T54" fmla="*/ 78 w 193"/>
                  <a:gd name="T55" fmla="*/ 275 h 402"/>
                  <a:gd name="T56" fmla="*/ 107 w 193"/>
                  <a:gd name="T57" fmla="*/ 310 h 402"/>
                  <a:gd name="T58" fmla="*/ 110 w 193"/>
                  <a:gd name="T59" fmla="*/ 323 h 402"/>
                  <a:gd name="T60" fmla="*/ 81 w 193"/>
                  <a:gd name="T61" fmla="*/ 341 h 402"/>
                  <a:gd name="T62" fmla="*/ 74 w 193"/>
                  <a:gd name="T63" fmla="*/ 364 h 402"/>
                  <a:gd name="T64" fmla="*/ 93 w 193"/>
                  <a:gd name="T65" fmla="*/ 373 h 402"/>
                  <a:gd name="T66" fmla="*/ 140 w 193"/>
                  <a:gd name="T67" fmla="*/ 369 h 402"/>
                  <a:gd name="T68" fmla="*/ 160 w 193"/>
                  <a:gd name="T69" fmla="*/ 368 h 402"/>
                  <a:gd name="T70" fmla="*/ 181 w 193"/>
                  <a:gd name="T71" fmla="*/ 348 h 402"/>
                  <a:gd name="T72" fmla="*/ 187 w 193"/>
                  <a:gd name="T73" fmla="*/ 350 h 402"/>
                  <a:gd name="T74" fmla="*/ 172 w 193"/>
                  <a:gd name="T75" fmla="*/ 369 h 402"/>
                  <a:gd name="T76" fmla="*/ 104 w 193"/>
                  <a:gd name="T77" fmla="*/ 384 h 402"/>
                  <a:gd name="T78" fmla="*/ 94 w 193"/>
                  <a:gd name="T79" fmla="*/ 394 h 402"/>
                  <a:gd name="T80" fmla="*/ 100 w 193"/>
                  <a:gd name="T81" fmla="*/ 402 h 402"/>
                  <a:gd name="T82" fmla="*/ 140 w 193"/>
                  <a:gd name="T83" fmla="*/ 397 h 402"/>
                  <a:gd name="T84" fmla="*/ 179 w 193"/>
                  <a:gd name="T85" fmla="*/ 384 h 402"/>
                  <a:gd name="T86" fmla="*/ 193 w 193"/>
                  <a:gd name="T87" fmla="*/ 375 h 402"/>
                  <a:gd name="T88" fmla="*/ 187 w 193"/>
                  <a:gd name="T89" fmla="*/ 281 h 402"/>
                  <a:gd name="T90" fmla="*/ 191 w 193"/>
                  <a:gd name="T91" fmla="*/ 268 h 402"/>
                  <a:gd name="T92" fmla="*/ 193 w 193"/>
                  <a:gd name="T93" fmla="*/ 30 h 402"/>
                  <a:gd name="T94" fmla="*/ 193 w 193"/>
                  <a:gd name="T95" fmla="*/ 29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93" h="402">
                    <a:moveTo>
                      <a:pt x="193" y="29"/>
                    </a:moveTo>
                    <a:lnTo>
                      <a:pt x="193" y="7"/>
                    </a:lnTo>
                    <a:lnTo>
                      <a:pt x="187" y="7"/>
                    </a:lnTo>
                    <a:lnTo>
                      <a:pt x="173" y="12"/>
                    </a:lnTo>
                    <a:lnTo>
                      <a:pt x="152" y="12"/>
                    </a:lnTo>
                    <a:lnTo>
                      <a:pt x="146" y="22"/>
                    </a:lnTo>
                    <a:lnTo>
                      <a:pt x="128" y="29"/>
                    </a:lnTo>
                    <a:lnTo>
                      <a:pt x="119" y="29"/>
                    </a:lnTo>
                    <a:lnTo>
                      <a:pt x="117" y="36"/>
                    </a:lnTo>
                    <a:lnTo>
                      <a:pt x="120" y="39"/>
                    </a:lnTo>
                    <a:lnTo>
                      <a:pt x="123" y="49"/>
                    </a:lnTo>
                    <a:lnTo>
                      <a:pt x="138" y="57"/>
                    </a:lnTo>
                    <a:lnTo>
                      <a:pt x="140" y="52"/>
                    </a:lnTo>
                    <a:lnTo>
                      <a:pt x="142" y="51"/>
                    </a:lnTo>
                    <a:lnTo>
                      <a:pt x="152" y="47"/>
                    </a:lnTo>
                    <a:lnTo>
                      <a:pt x="158" y="47"/>
                    </a:lnTo>
                    <a:lnTo>
                      <a:pt x="160" y="50"/>
                    </a:lnTo>
                    <a:lnTo>
                      <a:pt x="160" y="58"/>
                    </a:lnTo>
                    <a:lnTo>
                      <a:pt x="152" y="61"/>
                    </a:lnTo>
                    <a:lnTo>
                      <a:pt x="146" y="61"/>
                    </a:lnTo>
                    <a:lnTo>
                      <a:pt x="139" y="57"/>
                    </a:lnTo>
                    <a:lnTo>
                      <a:pt x="132" y="58"/>
                    </a:lnTo>
                    <a:lnTo>
                      <a:pt x="133" y="67"/>
                    </a:lnTo>
                    <a:lnTo>
                      <a:pt x="138" y="70"/>
                    </a:lnTo>
                    <a:lnTo>
                      <a:pt x="151" y="70"/>
                    </a:lnTo>
                    <a:lnTo>
                      <a:pt x="144" y="81"/>
                    </a:lnTo>
                    <a:lnTo>
                      <a:pt x="138" y="84"/>
                    </a:lnTo>
                    <a:lnTo>
                      <a:pt x="133" y="84"/>
                    </a:lnTo>
                    <a:lnTo>
                      <a:pt x="127" y="80"/>
                    </a:lnTo>
                    <a:lnTo>
                      <a:pt x="115" y="66"/>
                    </a:lnTo>
                    <a:lnTo>
                      <a:pt x="107" y="50"/>
                    </a:lnTo>
                    <a:lnTo>
                      <a:pt x="104" y="18"/>
                    </a:lnTo>
                    <a:lnTo>
                      <a:pt x="101" y="7"/>
                    </a:lnTo>
                    <a:lnTo>
                      <a:pt x="91" y="0"/>
                    </a:lnTo>
                    <a:lnTo>
                      <a:pt x="76" y="2"/>
                    </a:lnTo>
                    <a:lnTo>
                      <a:pt x="72" y="4"/>
                    </a:lnTo>
                    <a:lnTo>
                      <a:pt x="72" y="45"/>
                    </a:lnTo>
                    <a:lnTo>
                      <a:pt x="77" y="63"/>
                    </a:lnTo>
                    <a:lnTo>
                      <a:pt x="81" y="99"/>
                    </a:lnTo>
                    <a:lnTo>
                      <a:pt x="85" y="130"/>
                    </a:lnTo>
                    <a:lnTo>
                      <a:pt x="89" y="139"/>
                    </a:lnTo>
                    <a:lnTo>
                      <a:pt x="66" y="149"/>
                    </a:lnTo>
                    <a:lnTo>
                      <a:pt x="50" y="150"/>
                    </a:lnTo>
                    <a:lnTo>
                      <a:pt x="20" y="150"/>
                    </a:lnTo>
                    <a:lnTo>
                      <a:pt x="8" y="154"/>
                    </a:lnTo>
                    <a:lnTo>
                      <a:pt x="0" y="169"/>
                    </a:lnTo>
                    <a:lnTo>
                      <a:pt x="4" y="181"/>
                    </a:lnTo>
                    <a:lnTo>
                      <a:pt x="25" y="184"/>
                    </a:lnTo>
                    <a:lnTo>
                      <a:pt x="37" y="183"/>
                    </a:lnTo>
                    <a:lnTo>
                      <a:pt x="45" y="181"/>
                    </a:lnTo>
                    <a:lnTo>
                      <a:pt x="64" y="181"/>
                    </a:lnTo>
                    <a:lnTo>
                      <a:pt x="114" y="192"/>
                    </a:lnTo>
                    <a:lnTo>
                      <a:pt x="121" y="215"/>
                    </a:lnTo>
                    <a:lnTo>
                      <a:pt x="83" y="247"/>
                    </a:lnTo>
                    <a:lnTo>
                      <a:pt x="78" y="256"/>
                    </a:lnTo>
                    <a:lnTo>
                      <a:pt x="78" y="275"/>
                    </a:lnTo>
                    <a:lnTo>
                      <a:pt x="83" y="285"/>
                    </a:lnTo>
                    <a:lnTo>
                      <a:pt x="107" y="310"/>
                    </a:lnTo>
                    <a:lnTo>
                      <a:pt x="112" y="316"/>
                    </a:lnTo>
                    <a:lnTo>
                      <a:pt x="110" y="323"/>
                    </a:lnTo>
                    <a:lnTo>
                      <a:pt x="104" y="336"/>
                    </a:lnTo>
                    <a:lnTo>
                      <a:pt x="81" y="341"/>
                    </a:lnTo>
                    <a:lnTo>
                      <a:pt x="75" y="346"/>
                    </a:lnTo>
                    <a:lnTo>
                      <a:pt x="74" y="364"/>
                    </a:lnTo>
                    <a:lnTo>
                      <a:pt x="81" y="370"/>
                    </a:lnTo>
                    <a:lnTo>
                      <a:pt x="93" y="373"/>
                    </a:lnTo>
                    <a:lnTo>
                      <a:pt x="120" y="373"/>
                    </a:lnTo>
                    <a:lnTo>
                      <a:pt x="140" y="369"/>
                    </a:lnTo>
                    <a:lnTo>
                      <a:pt x="151" y="369"/>
                    </a:lnTo>
                    <a:lnTo>
                      <a:pt x="160" y="368"/>
                    </a:lnTo>
                    <a:lnTo>
                      <a:pt x="171" y="362"/>
                    </a:lnTo>
                    <a:lnTo>
                      <a:pt x="181" y="348"/>
                    </a:lnTo>
                    <a:lnTo>
                      <a:pt x="187" y="337"/>
                    </a:lnTo>
                    <a:lnTo>
                      <a:pt x="187" y="350"/>
                    </a:lnTo>
                    <a:lnTo>
                      <a:pt x="183" y="357"/>
                    </a:lnTo>
                    <a:lnTo>
                      <a:pt x="172" y="369"/>
                    </a:lnTo>
                    <a:lnTo>
                      <a:pt x="147" y="375"/>
                    </a:lnTo>
                    <a:lnTo>
                      <a:pt x="104" y="384"/>
                    </a:lnTo>
                    <a:lnTo>
                      <a:pt x="97" y="387"/>
                    </a:lnTo>
                    <a:lnTo>
                      <a:pt x="94" y="394"/>
                    </a:lnTo>
                    <a:lnTo>
                      <a:pt x="96" y="399"/>
                    </a:lnTo>
                    <a:lnTo>
                      <a:pt x="100" y="402"/>
                    </a:lnTo>
                    <a:lnTo>
                      <a:pt x="115" y="402"/>
                    </a:lnTo>
                    <a:lnTo>
                      <a:pt x="140" y="397"/>
                    </a:lnTo>
                    <a:lnTo>
                      <a:pt x="160" y="392"/>
                    </a:lnTo>
                    <a:lnTo>
                      <a:pt x="179" y="384"/>
                    </a:lnTo>
                    <a:lnTo>
                      <a:pt x="191" y="377"/>
                    </a:lnTo>
                    <a:lnTo>
                      <a:pt x="193" y="375"/>
                    </a:lnTo>
                    <a:lnTo>
                      <a:pt x="193" y="286"/>
                    </a:lnTo>
                    <a:lnTo>
                      <a:pt x="187" y="281"/>
                    </a:lnTo>
                    <a:lnTo>
                      <a:pt x="187" y="275"/>
                    </a:lnTo>
                    <a:lnTo>
                      <a:pt x="191" y="268"/>
                    </a:lnTo>
                    <a:lnTo>
                      <a:pt x="193" y="268"/>
                    </a:lnTo>
                    <a:lnTo>
                      <a:pt x="193" y="30"/>
                    </a:lnTo>
                    <a:lnTo>
                      <a:pt x="187" y="29"/>
                    </a:lnTo>
                    <a:lnTo>
                      <a:pt x="193" y="2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9" name="Freeform 585"/>
              <p:cNvSpPr>
                <a:spLocks/>
              </p:cNvSpPr>
              <p:nvPr/>
            </p:nvSpPr>
            <p:spPr bwMode="auto">
              <a:xfrm>
                <a:off x="6248328" y="2978194"/>
                <a:ext cx="91544" cy="25253"/>
              </a:xfrm>
              <a:custGeom>
                <a:avLst/>
                <a:gdLst>
                  <a:gd name="T0" fmla="*/ 0 w 87"/>
                  <a:gd name="T1" fmla="*/ 22 h 24"/>
                  <a:gd name="T2" fmla="*/ 9 w 87"/>
                  <a:gd name="T3" fmla="*/ 22 h 24"/>
                  <a:gd name="T4" fmla="*/ 27 w 87"/>
                  <a:gd name="T5" fmla="*/ 15 h 24"/>
                  <a:gd name="T6" fmla="*/ 33 w 87"/>
                  <a:gd name="T7" fmla="*/ 5 h 24"/>
                  <a:gd name="T8" fmla="*/ 54 w 87"/>
                  <a:gd name="T9" fmla="*/ 5 h 24"/>
                  <a:gd name="T10" fmla="*/ 68 w 87"/>
                  <a:gd name="T11" fmla="*/ 0 h 24"/>
                  <a:gd name="T12" fmla="*/ 83 w 87"/>
                  <a:gd name="T13" fmla="*/ 0 h 24"/>
                  <a:gd name="T14" fmla="*/ 87 w 87"/>
                  <a:gd name="T15" fmla="*/ 6 h 24"/>
                  <a:gd name="T16" fmla="*/ 87 w 87"/>
                  <a:gd name="T17" fmla="*/ 17 h 24"/>
                  <a:gd name="T18" fmla="*/ 83 w 87"/>
                  <a:gd name="T19" fmla="*/ 21 h 24"/>
                  <a:gd name="T20" fmla="*/ 68 w 87"/>
                  <a:gd name="T21" fmla="*/ 22 h 24"/>
                  <a:gd name="T22" fmla="*/ 86 w 87"/>
                  <a:gd name="T2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7" h="24">
                    <a:moveTo>
                      <a:pt x="0" y="22"/>
                    </a:moveTo>
                    <a:lnTo>
                      <a:pt x="9" y="22"/>
                    </a:lnTo>
                    <a:lnTo>
                      <a:pt x="27" y="15"/>
                    </a:lnTo>
                    <a:lnTo>
                      <a:pt x="33" y="5"/>
                    </a:lnTo>
                    <a:lnTo>
                      <a:pt x="54" y="5"/>
                    </a:lnTo>
                    <a:lnTo>
                      <a:pt x="68" y="0"/>
                    </a:lnTo>
                    <a:lnTo>
                      <a:pt x="83" y="0"/>
                    </a:lnTo>
                    <a:lnTo>
                      <a:pt x="87" y="6"/>
                    </a:lnTo>
                    <a:lnTo>
                      <a:pt x="87" y="17"/>
                    </a:lnTo>
                    <a:lnTo>
                      <a:pt x="83" y="21"/>
                    </a:lnTo>
                    <a:lnTo>
                      <a:pt x="68" y="22"/>
                    </a:lnTo>
                    <a:lnTo>
                      <a:pt x="86" y="24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0" name="Freeform 586"/>
              <p:cNvSpPr>
                <a:spLocks/>
              </p:cNvSpPr>
              <p:nvPr/>
            </p:nvSpPr>
            <p:spPr bwMode="auto">
              <a:xfrm>
                <a:off x="6338819" y="3003447"/>
                <a:ext cx="6313" cy="41037"/>
              </a:xfrm>
              <a:custGeom>
                <a:avLst/>
                <a:gdLst>
                  <a:gd name="T0" fmla="*/ 0 w 6"/>
                  <a:gd name="T1" fmla="*/ 0 h 39"/>
                  <a:gd name="T2" fmla="*/ 1 w 6"/>
                  <a:gd name="T3" fmla="*/ 3 h 39"/>
                  <a:gd name="T4" fmla="*/ 3 w 6"/>
                  <a:gd name="T5" fmla="*/ 6 h 39"/>
                  <a:gd name="T6" fmla="*/ 4 w 6"/>
                  <a:gd name="T7" fmla="*/ 8 h 39"/>
                  <a:gd name="T8" fmla="*/ 4 w 6"/>
                  <a:gd name="T9" fmla="*/ 12 h 39"/>
                  <a:gd name="T10" fmla="*/ 5 w 6"/>
                  <a:gd name="T11" fmla="*/ 14 h 39"/>
                  <a:gd name="T12" fmla="*/ 6 w 6"/>
                  <a:gd name="T13" fmla="*/ 23 h 39"/>
                  <a:gd name="T14" fmla="*/ 6 w 6"/>
                  <a:gd name="T15" fmla="*/ 30 h 39"/>
                  <a:gd name="T16" fmla="*/ 5 w 6"/>
                  <a:gd name="T17" fmla="*/ 35 h 39"/>
                  <a:gd name="T18" fmla="*/ 5 w 6"/>
                  <a:gd name="T1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39">
                    <a:moveTo>
                      <a:pt x="0" y="0"/>
                    </a:moveTo>
                    <a:lnTo>
                      <a:pt x="1" y="3"/>
                    </a:lnTo>
                    <a:lnTo>
                      <a:pt x="3" y="6"/>
                    </a:lnTo>
                    <a:lnTo>
                      <a:pt x="4" y="8"/>
                    </a:lnTo>
                    <a:lnTo>
                      <a:pt x="4" y="12"/>
                    </a:lnTo>
                    <a:lnTo>
                      <a:pt x="5" y="14"/>
                    </a:lnTo>
                    <a:lnTo>
                      <a:pt x="6" y="23"/>
                    </a:lnTo>
                    <a:lnTo>
                      <a:pt x="6" y="30"/>
                    </a:lnTo>
                    <a:lnTo>
                      <a:pt x="5" y="35"/>
                    </a:lnTo>
                    <a:lnTo>
                      <a:pt x="5" y="39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1" name="Freeform 587"/>
              <p:cNvSpPr>
                <a:spLocks/>
              </p:cNvSpPr>
              <p:nvPr/>
            </p:nvSpPr>
            <p:spPr bwMode="auto">
              <a:xfrm>
                <a:off x="6123113" y="2970828"/>
                <a:ext cx="234646" cy="422993"/>
              </a:xfrm>
              <a:custGeom>
                <a:avLst/>
                <a:gdLst>
                  <a:gd name="T0" fmla="*/ 209 w 223"/>
                  <a:gd name="T1" fmla="*/ 83 h 402"/>
                  <a:gd name="T2" fmla="*/ 221 w 223"/>
                  <a:gd name="T3" fmla="*/ 95 h 402"/>
                  <a:gd name="T4" fmla="*/ 221 w 223"/>
                  <a:gd name="T5" fmla="*/ 101 h 402"/>
                  <a:gd name="T6" fmla="*/ 223 w 223"/>
                  <a:gd name="T7" fmla="*/ 106 h 402"/>
                  <a:gd name="T8" fmla="*/ 223 w 223"/>
                  <a:gd name="T9" fmla="*/ 114 h 402"/>
                  <a:gd name="T10" fmla="*/ 217 w 223"/>
                  <a:gd name="T11" fmla="*/ 128 h 402"/>
                  <a:gd name="T12" fmla="*/ 213 w 223"/>
                  <a:gd name="T13" fmla="*/ 152 h 402"/>
                  <a:gd name="T14" fmla="*/ 205 w 223"/>
                  <a:gd name="T15" fmla="*/ 188 h 402"/>
                  <a:gd name="T16" fmla="*/ 212 w 223"/>
                  <a:gd name="T17" fmla="*/ 222 h 402"/>
                  <a:gd name="T18" fmla="*/ 210 w 223"/>
                  <a:gd name="T19" fmla="*/ 249 h 402"/>
                  <a:gd name="T20" fmla="*/ 216 w 223"/>
                  <a:gd name="T21" fmla="*/ 284 h 402"/>
                  <a:gd name="T22" fmla="*/ 216 w 223"/>
                  <a:gd name="T23" fmla="*/ 323 h 402"/>
                  <a:gd name="T24" fmla="*/ 203 w 223"/>
                  <a:gd name="T25" fmla="*/ 364 h 402"/>
                  <a:gd name="T26" fmla="*/ 179 w 223"/>
                  <a:gd name="T27" fmla="*/ 384 h 402"/>
                  <a:gd name="T28" fmla="*/ 140 w 223"/>
                  <a:gd name="T29" fmla="*/ 397 h 402"/>
                  <a:gd name="T30" fmla="*/ 100 w 223"/>
                  <a:gd name="T31" fmla="*/ 402 h 402"/>
                  <a:gd name="T32" fmla="*/ 94 w 223"/>
                  <a:gd name="T33" fmla="*/ 394 h 402"/>
                  <a:gd name="T34" fmla="*/ 104 w 223"/>
                  <a:gd name="T35" fmla="*/ 384 h 402"/>
                  <a:gd name="T36" fmla="*/ 172 w 223"/>
                  <a:gd name="T37" fmla="*/ 369 h 402"/>
                  <a:gd name="T38" fmla="*/ 187 w 223"/>
                  <a:gd name="T39" fmla="*/ 350 h 402"/>
                  <a:gd name="T40" fmla="*/ 181 w 223"/>
                  <a:gd name="T41" fmla="*/ 348 h 402"/>
                  <a:gd name="T42" fmla="*/ 160 w 223"/>
                  <a:gd name="T43" fmla="*/ 368 h 402"/>
                  <a:gd name="T44" fmla="*/ 140 w 223"/>
                  <a:gd name="T45" fmla="*/ 369 h 402"/>
                  <a:gd name="T46" fmla="*/ 93 w 223"/>
                  <a:gd name="T47" fmla="*/ 373 h 402"/>
                  <a:gd name="T48" fmla="*/ 74 w 223"/>
                  <a:gd name="T49" fmla="*/ 364 h 402"/>
                  <a:gd name="T50" fmla="*/ 81 w 223"/>
                  <a:gd name="T51" fmla="*/ 341 h 402"/>
                  <a:gd name="T52" fmla="*/ 110 w 223"/>
                  <a:gd name="T53" fmla="*/ 323 h 402"/>
                  <a:gd name="T54" fmla="*/ 107 w 223"/>
                  <a:gd name="T55" fmla="*/ 310 h 402"/>
                  <a:gd name="T56" fmla="*/ 78 w 223"/>
                  <a:gd name="T57" fmla="*/ 275 h 402"/>
                  <a:gd name="T58" fmla="*/ 83 w 223"/>
                  <a:gd name="T59" fmla="*/ 247 h 402"/>
                  <a:gd name="T60" fmla="*/ 114 w 223"/>
                  <a:gd name="T61" fmla="*/ 192 h 402"/>
                  <a:gd name="T62" fmla="*/ 45 w 223"/>
                  <a:gd name="T63" fmla="*/ 181 h 402"/>
                  <a:gd name="T64" fmla="*/ 25 w 223"/>
                  <a:gd name="T65" fmla="*/ 184 h 402"/>
                  <a:gd name="T66" fmla="*/ 0 w 223"/>
                  <a:gd name="T67" fmla="*/ 169 h 402"/>
                  <a:gd name="T68" fmla="*/ 20 w 223"/>
                  <a:gd name="T69" fmla="*/ 150 h 402"/>
                  <a:gd name="T70" fmla="*/ 66 w 223"/>
                  <a:gd name="T71" fmla="*/ 149 h 402"/>
                  <a:gd name="T72" fmla="*/ 85 w 223"/>
                  <a:gd name="T73" fmla="*/ 130 h 402"/>
                  <a:gd name="T74" fmla="*/ 77 w 223"/>
                  <a:gd name="T75" fmla="*/ 63 h 402"/>
                  <a:gd name="T76" fmla="*/ 72 w 223"/>
                  <a:gd name="T77" fmla="*/ 4 h 402"/>
                  <a:gd name="T78" fmla="*/ 91 w 223"/>
                  <a:gd name="T79" fmla="*/ 0 h 402"/>
                  <a:gd name="T80" fmla="*/ 104 w 223"/>
                  <a:gd name="T81" fmla="*/ 18 h 402"/>
                  <a:gd name="T82" fmla="*/ 115 w 223"/>
                  <a:gd name="T83" fmla="*/ 66 h 402"/>
                  <a:gd name="T84" fmla="*/ 133 w 223"/>
                  <a:gd name="T85" fmla="*/ 84 h 402"/>
                  <a:gd name="T86" fmla="*/ 144 w 223"/>
                  <a:gd name="T87" fmla="*/ 81 h 402"/>
                  <a:gd name="T88" fmla="*/ 138 w 223"/>
                  <a:gd name="T89" fmla="*/ 70 h 402"/>
                  <a:gd name="T90" fmla="*/ 132 w 223"/>
                  <a:gd name="T91" fmla="*/ 58 h 402"/>
                  <a:gd name="T92" fmla="*/ 146 w 223"/>
                  <a:gd name="T93" fmla="*/ 61 h 402"/>
                  <a:gd name="T94" fmla="*/ 160 w 223"/>
                  <a:gd name="T95" fmla="*/ 58 h 402"/>
                  <a:gd name="T96" fmla="*/ 158 w 223"/>
                  <a:gd name="T97" fmla="*/ 47 h 402"/>
                  <a:gd name="T98" fmla="*/ 142 w 223"/>
                  <a:gd name="T99" fmla="*/ 51 h 402"/>
                  <a:gd name="T100" fmla="*/ 138 w 223"/>
                  <a:gd name="T101" fmla="*/ 57 h 402"/>
                  <a:gd name="T102" fmla="*/ 120 w 223"/>
                  <a:gd name="T103" fmla="*/ 39 h 402"/>
                  <a:gd name="T104" fmla="*/ 119 w 223"/>
                  <a:gd name="T105" fmla="*/ 29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23" h="402">
                    <a:moveTo>
                      <a:pt x="210" y="70"/>
                    </a:moveTo>
                    <a:lnTo>
                      <a:pt x="209" y="83"/>
                    </a:lnTo>
                    <a:lnTo>
                      <a:pt x="212" y="92"/>
                    </a:lnTo>
                    <a:lnTo>
                      <a:pt x="221" y="95"/>
                    </a:lnTo>
                    <a:lnTo>
                      <a:pt x="213" y="96"/>
                    </a:lnTo>
                    <a:lnTo>
                      <a:pt x="221" y="101"/>
                    </a:lnTo>
                    <a:lnTo>
                      <a:pt x="215" y="102"/>
                    </a:lnTo>
                    <a:lnTo>
                      <a:pt x="223" y="106"/>
                    </a:lnTo>
                    <a:lnTo>
                      <a:pt x="216" y="108"/>
                    </a:lnTo>
                    <a:lnTo>
                      <a:pt x="223" y="114"/>
                    </a:lnTo>
                    <a:lnTo>
                      <a:pt x="217" y="115"/>
                    </a:lnTo>
                    <a:lnTo>
                      <a:pt x="217" y="128"/>
                    </a:lnTo>
                    <a:lnTo>
                      <a:pt x="213" y="147"/>
                    </a:lnTo>
                    <a:lnTo>
                      <a:pt x="213" y="152"/>
                    </a:lnTo>
                    <a:lnTo>
                      <a:pt x="209" y="175"/>
                    </a:lnTo>
                    <a:lnTo>
                      <a:pt x="205" y="188"/>
                    </a:lnTo>
                    <a:lnTo>
                      <a:pt x="206" y="197"/>
                    </a:lnTo>
                    <a:lnTo>
                      <a:pt x="212" y="222"/>
                    </a:lnTo>
                    <a:lnTo>
                      <a:pt x="212" y="240"/>
                    </a:lnTo>
                    <a:lnTo>
                      <a:pt x="210" y="249"/>
                    </a:lnTo>
                    <a:lnTo>
                      <a:pt x="212" y="266"/>
                    </a:lnTo>
                    <a:lnTo>
                      <a:pt x="216" y="284"/>
                    </a:lnTo>
                    <a:lnTo>
                      <a:pt x="217" y="301"/>
                    </a:lnTo>
                    <a:lnTo>
                      <a:pt x="216" y="323"/>
                    </a:lnTo>
                    <a:lnTo>
                      <a:pt x="209" y="349"/>
                    </a:lnTo>
                    <a:lnTo>
                      <a:pt x="203" y="364"/>
                    </a:lnTo>
                    <a:lnTo>
                      <a:pt x="191" y="377"/>
                    </a:lnTo>
                    <a:lnTo>
                      <a:pt x="179" y="384"/>
                    </a:lnTo>
                    <a:lnTo>
                      <a:pt x="160" y="392"/>
                    </a:lnTo>
                    <a:lnTo>
                      <a:pt x="140" y="397"/>
                    </a:lnTo>
                    <a:lnTo>
                      <a:pt x="115" y="402"/>
                    </a:lnTo>
                    <a:lnTo>
                      <a:pt x="100" y="402"/>
                    </a:lnTo>
                    <a:lnTo>
                      <a:pt x="96" y="399"/>
                    </a:lnTo>
                    <a:lnTo>
                      <a:pt x="94" y="394"/>
                    </a:lnTo>
                    <a:lnTo>
                      <a:pt x="97" y="387"/>
                    </a:lnTo>
                    <a:lnTo>
                      <a:pt x="104" y="384"/>
                    </a:lnTo>
                    <a:lnTo>
                      <a:pt x="147" y="375"/>
                    </a:lnTo>
                    <a:lnTo>
                      <a:pt x="172" y="369"/>
                    </a:lnTo>
                    <a:lnTo>
                      <a:pt x="183" y="357"/>
                    </a:lnTo>
                    <a:lnTo>
                      <a:pt x="187" y="350"/>
                    </a:lnTo>
                    <a:lnTo>
                      <a:pt x="187" y="337"/>
                    </a:lnTo>
                    <a:lnTo>
                      <a:pt x="181" y="348"/>
                    </a:lnTo>
                    <a:lnTo>
                      <a:pt x="171" y="362"/>
                    </a:lnTo>
                    <a:lnTo>
                      <a:pt x="160" y="368"/>
                    </a:lnTo>
                    <a:lnTo>
                      <a:pt x="151" y="369"/>
                    </a:lnTo>
                    <a:lnTo>
                      <a:pt x="140" y="369"/>
                    </a:lnTo>
                    <a:lnTo>
                      <a:pt x="120" y="373"/>
                    </a:lnTo>
                    <a:lnTo>
                      <a:pt x="93" y="373"/>
                    </a:lnTo>
                    <a:lnTo>
                      <a:pt x="81" y="370"/>
                    </a:lnTo>
                    <a:lnTo>
                      <a:pt x="74" y="364"/>
                    </a:lnTo>
                    <a:lnTo>
                      <a:pt x="75" y="346"/>
                    </a:lnTo>
                    <a:lnTo>
                      <a:pt x="81" y="341"/>
                    </a:lnTo>
                    <a:lnTo>
                      <a:pt x="104" y="336"/>
                    </a:lnTo>
                    <a:lnTo>
                      <a:pt x="110" y="323"/>
                    </a:lnTo>
                    <a:lnTo>
                      <a:pt x="112" y="316"/>
                    </a:lnTo>
                    <a:lnTo>
                      <a:pt x="107" y="310"/>
                    </a:lnTo>
                    <a:lnTo>
                      <a:pt x="83" y="285"/>
                    </a:lnTo>
                    <a:lnTo>
                      <a:pt x="78" y="275"/>
                    </a:lnTo>
                    <a:lnTo>
                      <a:pt x="78" y="256"/>
                    </a:lnTo>
                    <a:lnTo>
                      <a:pt x="83" y="247"/>
                    </a:lnTo>
                    <a:lnTo>
                      <a:pt x="121" y="215"/>
                    </a:lnTo>
                    <a:lnTo>
                      <a:pt x="114" y="192"/>
                    </a:lnTo>
                    <a:lnTo>
                      <a:pt x="64" y="181"/>
                    </a:lnTo>
                    <a:lnTo>
                      <a:pt x="45" y="181"/>
                    </a:lnTo>
                    <a:lnTo>
                      <a:pt x="37" y="183"/>
                    </a:lnTo>
                    <a:lnTo>
                      <a:pt x="25" y="184"/>
                    </a:lnTo>
                    <a:lnTo>
                      <a:pt x="4" y="181"/>
                    </a:lnTo>
                    <a:lnTo>
                      <a:pt x="0" y="169"/>
                    </a:lnTo>
                    <a:lnTo>
                      <a:pt x="8" y="154"/>
                    </a:lnTo>
                    <a:lnTo>
                      <a:pt x="20" y="150"/>
                    </a:lnTo>
                    <a:lnTo>
                      <a:pt x="50" y="150"/>
                    </a:lnTo>
                    <a:lnTo>
                      <a:pt x="66" y="149"/>
                    </a:lnTo>
                    <a:lnTo>
                      <a:pt x="89" y="139"/>
                    </a:lnTo>
                    <a:lnTo>
                      <a:pt x="85" y="130"/>
                    </a:lnTo>
                    <a:lnTo>
                      <a:pt x="81" y="99"/>
                    </a:lnTo>
                    <a:lnTo>
                      <a:pt x="77" y="63"/>
                    </a:lnTo>
                    <a:lnTo>
                      <a:pt x="72" y="45"/>
                    </a:lnTo>
                    <a:lnTo>
                      <a:pt x="72" y="4"/>
                    </a:lnTo>
                    <a:lnTo>
                      <a:pt x="76" y="2"/>
                    </a:lnTo>
                    <a:lnTo>
                      <a:pt x="91" y="0"/>
                    </a:lnTo>
                    <a:lnTo>
                      <a:pt x="101" y="7"/>
                    </a:lnTo>
                    <a:lnTo>
                      <a:pt x="104" y="18"/>
                    </a:lnTo>
                    <a:lnTo>
                      <a:pt x="107" y="50"/>
                    </a:lnTo>
                    <a:lnTo>
                      <a:pt x="115" y="66"/>
                    </a:lnTo>
                    <a:lnTo>
                      <a:pt x="127" y="80"/>
                    </a:lnTo>
                    <a:lnTo>
                      <a:pt x="133" y="84"/>
                    </a:lnTo>
                    <a:lnTo>
                      <a:pt x="138" y="84"/>
                    </a:lnTo>
                    <a:lnTo>
                      <a:pt x="144" y="81"/>
                    </a:lnTo>
                    <a:lnTo>
                      <a:pt x="151" y="70"/>
                    </a:lnTo>
                    <a:lnTo>
                      <a:pt x="138" y="70"/>
                    </a:lnTo>
                    <a:lnTo>
                      <a:pt x="133" y="67"/>
                    </a:lnTo>
                    <a:lnTo>
                      <a:pt x="132" y="58"/>
                    </a:lnTo>
                    <a:lnTo>
                      <a:pt x="139" y="57"/>
                    </a:lnTo>
                    <a:lnTo>
                      <a:pt x="146" y="61"/>
                    </a:lnTo>
                    <a:lnTo>
                      <a:pt x="152" y="61"/>
                    </a:lnTo>
                    <a:lnTo>
                      <a:pt x="160" y="58"/>
                    </a:lnTo>
                    <a:lnTo>
                      <a:pt x="160" y="50"/>
                    </a:lnTo>
                    <a:lnTo>
                      <a:pt x="158" y="47"/>
                    </a:lnTo>
                    <a:lnTo>
                      <a:pt x="152" y="47"/>
                    </a:lnTo>
                    <a:lnTo>
                      <a:pt x="142" y="51"/>
                    </a:lnTo>
                    <a:lnTo>
                      <a:pt x="140" y="52"/>
                    </a:lnTo>
                    <a:lnTo>
                      <a:pt x="138" y="57"/>
                    </a:lnTo>
                    <a:lnTo>
                      <a:pt x="123" y="49"/>
                    </a:lnTo>
                    <a:lnTo>
                      <a:pt x="120" y="39"/>
                    </a:lnTo>
                    <a:lnTo>
                      <a:pt x="117" y="36"/>
                    </a:lnTo>
                    <a:lnTo>
                      <a:pt x="119" y="29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2" name="Freeform 588"/>
              <p:cNvSpPr>
                <a:spLocks/>
              </p:cNvSpPr>
              <p:nvPr/>
            </p:nvSpPr>
            <p:spPr bwMode="auto">
              <a:xfrm>
                <a:off x="6319879" y="3251771"/>
                <a:ext cx="11575" cy="21044"/>
              </a:xfrm>
              <a:custGeom>
                <a:avLst/>
                <a:gdLst>
                  <a:gd name="T0" fmla="*/ 0 w 11"/>
                  <a:gd name="T1" fmla="*/ 8 h 20"/>
                  <a:gd name="T2" fmla="*/ 4 w 11"/>
                  <a:gd name="T3" fmla="*/ 1 h 20"/>
                  <a:gd name="T4" fmla="*/ 10 w 11"/>
                  <a:gd name="T5" fmla="*/ 0 h 20"/>
                  <a:gd name="T6" fmla="*/ 11 w 11"/>
                  <a:gd name="T7" fmla="*/ 12 h 20"/>
                  <a:gd name="T8" fmla="*/ 10 w 11"/>
                  <a:gd name="T9" fmla="*/ 20 h 20"/>
                  <a:gd name="T10" fmla="*/ 8 w 11"/>
                  <a:gd name="T11" fmla="*/ 20 h 20"/>
                  <a:gd name="T12" fmla="*/ 0 w 11"/>
                  <a:gd name="T13" fmla="*/ 14 h 20"/>
                  <a:gd name="T14" fmla="*/ 0 w 11"/>
                  <a:gd name="T15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20">
                    <a:moveTo>
                      <a:pt x="0" y="8"/>
                    </a:moveTo>
                    <a:lnTo>
                      <a:pt x="4" y="1"/>
                    </a:lnTo>
                    <a:lnTo>
                      <a:pt x="10" y="0"/>
                    </a:lnTo>
                    <a:lnTo>
                      <a:pt x="11" y="12"/>
                    </a:lnTo>
                    <a:lnTo>
                      <a:pt x="10" y="20"/>
                    </a:lnTo>
                    <a:lnTo>
                      <a:pt x="8" y="20"/>
                    </a:lnTo>
                    <a:lnTo>
                      <a:pt x="0" y="14"/>
                    </a:lnTo>
                    <a:lnTo>
                      <a:pt x="0" y="8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3" name="Freeform 589"/>
              <p:cNvSpPr>
                <a:spLocks/>
              </p:cNvSpPr>
              <p:nvPr/>
            </p:nvSpPr>
            <p:spPr bwMode="auto">
              <a:xfrm>
                <a:off x="6128375" y="2982403"/>
                <a:ext cx="210444" cy="374591"/>
              </a:xfrm>
              <a:custGeom>
                <a:avLst/>
                <a:gdLst>
                  <a:gd name="T0" fmla="*/ 139 w 200"/>
                  <a:gd name="T1" fmla="*/ 38 h 356"/>
                  <a:gd name="T2" fmla="*/ 123 w 200"/>
                  <a:gd name="T3" fmla="*/ 27 h 356"/>
                  <a:gd name="T4" fmla="*/ 148 w 200"/>
                  <a:gd name="T5" fmla="*/ 7 h 356"/>
                  <a:gd name="T6" fmla="*/ 163 w 200"/>
                  <a:gd name="T7" fmla="*/ 5 h 356"/>
                  <a:gd name="T8" fmla="*/ 179 w 200"/>
                  <a:gd name="T9" fmla="*/ 0 h 356"/>
                  <a:gd name="T10" fmla="*/ 190 w 200"/>
                  <a:gd name="T11" fmla="*/ 4 h 356"/>
                  <a:gd name="T12" fmla="*/ 191 w 200"/>
                  <a:gd name="T13" fmla="*/ 12 h 356"/>
                  <a:gd name="T14" fmla="*/ 179 w 200"/>
                  <a:gd name="T15" fmla="*/ 18 h 356"/>
                  <a:gd name="T16" fmla="*/ 185 w 200"/>
                  <a:gd name="T17" fmla="*/ 41 h 356"/>
                  <a:gd name="T18" fmla="*/ 197 w 200"/>
                  <a:gd name="T19" fmla="*/ 39 h 356"/>
                  <a:gd name="T20" fmla="*/ 181 w 200"/>
                  <a:gd name="T21" fmla="*/ 58 h 356"/>
                  <a:gd name="T22" fmla="*/ 181 w 200"/>
                  <a:gd name="T23" fmla="*/ 64 h 356"/>
                  <a:gd name="T24" fmla="*/ 172 w 200"/>
                  <a:gd name="T25" fmla="*/ 79 h 356"/>
                  <a:gd name="T26" fmla="*/ 184 w 200"/>
                  <a:gd name="T27" fmla="*/ 78 h 356"/>
                  <a:gd name="T28" fmla="*/ 174 w 200"/>
                  <a:gd name="T29" fmla="*/ 89 h 356"/>
                  <a:gd name="T30" fmla="*/ 188 w 200"/>
                  <a:gd name="T31" fmla="*/ 92 h 356"/>
                  <a:gd name="T32" fmla="*/ 153 w 200"/>
                  <a:gd name="T33" fmla="*/ 110 h 356"/>
                  <a:gd name="T34" fmla="*/ 190 w 200"/>
                  <a:gd name="T35" fmla="*/ 101 h 356"/>
                  <a:gd name="T36" fmla="*/ 152 w 200"/>
                  <a:gd name="T37" fmla="*/ 126 h 356"/>
                  <a:gd name="T38" fmla="*/ 194 w 200"/>
                  <a:gd name="T39" fmla="*/ 116 h 356"/>
                  <a:gd name="T40" fmla="*/ 149 w 200"/>
                  <a:gd name="T41" fmla="*/ 142 h 356"/>
                  <a:gd name="T42" fmla="*/ 190 w 200"/>
                  <a:gd name="T43" fmla="*/ 138 h 356"/>
                  <a:gd name="T44" fmla="*/ 147 w 200"/>
                  <a:gd name="T45" fmla="*/ 167 h 356"/>
                  <a:gd name="T46" fmla="*/ 178 w 200"/>
                  <a:gd name="T47" fmla="*/ 166 h 356"/>
                  <a:gd name="T48" fmla="*/ 142 w 200"/>
                  <a:gd name="T49" fmla="*/ 184 h 356"/>
                  <a:gd name="T50" fmla="*/ 160 w 200"/>
                  <a:gd name="T51" fmla="*/ 193 h 356"/>
                  <a:gd name="T52" fmla="*/ 162 w 200"/>
                  <a:gd name="T53" fmla="*/ 211 h 356"/>
                  <a:gd name="T54" fmla="*/ 181 w 200"/>
                  <a:gd name="T55" fmla="*/ 212 h 356"/>
                  <a:gd name="T56" fmla="*/ 158 w 200"/>
                  <a:gd name="T57" fmla="*/ 231 h 356"/>
                  <a:gd name="T58" fmla="*/ 168 w 200"/>
                  <a:gd name="T59" fmla="*/ 241 h 356"/>
                  <a:gd name="T60" fmla="*/ 165 w 200"/>
                  <a:gd name="T61" fmla="*/ 251 h 356"/>
                  <a:gd name="T62" fmla="*/ 169 w 200"/>
                  <a:gd name="T63" fmla="*/ 264 h 356"/>
                  <a:gd name="T64" fmla="*/ 163 w 200"/>
                  <a:gd name="T65" fmla="*/ 281 h 356"/>
                  <a:gd name="T66" fmla="*/ 175 w 200"/>
                  <a:gd name="T67" fmla="*/ 292 h 356"/>
                  <a:gd name="T68" fmla="*/ 172 w 200"/>
                  <a:gd name="T69" fmla="*/ 307 h 356"/>
                  <a:gd name="T70" fmla="*/ 175 w 200"/>
                  <a:gd name="T71" fmla="*/ 319 h 356"/>
                  <a:gd name="T72" fmla="*/ 166 w 200"/>
                  <a:gd name="T73" fmla="*/ 337 h 356"/>
                  <a:gd name="T74" fmla="*/ 143 w 200"/>
                  <a:gd name="T75" fmla="*/ 352 h 356"/>
                  <a:gd name="T76" fmla="*/ 109 w 200"/>
                  <a:gd name="T77" fmla="*/ 356 h 356"/>
                  <a:gd name="T78" fmla="*/ 101 w 200"/>
                  <a:gd name="T79" fmla="*/ 346 h 356"/>
                  <a:gd name="T80" fmla="*/ 147 w 200"/>
                  <a:gd name="T81" fmla="*/ 311 h 356"/>
                  <a:gd name="T82" fmla="*/ 95 w 200"/>
                  <a:gd name="T83" fmla="*/ 263 h 356"/>
                  <a:gd name="T84" fmla="*/ 130 w 200"/>
                  <a:gd name="T85" fmla="*/ 207 h 356"/>
                  <a:gd name="T86" fmla="*/ 141 w 200"/>
                  <a:gd name="T87" fmla="*/ 161 h 356"/>
                  <a:gd name="T88" fmla="*/ 109 w 200"/>
                  <a:gd name="T89" fmla="*/ 159 h 356"/>
                  <a:gd name="T90" fmla="*/ 40 w 200"/>
                  <a:gd name="T91" fmla="*/ 165 h 356"/>
                  <a:gd name="T92" fmla="*/ 6 w 200"/>
                  <a:gd name="T93" fmla="*/ 167 h 356"/>
                  <a:gd name="T94" fmla="*/ 28 w 200"/>
                  <a:gd name="T95" fmla="*/ 143 h 356"/>
                  <a:gd name="T96" fmla="*/ 63 w 200"/>
                  <a:gd name="T97" fmla="*/ 141 h 356"/>
                  <a:gd name="T98" fmla="*/ 78 w 200"/>
                  <a:gd name="T99" fmla="*/ 161 h 356"/>
                  <a:gd name="T100" fmla="*/ 108 w 200"/>
                  <a:gd name="T101" fmla="*/ 153 h 356"/>
                  <a:gd name="T102" fmla="*/ 147 w 200"/>
                  <a:gd name="T103" fmla="*/ 95 h 356"/>
                  <a:gd name="T104" fmla="*/ 109 w 200"/>
                  <a:gd name="T105" fmla="*/ 111 h 356"/>
                  <a:gd name="T106" fmla="*/ 149 w 200"/>
                  <a:gd name="T107" fmla="*/ 60 h 356"/>
                  <a:gd name="T108" fmla="*/ 174 w 200"/>
                  <a:gd name="T109" fmla="*/ 63 h 356"/>
                  <a:gd name="T110" fmla="*/ 175 w 200"/>
                  <a:gd name="T111" fmla="*/ 24 h 356"/>
                  <a:gd name="T112" fmla="*/ 172 w 200"/>
                  <a:gd name="T113" fmla="*/ 43 h 356"/>
                  <a:gd name="T114" fmla="*/ 131 w 200"/>
                  <a:gd name="T115" fmla="*/ 51 h 356"/>
                  <a:gd name="T116" fmla="*/ 154 w 200"/>
                  <a:gd name="T117" fmla="*/ 5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0" h="356">
                    <a:moveTo>
                      <a:pt x="160" y="36"/>
                    </a:moveTo>
                    <a:lnTo>
                      <a:pt x="155" y="32"/>
                    </a:lnTo>
                    <a:lnTo>
                      <a:pt x="144" y="30"/>
                    </a:lnTo>
                    <a:lnTo>
                      <a:pt x="139" y="38"/>
                    </a:lnTo>
                    <a:lnTo>
                      <a:pt x="133" y="40"/>
                    </a:lnTo>
                    <a:lnTo>
                      <a:pt x="124" y="36"/>
                    </a:lnTo>
                    <a:lnTo>
                      <a:pt x="120" y="30"/>
                    </a:lnTo>
                    <a:lnTo>
                      <a:pt x="123" y="27"/>
                    </a:lnTo>
                    <a:lnTo>
                      <a:pt x="123" y="24"/>
                    </a:lnTo>
                    <a:lnTo>
                      <a:pt x="133" y="20"/>
                    </a:lnTo>
                    <a:lnTo>
                      <a:pt x="146" y="11"/>
                    </a:lnTo>
                    <a:lnTo>
                      <a:pt x="148" y="7"/>
                    </a:lnTo>
                    <a:lnTo>
                      <a:pt x="155" y="6"/>
                    </a:lnTo>
                    <a:lnTo>
                      <a:pt x="162" y="15"/>
                    </a:lnTo>
                    <a:lnTo>
                      <a:pt x="160" y="6"/>
                    </a:lnTo>
                    <a:lnTo>
                      <a:pt x="163" y="5"/>
                    </a:lnTo>
                    <a:lnTo>
                      <a:pt x="172" y="15"/>
                    </a:lnTo>
                    <a:lnTo>
                      <a:pt x="169" y="5"/>
                    </a:lnTo>
                    <a:lnTo>
                      <a:pt x="173" y="5"/>
                    </a:lnTo>
                    <a:lnTo>
                      <a:pt x="179" y="0"/>
                    </a:lnTo>
                    <a:lnTo>
                      <a:pt x="192" y="0"/>
                    </a:lnTo>
                    <a:lnTo>
                      <a:pt x="195" y="5"/>
                    </a:lnTo>
                    <a:lnTo>
                      <a:pt x="194" y="9"/>
                    </a:lnTo>
                    <a:lnTo>
                      <a:pt x="190" y="4"/>
                    </a:lnTo>
                    <a:lnTo>
                      <a:pt x="181" y="4"/>
                    </a:lnTo>
                    <a:lnTo>
                      <a:pt x="181" y="7"/>
                    </a:lnTo>
                    <a:lnTo>
                      <a:pt x="187" y="8"/>
                    </a:lnTo>
                    <a:lnTo>
                      <a:pt x="191" y="12"/>
                    </a:lnTo>
                    <a:lnTo>
                      <a:pt x="191" y="15"/>
                    </a:lnTo>
                    <a:lnTo>
                      <a:pt x="187" y="17"/>
                    </a:lnTo>
                    <a:lnTo>
                      <a:pt x="178" y="15"/>
                    </a:lnTo>
                    <a:lnTo>
                      <a:pt x="179" y="18"/>
                    </a:lnTo>
                    <a:lnTo>
                      <a:pt x="186" y="19"/>
                    </a:lnTo>
                    <a:lnTo>
                      <a:pt x="192" y="26"/>
                    </a:lnTo>
                    <a:lnTo>
                      <a:pt x="185" y="39"/>
                    </a:lnTo>
                    <a:lnTo>
                      <a:pt x="185" y="41"/>
                    </a:lnTo>
                    <a:lnTo>
                      <a:pt x="190" y="39"/>
                    </a:lnTo>
                    <a:lnTo>
                      <a:pt x="192" y="36"/>
                    </a:lnTo>
                    <a:lnTo>
                      <a:pt x="197" y="36"/>
                    </a:lnTo>
                    <a:lnTo>
                      <a:pt x="197" y="39"/>
                    </a:lnTo>
                    <a:lnTo>
                      <a:pt x="190" y="43"/>
                    </a:lnTo>
                    <a:lnTo>
                      <a:pt x="182" y="50"/>
                    </a:lnTo>
                    <a:lnTo>
                      <a:pt x="178" y="58"/>
                    </a:lnTo>
                    <a:lnTo>
                      <a:pt x="181" y="58"/>
                    </a:lnTo>
                    <a:lnTo>
                      <a:pt x="188" y="52"/>
                    </a:lnTo>
                    <a:lnTo>
                      <a:pt x="197" y="49"/>
                    </a:lnTo>
                    <a:lnTo>
                      <a:pt x="197" y="57"/>
                    </a:lnTo>
                    <a:lnTo>
                      <a:pt x="181" y="64"/>
                    </a:lnTo>
                    <a:lnTo>
                      <a:pt x="175" y="70"/>
                    </a:lnTo>
                    <a:lnTo>
                      <a:pt x="162" y="77"/>
                    </a:lnTo>
                    <a:lnTo>
                      <a:pt x="163" y="79"/>
                    </a:lnTo>
                    <a:lnTo>
                      <a:pt x="172" y="79"/>
                    </a:lnTo>
                    <a:lnTo>
                      <a:pt x="186" y="70"/>
                    </a:lnTo>
                    <a:lnTo>
                      <a:pt x="195" y="66"/>
                    </a:lnTo>
                    <a:lnTo>
                      <a:pt x="199" y="72"/>
                    </a:lnTo>
                    <a:lnTo>
                      <a:pt x="184" y="78"/>
                    </a:lnTo>
                    <a:lnTo>
                      <a:pt x="167" y="89"/>
                    </a:lnTo>
                    <a:lnTo>
                      <a:pt x="156" y="95"/>
                    </a:lnTo>
                    <a:lnTo>
                      <a:pt x="160" y="97"/>
                    </a:lnTo>
                    <a:lnTo>
                      <a:pt x="174" y="89"/>
                    </a:lnTo>
                    <a:lnTo>
                      <a:pt x="186" y="84"/>
                    </a:lnTo>
                    <a:lnTo>
                      <a:pt x="200" y="81"/>
                    </a:lnTo>
                    <a:lnTo>
                      <a:pt x="199" y="87"/>
                    </a:lnTo>
                    <a:lnTo>
                      <a:pt x="188" y="92"/>
                    </a:lnTo>
                    <a:lnTo>
                      <a:pt x="175" y="98"/>
                    </a:lnTo>
                    <a:lnTo>
                      <a:pt x="166" y="106"/>
                    </a:lnTo>
                    <a:lnTo>
                      <a:pt x="153" y="108"/>
                    </a:lnTo>
                    <a:lnTo>
                      <a:pt x="153" y="110"/>
                    </a:lnTo>
                    <a:lnTo>
                      <a:pt x="159" y="111"/>
                    </a:lnTo>
                    <a:lnTo>
                      <a:pt x="168" y="110"/>
                    </a:lnTo>
                    <a:lnTo>
                      <a:pt x="175" y="104"/>
                    </a:lnTo>
                    <a:lnTo>
                      <a:pt x="190" y="101"/>
                    </a:lnTo>
                    <a:lnTo>
                      <a:pt x="191" y="106"/>
                    </a:lnTo>
                    <a:lnTo>
                      <a:pt x="179" y="111"/>
                    </a:lnTo>
                    <a:lnTo>
                      <a:pt x="171" y="120"/>
                    </a:lnTo>
                    <a:lnTo>
                      <a:pt x="152" y="126"/>
                    </a:lnTo>
                    <a:lnTo>
                      <a:pt x="146" y="132"/>
                    </a:lnTo>
                    <a:lnTo>
                      <a:pt x="162" y="128"/>
                    </a:lnTo>
                    <a:lnTo>
                      <a:pt x="179" y="124"/>
                    </a:lnTo>
                    <a:lnTo>
                      <a:pt x="194" y="116"/>
                    </a:lnTo>
                    <a:lnTo>
                      <a:pt x="194" y="121"/>
                    </a:lnTo>
                    <a:lnTo>
                      <a:pt x="181" y="133"/>
                    </a:lnTo>
                    <a:lnTo>
                      <a:pt x="169" y="138"/>
                    </a:lnTo>
                    <a:lnTo>
                      <a:pt x="149" y="142"/>
                    </a:lnTo>
                    <a:lnTo>
                      <a:pt x="148" y="146"/>
                    </a:lnTo>
                    <a:lnTo>
                      <a:pt x="160" y="148"/>
                    </a:lnTo>
                    <a:lnTo>
                      <a:pt x="172" y="142"/>
                    </a:lnTo>
                    <a:lnTo>
                      <a:pt x="190" y="138"/>
                    </a:lnTo>
                    <a:lnTo>
                      <a:pt x="186" y="146"/>
                    </a:lnTo>
                    <a:lnTo>
                      <a:pt x="172" y="153"/>
                    </a:lnTo>
                    <a:lnTo>
                      <a:pt x="159" y="161"/>
                    </a:lnTo>
                    <a:lnTo>
                      <a:pt x="147" y="167"/>
                    </a:lnTo>
                    <a:lnTo>
                      <a:pt x="146" y="168"/>
                    </a:lnTo>
                    <a:lnTo>
                      <a:pt x="165" y="166"/>
                    </a:lnTo>
                    <a:lnTo>
                      <a:pt x="182" y="158"/>
                    </a:lnTo>
                    <a:lnTo>
                      <a:pt x="178" y="166"/>
                    </a:lnTo>
                    <a:lnTo>
                      <a:pt x="159" y="177"/>
                    </a:lnTo>
                    <a:lnTo>
                      <a:pt x="143" y="180"/>
                    </a:lnTo>
                    <a:lnTo>
                      <a:pt x="131" y="177"/>
                    </a:lnTo>
                    <a:lnTo>
                      <a:pt x="142" y="184"/>
                    </a:lnTo>
                    <a:lnTo>
                      <a:pt x="163" y="183"/>
                    </a:lnTo>
                    <a:lnTo>
                      <a:pt x="173" y="178"/>
                    </a:lnTo>
                    <a:lnTo>
                      <a:pt x="179" y="183"/>
                    </a:lnTo>
                    <a:lnTo>
                      <a:pt x="160" y="193"/>
                    </a:lnTo>
                    <a:lnTo>
                      <a:pt x="139" y="191"/>
                    </a:lnTo>
                    <a:lnTo>
                      <a:pt x="156" y="200"/>
                    </a:lnTo>
                    <a:lnTo>
                      <a:pt x="185" y="198"/>
                    </a:lnTo>
                    <a:lnTo>
                      <a:pt x="162" y="211"/>
                    </a:lnTo>
                    <a:lnTo>
                      <a:pt x="137" y="207"/>
                    </a:lnTo>
                    <a:lnTo>
                      <a:pt x="156" y="216"/>
                    </a:lnTo>
                    <a:lnTo>
                      <a:pt x="167" y="216"/>
                    </a:lnTo>
                    <a:lnTo>
                      <a:pt x="181" y="212"/>
                    </a:lnTo>
                    <a:lnTo>
                      <a:pt x="180" y="220"/>
                    </a:lnTo>
                    <a:lnTo>
                      <a:pt x="163" y="225"/>
                    </a:lnTo>
                    <a:lnTo>
                      <a:pt x="140" y="223"/>
                    </a:lnTo>
                    <a:lnTo>
                      <a:pt x="158" y="231"/>
                    </a:lnTo>
                    <a:lnTo>
                      <a:pt x="169" y="231"/>
                    </a:lnTo>
                    <a:lnTo>
                      <a:pt x="186" y="229"/>
                    </a:lnTo>
                    <a:lnTo>
                      <a:pt x="186" y="235"/>
                    </a:lnTo>
                    <a:lnTo>
                      <a:pt x="168" y="241"/>
                    </a:lnTo>
                    <a:lnTo>
                      <a:pt x="137" y="238"/>
                    </a:lnTo>
                    <a:lnTo>
                      <a:pt x="158" y="245"/>
                    </a:lnTo>
                    <a:lnTo>
                      <a:pt x="181" y="245"/>
                    </a:lnTo>
                    <a:lnTo>
                      <a:pt x="165" y="251"/>
                    </a:lnTo>
                    <a:lnTo>
                      <a:pt x="133" y="257"/>
                    </a:lnTo>
                    <a:lnTo>
                      <a:pt x="152" y="260"/>
                    </a:lnTo>
                    <a:lnTo>
                      <a:pt x="179" y="256"/>
                    </a:lnTo>
                    <a:lnTo>
                      <a:pt x="169" y="264"/>
                    </a:lnTo>
                    <a:lnTo>
                      <a:pt x="137" y="271"/>
                    </a:lnTo>
                    <a:lnTo>
                      <a:pt x="158" y="274"/>
                    </a:lnTo>
                    <a:lnTo>
                      <a:pt x="178" y="271"/>
                    </a:lnTo>
                    <a:lnTo>
                      <a:pt x="163" y="281"/>
                    </a:lnTo>
                    <a:lnTo>
                      <a:pt x="146" y="285"/>
                    </a:lnTo>
                    <a:lnTo>
                      <a:pt x="167" y="286"/>
                    </a:lnTo>
                    <a:lnTo>
                      <a:pt x="182" y="282"/>
                    </a:lnTo>
                    <a:lnTo>
                      <a:pt x="175" y="292"/>
                    </a:lnTo>
                    <a:lnTo>
                      <a:pt x="154" y="299"/>
                    </a:lnTo>
                    <a:lnTo>
                      <a:pt x="171" y="300"/>
                    </a:lnTo>
                    <a:lnTo>
                      <a:pt x="188" y="294"/>
                    </a:lnTo>
                    <a:lnTo>
                      <a:pt x="172" y="307"/>
                    </a:lnTo>
                    <a:lnTo>
                      <a:pt x="152" y="311"/>
                    </a:lnTo>
                    <a:lnTo>
                      <a:pt x="180" y="312"/>
                    </a:lnTo>
                    <a:lnTo>
                      <a:pt x="158" y="317"/>
                    </a:lnTo>
                    <a:lnTo>
                      <a:pt x="175" y="319"/>
                    </a:lnTo>
                    <a:lnTo>
                      <a:pt x="155" y="325"/>
                    </a:lnTo>
                    <a:lnTo>
                      <a:pt x="165" y="328"/>
                    </a:lnTo>
                    <a:lnTo>
                      <a:pt x="150" y="331"/>
                    </a:lnTo>
                    <a:lnTo>
                      <a:pt x="166" y="337"/>
                    </a:lnTo>
                    <a:lnTo>
                      <a:pt x="146" y="340"/>
                    </a:lnTo>
                    <a:lnTo>
                      <a:pt x="160" y="344"/>
                    </a:lnTo>
                    <a:lnTo>
                      <a:pt x="155" y="350"/>
                    </a:lnTo>
                    <a:lnTo>
                      <a:pt x="143" y="352"/>
                    </a:lnTo>
                    <a:lnTo>
                      <a:pt x="124" y="354"/>
                    </a:lnTo>
                    <a:lnTo>
                      <a:pt x="123" y="344"/>
                    </a:lnTo>
                    <a:lnTo>
                      <a:pt x="116" y="354"/>
                    </a:lnTo>
                    <a:lnTo>
                      <a:pt x="109" y="356"/>
                    </a:lnTo>
                    <a:lnTo>
                      <a:pt x="108" y="341"/>
                    </a:lnTo>
                    <a:lnTo>
                      <a:pt x="105" y="343"/>
                    </a:lnTo>
                    <a:lnTo>
                      <a:pt x="105" y="351"/>
                    </a:lnTo>
                    <a:lnTo>
                      <a:pt x="101" y="346"/>
                    </a:lnTo>
                    <a:lnTo>
                      <a:pt x="107" y="333"/>
                    </a:lnTo>
                    <a:lnTo>
                      <a:pt x="134" y="332"/>
                    </a:lnTo>
                    <a:lnTo>
                      <a:pt x="146" y="321"/>
                    </a:lnTo>
                    <a:lnTo>
                      <a:pt x="147" y="311"/>
                    </a:lnTo>
                    <a:lnTo>
                      <a:pt x="143" y="301"/>
                    </a:lnTo>
                    <a:lnTo>
                      <a:pt x="128" y="289"/>
                    </a:lnTo>
                    <a:lnTo>
                      <a:pt x="105" y="275"/>
                    </a:lnTo>
                    <a:lnTo>
                      <a:pt x="95" y="263"/>
                    </a:lnTo>
                    <a:lnTo>
                      <a:pt x="95" y="252"/>
                    </a:lnTo>
                    <a:lnTo>
                      <a:pt x="104" y="237"/>
                    </a:lnTo>
                    <a:lnTo>
                      <a:pt x="122" y="219"/>
                    </a:lnTo>
                    <a:lnTo>
                      <a:pt x="130" y="207"/>
                    </a:lnTo>
                    <a:lnTo>
                      <a:pt x="131" y="199"/>
                    </a:lnTo>
                    <a:lnTo>
                      <a:pt x="118" y="184"/>
                    </a:lnTo>
                    <a:lnTo>
                      <a:pt x="117" y="173"/>
                    </a:lnTo>
                    <a:lnTo>
                      <a:pt x="141" y="161"/>
                    </a:lnTo>
                    <a:lnTo>
                      <a:pt x="148" y="151"/>
                    </a:lnTo>
                    <a:lnTo>
                      <a:pt x="133" y="159"/>
                    </a:lnTo>
                    <a:lnTo>
                      <a:pt x="111" y="170"/>
                    </a:lnTo>
                    <a:lnTo>
                      <a:pt x="109" y="159"/>
                    </a:lnTo>
                    <a:lnTo>
                      <a:pt x="102" y="171"/>
                    </a:lnTo>
                    <a:lnTo>
                      <a:pt x="72" y="170"/>
                    </a:lnTo>
                    <a:lnTo>
                      <a:pt x="52" y="165"/>
                    </a:lnTo>
                    <a:lnTo>
                      <a:pt x="40" y="165"/>
                    </a:lnTo>
                    <a:lnTo>
                      <a:pt x="19" y="170"/>
                    </a:lnTo>
                    <a:lnTo>
                      <a:pt x="9" y="170"/>
                    </a:lnTo>
                    <a:lnTo>
                      <a:pt x="13" y="159"/>
                    </a:lnTo>
                    <a:lnTo>
                      <a:pt x="6" y="167"/>
                    </a:lnTo>
                    <a:lnTo>
                      <a:pt x="1" y="162"/>
                    </a:lnTo>
                    <a:lnTo>
                      <a:pt x="0" y="152"/>
                    </a:lnTo>
                    <a:lnTo>
                      <a:pt x="9" y="146"/>
                    </a:lnTo>
                    <a:lnTo>
                      <a:pt x="28" y="143"/>
                    </a:lnTo>
                    <a:lnTo>
                      <a:pt x="40" y="149"/>
                    </a:lnTo>
                    <a:lnTo>
                      <a:pt x="51" y="145"/>
                    </a:lnTo>
                    <a:lnTo>
                      <a:pt x="51" y="156"/>
                    </a:lnTo>
                    <a:lnTo>
                      <a:pt x="63" y="141"/>
                    </a:lnTo>
                    <a:lnTo>
                      <a:pt x="70" y="141"/>
                    </a:lnTo>
                    <a:lnTo>
                      <a:pt x="65" y="159"/>
                    </a:lnTo>
                    <a:lnTo>
                      <a:pt x="82" y="142"/>
                    </a:lnTo>
                    <a:lnTo>
                      <a:pt x="78" y="161"/>
                    </a:lnTo>
                    <a:lnTo>
                      <a:pt x="94" y="141"/>
                    </a:lnTo>
                    <a:lnTo>
                      <a:pt x="91" y="161"/>
                    </a:lnTo>
                    <a:lnTo>
                      <a:pt x="105" y="138"/>
                    </a:lnTo>
                    <a:lnTo>
                      <a:pt x="108" y="153"/>
                    </a:lnTo>
                    <a:lnTo>
                      <a:pt x="112" y="130"/>
                    </a:lnTo>
                    <a:lnTo>
                      <a:pt x="127" y="109"/>
                    </a:lnTo>
                    <a:lnTo>
                      <a:pt x="141" y="107"/>
                    </a:lnTo>
                    <a:lnTo>
                      <a:pt x="147" y="95"/>
                    </a:lnTo>
                    <a:lnTo>
                      <a:pt x="135" y="103"/>
                    </a:lnTo>
                    <a:lnTo>
                      <a:pt x="126" y="102"/>
                    </a:lnTo>
                    <a:lnTo>
                      <a:pt x="116" y="110"/>
                    </a:lnTo>
                    <a:lnTo>
                      <a:pt x="109" y="111"/>
                    </a:lnTo>
                    <a:lnTo>
                      <a:pt x="112" y="102"/>
                    </a:lnTo>
                    <a:lnTo>
                      <a:pt x="133" y="81"/>
                    </a:lnTo>
                    <a:lnTo>
                      <a:pt x="148" y="70"/>
                    </a:lnTo>
                    <a:lnTo>
                      <a:pt x="149" y="60"/>
                    </a:lnTo>
                    <a:lnTo>
                      <a:pt x="163" y="60"/>
                    </a:lnTo>
                    <a:lnTo>
                      <a:pt x="171" y="64"/>
                    </a:lnTo>
                    <a:lnTo>
                      <a:pt x="172" y="57"/>
                    </a:lnTo>
                    <a:lnTo>
                      <a:pt x="174" y="63"/>
                    </a:lnTo>
                    <a:lnTo>
                      <a:pt x="175" y="55"/>
                    </a:lnTo>
                    <a:lnTo>
                      <a:pt x="181" y="47"/>
                    </a:lnTo>
                    <a:lnTo>
                      <a:pt x="181" y="30"/>
                    </a:lnTo>
                    <a:lnTo>
                      <a:pt x="175" y="24"/>
                    </a:lnTo>
                    <a:lnTo>
                      <a:pt x="173" y="26"/>
                    </a:lnTo>
                    <a:lnTo>
                      <a:pt x="178" y="30"/>
                    </a:lnTo>
                    <a:lnTo>
                      <a:pt x="176" y="38"/>
                    </a:lnTo>
                    <a:lnTo>
                      <a:pt x="172" y="43"/>
                    </a:lnTo>
                    <a:lnTo>
                      <a:pt x="168" y="55"/>
                    </a:lnTo>
                    <a:lnTo>
                      <a:pt x="165" y="56"/>
                    </a:lnTo>
                    <a:lnTo>
                      <a:pt x="136" y="56"/>
                    </a:lnTo>
                    <a:lnTo>
                      <a:pt x="131" y="51"/>
                    </a:lnTo>
                    <a:lnTo>
                      <a:pt x="135" y="47"/>
                    </a:lnTo>
                    <a:lnTo>
                      <a:pt x="141" y="52"/>
                    </a:lnTo>
                    <a:lnTo>
                      <a:pt x="148" y="51"/>
                    </a:lnTo>
                    <a:lnTo>
                      <a:pt x="154" y="50"/>
                    </a:lnTo>
                    <a:lnTo>
                      <a:pt x="160" y="47"/>
                    </a:lnTo>
                    <a:lnTo>
                      <a:pt x="160" y="3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4" name="Freeform 590"/>
              <p:cNvSpPr>
                <a:spLocks/>
              </p:cNvSpPr>
              <p:nvPr/>
            </p:nvSpPr>
            <p:spPr bwMode="auto">
              <a:xfrm>
                <a:off x="6289364" y="3009760"/>
                <a:ext cx="16836" cy="25253"/>
              </a:xfrm>
              <a:custGeom>
                <a:avLst/>
                <a:gdLst>
                  <a:gd name="T0" fmla="*/ 8 w 16"/>
                  <a:gd name="T1" fmla="*/ 6 h 24"/>
                  <a:gd name="T2" fmla="*/ 10 w 16"/>
                  <a:gd name="T3" fmla="*/ 10 h 24"/>
                  <a:gd name="T4" fmla="*/ 10 w 16"/>
                  <a:gd name="T5" fmla="*/ 17 h 24"/>
                  <a:gd name="T6" fmla="*/ 7 w 16"/>
                  <a:gd name="T7" fmla="*/ 21 h 24"/>
                  <a:gd name="T8" fmla="*/ 5 w 16"/>
                  <a:gd name="T9" fmla="*/ 24 h 24"/>
                  <a:gd name="T10" fmla="*/ 9 w 16"/>
                  <a:gd name="T11" fmla="*/ 24 h 24"/>
                  <a:gd name="T12" fmla="*/ 16 w 16"/>
                  <a:gd name="T13" fmla="*/ 17 h 24"/>
                  <a:gd name="T14" fmla="*/ 15 w 16"/>
                  <a:gd name="T15" fmla="*/ 6 h 24"/>
                  <a:gd name="T16" fmla="*/ 7 w 16"/>
                  <a:gd name="T17" fmla="*/ 0 h 24"/>
                  <a:gd name="T18" fmla="*/ 0 w 16"/>
                  <a:gd name="T19" fmla="*/ 0 h 24"/>
                  <a:gd name="T20" fmla="*/ 3 w 16"/>
                  <a:gd name="T21" fmla="*/ 4 h 24"/>
                  <a:gd name="T22" fmla="*/ 8 w 16"/>
                  <a:gd name="T2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" h="24">
                    <a:moveTo>
                      <a:pt x="8" y="6"/>
                    </a:moveTo>
                    <a:lnTo>
                      <a:pt x="10" y="10"/>
                    </a:lnTo>
                    <a:lnTo>
                      <a:pt x="10" y="17"/>
                    </a:lnTo>
                    <a:lnTo>
                      <a:pt x="7" y="21"/>
                    </a:lnTo>
                    <a:lnTo>
                      <a:pt x="5" y="24"/>
                    </a:lnTo>
                    <a:lnTo>
                      <a:pt x="9" y="24"/>
                    </a:lnTo>
                    <a:lnTo>
                      <a:pt x="16" y="17"/>
                    </a:lnTo>
                    <a:lnTo>
                      <a:pt x="15" y="6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3" y="4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5" name="Freeform 591"/>
              <p:cNvSpPr>
                <a:spLocks/>
              </p:cNvSpPr>
              <p:nvPr/>
            </p:nvSpPr>
            <p:spPr bwMode="auto">
              <a:xfrm>
                <a:off x="6289364" y="3009760"/>
                <a:ext cx="16836" cy="25253"/>
              </a:xfrm>
              <a:custGeom>
                <a:avLst/>
                <a:gdLst>
                  <a:gd name="T0" fmla="*/ 8 w 16"/>
                  <a:gd name="T1" fmla="*/ 6 h 24"/>
                  <a:gd name="T2" fmla="*/ 10 w 16"/>
                  <a:gd name="T3" fmla="*/ 10 h 24"/>
                  <a:gd name="T4" fmla="*/ 10 w 16"/>
                  <a:gd name="T5" fmla="*/ 17 h 24"/>
                  <a:gd name="T6" fmla="*/ 7 w 16"/>
                  <a:gd name="T7" fmla="*/ 21 h 24"/>
                  <a:gd name="T8" fmla="*/ 5 w 16"/>
                  <a:gd name="T9" fmla="*/ 24 h 24"/>
                  <a:gd name="T10" fmla="*/ 9 w 16"/>
                  <a:gd name="T11" fmla="*/ 24 h 24"/>
                  <a:gd name="T12" fmla="*/ 16 w 16"/>
                  <a:gd name="T13" fmla="*/ 17 h 24"/>
                  <a:gd name="T14" fmla="*/ 15 w 16"/>
                  <a:gd name="T15" fmla="*/ 6 h 24"/>
                  <a:gd name="T16" fmla="*/ 7 w 16"/>
                  <a:gd name="T17" fmla="*/ 0 h 24"/>
                  <a:gd name="T18" fmla="*/ 0 w 16"/>
                  <a:gd name="T19" fmla="*/ 0 h 24"/>
                  <a:gd name="T20" fmla="*/ 3 w 16"/>
                  <a:gd name="T21" fmla="*/ 4 h 24"/>
                  <a:gd name="T22" fmla="*/ 8 w 16"/>
                  <a:gd name="T23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" h="24">
                    <a:moveTo>
                      <a:pt x="8" y="6"/>
                    </a:moveTo>
                    <a:lnTo>
                      <a:pt x="10" y="10"/>
                    </a:lnTo>
                    <a:lnTo>
                      <a:pt x="10" y="17"/>
                    </a:lnTo>
                    <a:lnTo>
                      <a:pt x="7" y="21"/>
                    </a:lnTo>
                    <a:lnTo>
                      <a:pt x="5" y="24"/>
                    </a:lnTo>
                    <a:lnTo>
                      <a:pt x="9" y="24"/>
                    </a:lnTo>
                    <a:lnTo>
                      <a:pt x="16" y="17"/>
                    </a:lnTo>
                    <a:lnTo>
                      <a:pt x="15" y="6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3" y="4"/>
                    </a:lnTo>
                    <a:lnTo>
                      <a:pt x="8" y="6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6" name="Freeform 592"/>
              <p:cNvSpPr>
                <a:spLocks/>
              </p:cNvSpPr>
              <p:nvPr/>
            </p:nvSpPr>
            <p:spPr bwMode="auto">
              <a:xfrm>
                <a:off x="6281999" y="2993977"/>
                <a:ext cx="13679" cy="9470"/>
              </a:xfrm>
              <a:custGeom>
                <a:avLst/>
                <a:gdLst>
                  <a:gd name="T0" fmla="*/ 0 w 13"/>
                  <a:gd name="T1" fmla="*/ 4 h 9"/>
                  <a:gd name="T2" fmla="*/ 6 w 13"/>
                  <a:gd name="T3" fmla="*/ 8 h 9"/>
                  <a:gd name="T4" fmla="*/ 13 w 13"/>
                  <a:gd name="T5" fmla="*/ 9 h 9"/>
                  <a:gd name="T6" fmla="*/ 13 w 13"/>
                  <a:gd name="T7" fmla="*/ 4 h 9"/>
                  <a:gd name="T8" fmla="*/ 9 w 13"/>
                  <a:gd name="T9" fmla="*/ 1 h 9"/>
                  <a:gd name="T10" fmla="*/ 4 w 13"/>
                  <a:gd name="T11" fmla="*/ 0 h 9"/>
                  <a:gd name="T12" fmla="*/ 0 w 13"/>
                  <a:gd name="T13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9">
                    <a:moveTo>
                      <a:pt x="0" y="4"/>
                    </a:moveTo>
                    <a:lnTo>
                      <a:pt x="6" y="8"/>
                    </a:lnTo>
                    <a:lnTo>
                      <a:pt x="13" y="9"/>
                    </a:lnTo>
                    <a:lnTo>
                      <a:pt x="13" y="4"/>
                    </a:lnTo>
                    <a:lnTo>
                      <a:pt x="9" y="1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7" name="Freeform 593"/>
              <p:cNvSpPr>
                <a:spLocks/>
              </p:cNvSpPr>
              <p:nvPr/>
            </p:nvSpPr>
            <p:spPr bwMode="auto">
              <a:xfrm>
                <a:off x="6281999" y="2993977"/>
                <a:ext cx="13679" cy="9470"/>
              </a:xfrm>
              <a:custGeom>
                <a:avLst/>
                <a:gdLst>
                  <a:gd name="T0" fmla="*/ 0 w 13"/>
                  <a:gd name="T1" fmla="*/ 4 h 9"/>
                  <a:gd name="T2" fmla="*/ 6 w 13"/>
                  <a:gd name="T3" fmla="*/ 8 h 9"/>
                  <a:gd name="T4" fmla="*/ 13 w 13"/>
                  <a:gd name="T5" fmla="*/ 9 h 9"/>
                  <a:gd name="T6" fmla="*/ 13 w 13"/>
                  <a:gd name="T7" fmla="*/ 4 h 9"/>
                  <a:gd name="T8" fmla="*/ 9 w 13"/>
                  <a:gd name="T9" fmla="*/ 1 h 9"/>
                  <a:gd name="T10" fmla="*/ 4 w 13"/>
                  <a:gd name="T11" fmla="*/ 0 h 9"/>
                  <a:gd name="T12" fmla="*/ 0 w 13"/>
                  <a:gd name="T13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9">
                    <a:moveTo>
                      <a:pt x="0" y="4"/>
                    </a:moveTo>
                    <a:lnTo>
                      <a:pt x="6" y="8"/>
                    </a:lnTo>
                    <a:lnTo>
                      <a:pt x="13" y="9"/>
                    </a:lnTo>
                    <a:lnTo>
                      <a:pt x="13" y="4"/>
                    </a:lnTo>
                    <a:lnTo>
                      <a:pt x="9" y="1"/>
                    </a:lnTo>
                    <a:lnTo>
                      <a:pt x="4" y="0"/>
                    </a:lnTo>
                    <a:lnTo>
                      <a:pt x="0" y="4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8" name="Freeform 594"/>
              <p:cNvSpPr>
                <a:spLocks/>
              </p:cNvSpPr>
              <p:nvPr/>
            </p:nvSpPr>
            <p:spPr bwMode="auto">
              <a:xfrm>
                <a:off x="6200978" y="2976089"/>
                <a:ext cx="51559" cy="138893"/>
              </a:xfrm>
              <a:custGeom>
                <a:avLst/>
                <a:gdLst>
                  <a:gd name="T0" fmla="*/ 20 w 49"/>
                  <a:gd name="T1" fmla="*/ 132 h 132"/>
                  <a:gd name="T2" fmla="*/ 19 w 49"/>
                  <a:gd name="T3" fmla="*/ 121 h 132"/>
                  <a:gd name="T4" fmla="*/ 22 w 49"/>
                  <a:gd name="T5" fmla="*/ 120 h 132"/>
                  <a:gd name="T6" fmla="*/ 19 w 49"/>
                  <a:gd name="T7" fmla="*/ 117 h 132"/>
                  <a:gd name="T8" fmla="*/ 17 w 49"/>
                  <a:gd name="T9" fmla="*/ 101 h 132"/>
                  <a:gd name="T10" fmla="*/ 11 w 49"/>
                  <a:gd name="T11" fmla="*/ 89 h 132"/>
                  <a:gd name="T12" fmla="*/ 11 w 49"/>
                  <a:gd name="T13" fmla="*/ 81 h 132"/>
                  <a:gd name="T14" fmla="*/ 15 w 49"/>
                  <a:gd name="T15" fmla="*/ 75 h 132"/>
                  <a:gd name="T16" fmla="*/ 8 w 49"/>
                  <a:gd name="T17" fmla="*/ 77 h 132"/>
                  <a:gd name="T18" fmla="*/ 8 w 49"/>
                  <a:gd name="T19" fmla="*/ 72 h 132"/>
                  <a:gd name="T20" fmla="*/ 10 w 49"/>
                  <a:gd name="T21" fmla="*/ 70 h 132"/>
                  <a:gd name="T22" fmla="*/ 8 w 49"/>
                  <a:gd name="T23" fmla="*/ 62 h 132"/>
                  <a:gd name="T24" fmla="*/ 13 w 49"/>
                  <a:gd name="T25" fmla="*/ 58 h 132"/>
                  <a:gd name="T26" fmla="*/ 10 w 49"/>
                  <a:gd name="T27" fmla="*/ 51 h 132"/>
                  <a:gd name="T28" fmla="*/ 0 w 49"/>
                  <a:gd name="T29" fmla="*/ 37 h 132"/>
                  <a:gd name="T30" fmla="*/ 0 w 49"/>
                  <a:gd name="T31" fmla="*/ 21 h 132"/>
                  <a:gd name="T32" fmla="*/ 2 w 49"/>
                  <a:gd name="T33" fmla="*/ 18 h 132"/>
                  <a:gd name="T34" fmla="*/ 10 w 49"/>
                  <a:gd name="T35" fmla="*/ 18 h 132"/>
                  <a:gd name="T36" fmla="*/ 10 w 49"/>
                  <a:gd name="T37" fmla="*/ 14 h 132"/>
                  <a:gd name="T38" fmla="*/ 1 w 49"/>
                  <a:gd name="T39" fmla="*/ 13 h 132"/>
                  <a:gd name="T40" fmla="*/ 2 w 49"/>
                  <a:gd name="T41" fmla="*/ 7 h 132"/>
                  <a:gd name="T42" fmla="*/ 11 w 49"/>
                  <a:gd name="T43" fmla="*/ 7 h 132"/>
                  <a:gd name="T44" fmla="*/ 10 w 49"/>
                  <a:gd name="T45" fmla="*/ 1 h 132"/>
                  <a:gd name="T46" fmla="*/ 17 w 49"/>
                  <a:gd name="T47" fmla="*/ 0 h 132"/>
                  <a:gd name="T48" fmla="*/ 22 w 49"/>
                  <a:gd name="T49" fmla="*/ 4 h 132"/>
                  <a:gd name="T50" fmla="*/ 26 w 49"/>
                  <a:gd name="T51" fmla="*/ 18 h 132"/>
                  <a:gd name="T52" fmla="*/ 27 w 49"/>
                  <a:gd name="T53" fmla="*/ 33 h 132"/>
                  <a:gd name="T54" fmla="*/ 23 w 49"/>
                  <a:gd name="T55" fmla="*/ 49 h 132"/>
                  <a:gd name="T56" fmla="*/ 19 w 49"/>
                  <a:gd name="T57" fmla="*/ 52 h 132"/>
                  <a:gd name="T58" fmla="*/ 22 w 49"/>
                  <a:gd name="T59" fmla="*/ 56 h 132"/>
                  <a:gd name="T60" fmla="*/ 23 w 49"/>
                  <a:gd name="T61" fmla="*/ 61 h 132"/>
                  <a:gd name="T62" fmla="*/ 19 w 49"/>
                  <a:gd name="T63" fmla="*/ 66 h 132"/>
                  <a:gd name="T64" fmla="*/ 26 w 49"/>
                  <a:gd name="T65" fmla="*/ 64 h 132"/>
                  <a:gd name="T66" fmla="*/ 27 w 49"/>
                  <a:gd name="T67" fmla="*/ 71 h 132"/>
                  <a:gd name="T68" fmla="*/ 23 w 49"/>
                  <a:gd name="T69" fmla="*/ 77 h 132"/>
                  <a:gd name="T70" fmla="*/ 16 w 49"/>
                  <a:gd name="T71" fmla="*/ 87 h 132"/>
                  <a:gd name="T72" fmla="*/ 23 w 49"/>
                  <a:gd name="T73" fmla="*/ 84 h 132"/>
                  <a:gd name="T74" fmla="*/ 27 w 49"/>
                  <a:gd name="T75" fmla="*/ 78 h 132"/>
                  <a:gd name="T76" fmla="*/ 33 w 49"/>
                  <a:gd name="T77" fmla="*/ 75 h 132"/>
                  <a:gd name="T78" fmla="*/ 35 w 49"/>
                  <a:gd name="T79" fmla="*/ 78 h 132"/>
                  <a:gd name="T80" fmla="*/ 30 w 49"/>
                  <a:gd name="T81" fmla="*/ 82 h 132"/>
                  <a:gd name="T82" fmla="*/ 29 w 49"/>
                  <a:gd name="T83" fmla="*/ 87 h 132"/>
                  <a:gd name="T84" fmla="*/ 26 w 49"/>
                  <a:gd name="T85" fmla="*/ 97 h 132"/>
                  <a:gd name="T86" fmla="*/ 30 w 49"/>
                  <a:gd name="T87" fmla="*/ 93 h 132"/>
                  <a:gd name="T88" fmla="*/ 35 w 49"/>
                  <a:gd name="T89" fmla="*/ 89 h 132"/>
                  <a:gd name="T90" fmla="*/ 38 w 49"/>
                  <a:gd name="T91" fmla="*/ 85 h 132"/>
                  <a:gd name="T92" fmla="*/ 42 w 49"/>
                  <a:gd name="T93" fmla="*/ 87 h 132"/>
                  <a:gd name="T94" fmla="*/ 38 w 49"/>
                  <a:gd name="T95" fmla="*/ 93 h 132"/>
                  <a:gd name="T96" fmla="*/ 33 w 49"/>
                  <a:gd name="T97" fmla="*/ 101 h 132"/>
                  <a:gd name="T98" fmla="*/ 29 w 49"/>
                  <a:gd name="T99" fmla="*/ 107 h 132"/>
                  <a:gd name="T100" fmla="*/ 36 w 49"/>
                  <a:gd name="T101" fmla="*/ 98 h 132"/>
                  <a:gd name="T102" fmla="*/ 43 w 49"/>
                  <a:gd name="T103" fmla="*/ 93 h 132"/>
                  <a:gd name="T104" fmla="*/ 49 w 49"/>
                  <a:gd name="T105" fmla="*/ 93 h 132"/>
                  <a:gd name="T106" fmla="*/ 40 w 49"/>
                  <a:gd name="T107" fmla="*/ 101 h 132"/>
                  <a:gd name="T108" fmla="*/ 34 w 49"/>
                  <a:gd name="T109" fmla="*/ 109 h 132"/>
                  <a:gd name="T110" fmla="*/ 30 w 49"/>
                  <a:gd name="T111" fmla="*/ 125 h 132"/>
                  <a:gd name="T112" fmla="*/ 26 w 49"/>
                  <a:gd name="T113" fmla="*/ 130 h 132"/>
                  <a:gd name="T114" fmla="*/ 20 w 49"/>
                  <a:gd name="T115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9" h="132">
                    <a:moveTo>
                      <a:pt x="20" y="132"/>
                    </a:moveTo>
                    <a:lnTo>
                      <a:pt x="19" y="121"/>
                    </a:lnTo>
                    <a:lnTo>
                      <a:pt x="22" y="120"/>
                    </a:lnTo>
                    <a:lnTo>
                      <a:pt x="19" y="117"/>
                    </a:lnTo>
                    <a:lnTo>
                      <a:pt x="17" y="101"/>
                    </a:lnTo>
                    <a:lnTo>
                      <a:pt x="11" y="89"/>
                    </a:lnTo>
                    <a:lnTo>
                      <a:pt x="11" y="81"/>
                    </a:lnTo>
                    <a:lnTo>
                      <a:pt x="15" y="75"/>
                    </a:lnTo>
                    <a:lnTo>
                      <a:pt x="8" y="77"/>
                    </a:lnTo>
                    <a:lnTo>
                      <a:pt x="8" y="72"/>
                    </a:lnTo>
                    <a:lnTo>
                      <a:pt x="10" y="70"/>
                    </a:lnTo>
                    <a:lnTo>
                      <a:pt x="8" y="62"/>
                    </a:lnTo>
                    <a:lnTo>
                      <a:pt x="13" y="58"/>
                    </a:lnTo>
                    <a:lnTo>
                      <a:pt x="10" y="51"/>
                    </a:lnTo>
                    <a:lnTo>
                      <a:pt x="0" y="37"/>
                    </a:lnTo>
                    <a:lnTo>
                      <a:pt x="0" y="21"/>
                    </a:lnTo>
                    <a:lnTo>
                      <a:pt x="2" y="18"/>
                    </a:lnTo>
                    <a:lnTo>
                      <a:pt x="10" y="18"/>
                    </a:lnTo>
                    <a:lnTo>
                      <a:pt x="10" y="14"/>
                    </a:lnTo>
                    <a:lnTo>
                      <a:pt x="1" y="13"/>
                    </a:lnTo>
                    <a:lnTo>
                      <a:pt x="2" y="7"/>
                    </a:lnTo>
                    <a:lnTo>
                      <a:pt x="11" y="7"/>
                    </a:lnTo>
                    <a:lnTo>
                      <a:pt x="10" y="1"/>
                    </a:lnTo>
                    <a:lnTo>
                      <a:pt x="17" y="0"/>
                    </a:lnTo>
                    <a:lnTo>
                      <a:pt x="22" y="4"/>
                    </a:lnTo>
                    <a:lnTo>
                      <a:pt x="26" y="18"/>
                    </a:lnTo>
                    <a:lnTo>
                      <a:pt x="27" y="33"/>
                    </a:lnTo>
                    <a:lnTo>
                      <a:pt x="23" y="49"/>
                    </a:lnTo>
                    <a:lnTo>
                      <a:pt x="19" y="52"/>
                    </a:lnTo>
                    <a:lnTo>
                      <a:pt x="22" y="56"/>
                    </a:lnTo>
                    <a:lnTo>
                      <a:pt x="23" y="61"/>
                    </a:lnTo>
                    <a:lnTo>
                      <a:pt x="19" y="66"/>
                    </a:lnTo>
                    <a:lnTo>
                      <a:pt x="26" y="64"/>
                    </a:lnTo>
                    <a:lnTo>
                      <a:pt x="27" y="71"/>
                    </a:lnTo>
                    <a:lnTo>
                      <a:pt x="23" y="77"/>
                    </a:lnTo>
                    <a:lnTo>
                      <a:pt x="16" y="87"/>
                    </a:lnTo>
                    <a:lnTo>
                      <a:pt x="23" y="84"/>
                    </a:lnTo>
                    <a:lnTo>
                      <a:pt x="27" y="78"/>
                    </a:lnTo>
                    <a:lnTo>
                      <a:pt x="33" y="75"/>
                    </a:lnTo>
                    <a:lnTo>
                      <a:pt x="35" y="78"/>
                    </a:lnTo>
                    <a:lnTo>
                      <a:pt x="30" y="82"/>
                    </a:lnTo>
                    <a:lnTo>
                      <a:pt x="29" y="87"/>
                    </a:lnTo>
                    <a:lnTo>
                      <a:pt x="26" y="97"/>
                    </a:lnTo>
                    <a:lnTo>
                      <a:pt x="30" y="93"/>
                    </a:lnTo>
                    <a:lnTo>
                      <a:pt x="35" y="89"/>
                    </a:lnTo>
                    <a:lnTo>
                      <a:pt x="38" y="85"/>
                    </a:lnTo>
                    <a:lnTo>
                      <a:pt x="42" y="87"/>
                    </a:lnTo>
                    <a:lnTo>
                      <a:pt x="38" y="93"/>
                    </a:lnTo>
                    <a:lnTo>
                      <a:pt x="33" y="101"/>
                    </a:lnTo>
                    <a:lnTo>
                      <a:pt x="29" y="107"/>
                    </a:lnTo>
                    <a:lnTo>
                      <a:pt x="36" y="98"/>
                    </a:lnTo>
                    <a:lnTo>
                      <a:pt x="43" y="93"/>
                    </a:lnTo>
                    <a:lnTo>
                      <a:pt x="49" y="93"/>
                    </a:lnTo>
                    <a:lnTo>
                      <a:pt x="40" y="101"/>
                    </a:lnTo>
                    <a:lnTo>
                      <a:pt x="34" y="109"/>
                    </a:lnTo>
                    <a:lnTo>
                      <a:pt x="30" y="125"/>
                    </a:lnTo>
                    <a:lnTo>
                      <a:pt x="26" y="130"/>
                    </a:lnTo>
                    <a:lnTo>
                      <a:pt x="20" y="13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9" name="Freeform 595"/>
              <p:cNvSpPr>
                <a:spLocks/>
              </p:cNvSpPr>
              <p:nvPr/>
            </p:nvSpPr>
            <p:spPr bwMode="auto">
              <a:xfrm>
                <a:off x="6200978" y="2976089"/>
                <a:ext cx="51559" cy="138893"/>
              </a:xfrm>
              <a:custGeom>
                <a:avLst/>
                <a:gdLst>
                  <a:gd name="T0" fmla="*/ 20 w 49"/>
                  <a:gd name="T1" fmla="*/ 132 h 132"/>
                  <a:gd name="T2" fmla="*/ 19 w 49"/>
                  <a:gd name="T3" fmla="*/ 121 h 132"/>
                  <a:gd name="T4" fmla="*/ 22 w 49"/>
                  <a:gd name="T5" fmla="*/ 120 h 132"/>
                  <a:gd name="T6" fmla="*/ 19 w 49"/>
                  <a:gd name="T7" fmla="*/ 117 h 132"/>
                  <a:gd name="T8" fmla="*/ 17 w 49"/>
                  <a:gd name="T9" fmla="*/ 101 h 132"/>
                  <a:gd name="T10" fmla="*/ 11 w 49"/>
                  <a:gd name="T11" fmla="*/ 89 h 132"/>
                  <a:gd name="T12" fmla="*/ 11 w 49"/>
                  <a:gd name="T13" fmla="*/ 81 h 132"/>
                  <a:gd name="T14" fmla="*/ 15 w 49"/>
                  <a:gd name="T15" fmla="*/ 75 h 132"/>
                  <a:gd name="T16" fmla="*/ 8 w 49"/>
                  <a:gd name="T17" fmla="*/ 77 h 132"/>
                  <a:gd name="T18" fmla="*/ 8 w 49"/>
                  <a:gd name="T19" fmla="*/ 72 h 132"/>
                  <a:gd name="T20" fmla="*/ 10 w 49"/>
                  <a:gd name="T21" fmla="*/ 70 h 132"/>
                  <a:gd name="T22" fmla="*/ 8 w 49"/>
                  <a:gd name="T23" fmla="*/ 62 h 132"/>
                  <a:gd name="T24" fmla="*/ 13 w 49"/>
                  <a:gd name="T25" fmla="*/ 58 h 132"/>
                  <a:gd name="T26" fmla="*/ 10 w 49"/>
                  <a:gd name="T27" fmla="*/ 51 h 132"/>
                  <a:gd name="T28" fmla="*/ 0 w 49"/>
                  <a:gd name="T29" fmla="*/ 37 h 132"/>
                  <a:gd name="T30" fmla="*/ 0 w 49"/>
                  <a:gd name="T31" fmla="*/ 21 h 132"/>
                  <a:gd name="T32" fmla="*/ 2 w 49"/>
                  <a:gd name="T33" fmla="*/ 18 h 132"/>
                  <a:gd name="T34" fmla="*/ 10 w 49"/>
                  <a:gd name="T35" fmla="*/ 18 h 132"/>
                  <a:gd name="T36" fmla="*/ 10 w 49"/>
                  <a:gd name="T37" fmla="*/ 14 h 132"/>
                  <a:gd name="T38" fmla="*/ 1 w 49"/>
                  <a:gd name="T39" fmla="*/ 13 h 132"/>
                  <a:gd name="T40" fmla="*/ 2 w 49"/>
                  <a:gd name="T41" fmla="*/ 7 h 132"/>
                  <a:gd name="T42" fmla="*/ 11 w 49"/>
                  <a:gd name="T43" fmla="*/ 7 h 132"/>
                  <a:gd name="T44" fmla="*/ 10 w 49"/>
                  <a:gd name="T45" fmla="*/ 1 h 132"/>
                  <a:gd name="T46" fmla="*/ 17 w 49"/>
                  <a:gd name="T47" fmla="*/ 0 h 132"/>
                  <a:gd name="T48" fmla="*/ 22 w 49"/>
                  <a:gd name="T49" fmla="*/ 4 h 132"/>
                  <a:gd name="T50" fmla="*/ 26 w 49"/>
                  <a:gd name="T51" fmla="*/ 18 h 132"/>
                  <a:gd name="T52" fmla="*/ 27 w 49"/>
                  <a:gd name="T53" fmla="*/ 33 h 132"/>
                  <a:gd name="T54" fmla="*/ 23 w 49"/>
                  <a:gd name="T55" fmla="*/ 49 h 132"/>
                  <a:gd name="T56" fmla="*/ 19 w 49"/>
                  <a:gd name="T57" fmla="*/ 52 h 132"/>
                  <a:gd name="T58" fmla="*/ 22 w 49"/>
                  <a:gd name="T59" fmla="*/ 56 h 132"/>
                  <a:gd name="T60" fmla="*/ 23 w 49"/>
                  <a:gd name="T61" fmla="*/ 61 h 132"/>
                  <a:gd name="T62" fmla="*/ 19 w 49"/>
                  <a:gd name="T63" fmla="*/ 66 h 132"/>
                  <a:gd name="T64" fmla="*/ 26 w 49"/>
                  <a:gd name="T65" fmla="*/ 64 h 132"/>
                  <a:gd name="T66" fmla="*/ 27 w 49"/>
                  <a:gd name="T67" fmla="*/ 71 h 132"/>
                  <a:gd name="T68" fmla="*/ 23 w 49"/>
                  <a:gd name="T69" fmla="*/ 77 h 132"/>
                  <a:gd name="T70" fmla="*/ 16 w 49"/>
                  <a:gd name="T71" fmla="*/ 87 h 132"/>
                  <a:gd name="T72" fmla="*/ 23 w 49"/>
                  <a:gd name="T73" fmla="*/ 84 h 132"/>
                  <a:gd name="T74" fmla="*/ 27 w 49"/>
                  <a:gd name="T75" fmla="*/ 78 h 132"/>
                  <a:gd name="T76" fmla="*/ 33 w 49"/>
                  <a:gd name="T77" fmla="*/ 75 h 132"/>
                  <a:gd name="T78" fmla="*/ 35 w 49"/>
                  <a:gd name="T79" fmla="*/ 78 h 132"/>
                  <a:gd name="T80" fmla="*/ 30 w 49"/>
                  <a:gd name="T81" fmla="*/ 82 h 132"/>
                  <a:gd name="T82" fmla="*/ 29 w 49"/>
                  <a:gd name="T83" fmla="*/ 87 h 132"/>
                  <a:gd name="T84" fmla="*/ 26 w 49"/>
                  <a:gd name="T85" fmla="*/ 97 h 132"/>
                  <a:gd name="T86" fmla="*/ 30 w 49"/>
                  <a:gd name="T87" fmla="*/ 93 h 132"/>
                  <a:gd name="T88" fmla="*/ 35 w 49"/>
                  <a:gd name="T89" fmla="*/ 89 h 132"/>
                  <a:gd name="T90" fmla="*/ 38 w 49"/>
                  <a:gd name="T91" fmla="*/ 85 h 132"/>
                  <a:gd name="T92" fmla="*/ 42 w 49"/>
                  <a:gd name="T93" fmla="*/ 87 h 132"/>
                  <a:gd name="T94" fmla="*/ 38 w 49"/>
                  <a:gd name="T95" fmla="*/ 93 h 132"/>
                  <a:gd name="T96" fmla="*/ 33 w 49"/>
                  <a:gd name="T97" fmla="*/ 101 h 132"/>
                  <a:gd name="T98" fmla="*/ 29 w 49"/>
                  <a:gd name="T99" fmla="*/ 107 h 132"/>
                  <a:gd name="T100" fmla="*/ 36 w 49"/>
                  <a:gd name="T101" fmla="*/ 98 h 132"/>
                  <a:gd name="T102" fmla="*/ 43 w 49"/>
                  <a:gd name="T103" fmla="*/ 93 h 132"/>
                  <a:gd name="T104" fmla="*/ 49 w 49"/>
                  <a:gd name="T105" fmla="*/ 93 h 132"/>
                  <a:gd name="T106" fmla="*/ 40 w 49"/>
                  <a:gd name="T107" fmla="*/ 101 h 132"/>
                  <a:gd name="T108" fmla="*/ 34 w 49"/>
                  <a:gd name="T109" fmla="*/ 109 h 132"/>
                  <a:gd name="T110" fmla="*/ 30 w 49"/>
                  <a:gd name="T111" fmla="*/ 125 h 132"/>
                  <a:gd name="T112" fmla="*/ 26 w 49"/>
                  <a:gd name="T113" fmla="*/ 130 h 132"/>
                  <a:gd name="T114" fmla="*/ 20 w 49"/>
                  <a:gd name="T115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9" h="132">
                    <a:moveTo>
                      <a:pt x="20" y="132"/>
                    </a:moveTo>
                    <a:lnTo>
                      <a:pt x="19" y="121"/>
                    </a:lnTo>
                    <a:lnTo>
                      <a:pt x="22" y="120"/>
                    </a:lnTo>
                    <a:lnTo>
                      <a:pt x="19" y="117"/>
                    </a:lnTo>
                    <a:lnTo>
                      <a:pt x="17" y="101"/>
                    </a:lnTo>
                    <a:lnTo>
                      <a:pt x="11" y="89"/>
                    </a:lnTo>
                    <a:lnTo>
                      <a:pt x="11" y="81"/>
                    </a:lnTo>
                    <a:lnTo>
                      <a:pt x="15" y="75"/>
                    </a:lnTo>
                    <a:lnTo>
                      <a:pt x="8" y="77"/>
                    </a:lnTo>
                    <a:lnTo>
                      <a:pt x="8" y="72"/>
                    </a:lnTo>
                    <a:lnTo>
                      <a:pt x="10" y="70"/>
                    </a:lnTo>
                    <a:lnTo>
                      <a:pt x="8" y="62"/>
                    </a:lnTo>
                    <a:lnTo>
                      <a:pt x="13" y="58"/>
                    </a:lnTo>
                    <a:lnTo>
                      <a:pt x="10" y="51"/>
                    </a:lnTo>
                    <a:lnTo>
                      <a:pt x="0" y="37"/>
                    </a:lnTo>
                    <a:lnTo>
                      <a:pt x="0" y="21"/>
                    </a:lnTo>
                    <a:lnTo>
                      <a:pt x="2" y="18"/>
                    </a:lnTo>
                    <a:lnTo>
                      <a:pt x="10" y="18"/>
                    </a:lnTo>
                    <a:lnTo>
                      <a:pt x="10" y="14"/>
                    </a:lnTo>
                    <a:lnTo>
                      <a:pt x="1" y="13"/>
                    </a:lnTo>
                    <a:lnTo>
                      <a:pt x="2" y="7"/>
                    </a:lnTo>
                    <a:lnTo>
                      <a:pt x="11" y="7"/>
                    </a:lnTo>
                    <a:lnTo>
                      <a:pt x="10" y="1"/>
                    </a:lnTo>
                    <a:lnTo>
                      <a:pt x="17" y="0"/>
                    </a:lnTo>
                    <a:lnTo>
                      <a:pt x="22" y="4"/>
                    </a:lnTo>
                    <a:lnTo>
                      <a:pt x="26" y="18"/>
                    </a:lnTo>
                    <a:lnTo>
                      <a:pt x="27" y="33"/>
                    </a:lnTo>
                    <a:lnTo>
                      <a:pt x="23" y="49"/>
                    </a:lnTo>
                    <a:lnTo>
                      <a:pt x="19" y="52"/>
                    </a:lnTo>
                    <a:lnTo>
                      <a:pt x="22" y="56"/>
                    </a:lnTo>
                    <a:lnTo>
                      <a:pt x="23" y="61"/>
                    </a:lnTo>
                    <a:lnTo>
                      <a:pt x="19" y="66"/>
                    </a:lnTo>
                    <a:lnTo>
                      <a:pt x="26" y="64"/>
                    </a:lnTo>
                    <a:lnTo>
                      <a:pt x="27" y="71"/>
                    </a:lnTo>
                    <a:lnTo>
                      <a:pt x="23" y="77"/>
                    </a:lnTo>
                    <a:lnTo>
                      <a:pt x="16" y="87"/>
                    </a:lnTo>
                    <a:lnTo>
                      <a:pt x="23" y="84"/>
                    </a:lnTo>
                    <a:lnTo>
                      <a:pt x="27" y="78"/>
                    </a:lnTo>
                    <a:lnTo>
                      <a:pt x="33" y="75"/>
                    </a:lnTo>
                    <a:lnTo>
                      <a:pt x="35" y="78"/>
                    </a:lnTo>
                    <a:lnTo>
                      <a:pt x="30" y="82"/>
                    </a:lnTo>
                    <a:lnTo>
                      <a:pt x="29" y="87"/>
                    </a:lnTo>
                    <a:lnTo>
                      <a:pt x="26" y="97"/>
                    </a:lnTo>
                    <a:lnTo>
                      <a:pt x="30" y="93"/>
                    </a:lnTo>
                    <a:lnTo>
                      <a:pt x="35" y="89"/>
                    </a:lnTo>
                    <a:lnTo>
                      <a:pt x="38" y="85"/>
                    </a:lnTo>
                    <a:lnTo>
                      <a:pt x="42" y="87"/>
                    </a:lnTo>
                    <a:lnTo>
                      <a:pt x="38" y="93"/>
                    </a:lnTo>
                    <a:lnTo>
                      <a:pt x="33" y="101"/>
                    </a:lnTo>
                    <a:lnTo>
                      <a:pt x="29" y="107"/>
                    </a:lnTo>
                    <a:lnTo>
                      <a:pt x="36" y="98"/>
                    </a:lnTo>
                    <a:lnTo>
                      <a:pt x="43" y="93"/>
                    </a:lnTo>
                    <a:lnTo>
                      <a:pt x="49" y="93"/>
                    </a:lnTo>
                    <a:lnTo>
                      <a:pt x="40" y="101"/>
                    </a:lnTo>
                    <a:lnTo>
                      <a:pt x="34" y="109"/>
                    </a:lnTo>
                    <a:lnTo>
                      <a:pt x="30" y="125"/>
                    </a:lnTo>
                    <a:lnTo>
                      <a:pt x="26" y="130"/>
                    </a:lnTo>
                    <a:lnTo>
                      <a:pt x="20" y="132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0" name="Freeform 596"/>
              <p:cNvSpPr>
                <a:spLocks/>
              </p:cNvSpPr>
              <p:nvPr/>
            </p:nvSpPr>
            <p:spPr bwMode="auto">
              <a:xfrm>
                <a:off x="6207291" y="3208631"/>
                <a:ext cx="70499" cy="145207"/>
              </a:xfrm>
              <a:custGeom>
                <a:avLst/>
                <a:gdLst>
                  <a:gd name="T0" fmla="*/ 40 w 67"/>
                  <a:gd name="T1" fmla="*/ 0 h 138"/>
                  <a:gd name="T2" fmla="*/ 30 w 67"/>
                  <a:gd name="T3" fmla="*/ 8 h 138"/>
                  <a:gd name="T4" fmla="*/ 19 w 67"/>
                  <a:gd name="T5" fmla="*/ 15 h 138"/>
                  <a:gd name="T6" fmla="*/ 8 w 67"/>
                  <a:gd name="T7" fmla="*/ 27 h 138"/>
                  <a:gd name="T8" fmla="*/ 5 w 67"/>
                  <a:gd name="T9" fmla="*/ 33 h 138"/>
                  <a:gd name="T10" fmla="*/ 5 w 67"/>
                  <a:gd name="T11" fmla="*/ 52 h 138"/>
                  <a:gd name="T12" fmla="*/ 14 w 67"/>
                  <a:gd name="T13" fmla="*/ 61 h 138"/>
                  <a:gd name="T14" fmla="*/ 37 w 67"/>
                  <a:gd name="T15" fmla="*/ 84 h 138"/>
                  <a:gd name="T16" fmla="*/ 37 w 67"/>
                  <a:gd name="T17" fmla="*/ 97 h 138"/>
                  <a:gd name="T18" fmla="*/ 33 w 67"/>
                  <a:gd name="T19" fmla="*/ 106 h 138"/>
                  <a:gd name="T20" fmla="*/ 26 w 67"/>
                  <a:gd name="T21" fmla="*/ 112 h 138"/>
                  <a:gd name="T22" fmla="*/ 17 w 67"/>
                  <a:gd name="T23" fmla="*/ 116 h 138"/>
                  <a:gd name="T24" fmla="*/ 3 w 67"/>
                  <a:gd name="T25" fmla="*/ 117 h 138"/>
                  <a:gd name="T26" fmla="*/ 0 w 67"/>
                  <a:gd name="T27" fmla="*/ 125 h 138"/>
                  <a:gd name="T28" fmla="*/ 0 w 67"/>
                  <a:gd name="T29" fmla="*/ 132 h 138"/>
                  <a:gd name="T30" fmla="*/ 2 w 67"/>
                  <a:gd name="T31" fmla="*/ 138 h 138"/>
                  <a:gd name="T32" fmla="*/ 9 w 67"/>
                  <a:gd name="T33" fmla="*/ 138 h 138"/>
                  <a:gd name="T34" fmla="*/ 14 w 67"/>
                  <a:gd name="T35" fmla="*/ 128 h 138"/>
                  <a:gd name="T36" fmla="*/ 15 w 67"/>
                  <a:gd name="T37" fmla="*/ 129 h 138"/>
                  <a:gd name="T38" fmla="*/ 14 w 67"/>
                  <a:gd name="T39" fmla="*/ 138 h 138"/>
                  <a:gd name="T40" fmla="*/ 24 w 67"/>
                  <a:gd name="T41" fmla="*/ 138 h 138"/>
                  <a:gd name="T42" fmla="*/ 20 w 67"/>
                  <a:gd name="T43" fmla="*/ 125 h 138"/>
                  <a:gd name="T44" fmla="*/ 23 w 67"/>
                  <a:gd name="T45" fmla="*/ 119 h 138"/>
                  <a:gd name="T46" fmla="*/ 32 w 67"/>
                  <a:gd name="T47" fmla="*/ 115 h 138"/>
                  <a:gd name="T48" fmla="*/ 51 w 67"/>
                  <a:gd name="T49" fmla="*/ 113 h 138"/>
                  <a:gd name="T50" fmla="*/ 67 w 67"/>
                  <a:gd name="T51" fmla="*/ 102 h 138"/>
                  <a:gd name="T52" fmla="*/ 66 w 67"/>
                  <a:gd name="T53" fmla="*/ 96 h 138"/>
                  <a:gd name="T54" fmla="*/ 64 w 67"/>
                  <a:gd name="T55" fmla="*/ 91 h 138"/>
                  <a:gd name="T56" fmla="*/ 34 w 67"/>
                  <a:gd name="T57" fmla="*/ 70 h 138"/>
                  <a:gd name="T58" fmla="*/ 14 w 67"/>
                  <a:gd name="T59" fmla="*/ 51 h 138"/>
                  <a:gd name="T60" fmla="*/ 13 w 67"/>
                  <a:gd name="T61" fmla="*/ 37 h 138"/>
                  <a:gd name="T62" fmla="*/ 20 w 67"/>
                  <a:gd name="T63" fmla="*/ 26 h 138"/>
                  <a:gd name="T64" fmla="*/ 30 w 67"/>
                  <a:gd name="T65" fmla="*/ 14 h 138"/>
                  <a:gd name="T66" fmla="*/ 39 w 67"/>
                  <a:gd name="T67" fmla="*/ 5 h 138"/>
                  <a:gd name="T68" fmla="*/ 40 w 67"/>
                  <a:gd name="T6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7" h="138">
                    <a:moveTo>
                      <a:pt x="40" y="0"/>
                    </a:moveTo>
                    <a:lnTo>
                      <a:pt x="30" y="8"/>
                    </a:lnTo>
                    <a:lnTo>
                      <a:pt x="19" y="15"/>
                    </a:lnTo>
                    <a:lnTo>
                      <a:pt x="8" y="27"/>
                    </a:lnTo>
                    <a:lnTo>
                      <a:pt x="5" y="33"/>
                    </a:lnTo>
                    <a:lnTo>
                      <a:pt x="5" y="52"/>
                    </a:lnTo>
                    <a:lnTo>
                      <a:pt x="14" y="61"/>
                    </a:lnTo>
                    <a:lnTo>
                      <a:pt x="37" y="84"/>
                    </a:lnTo>
                    <a:lnTo>
                      <a:pt x="37" y="97"/>
                    </a:lnTo>
                    <a:lnTo>
                      <a:pt x="33" y="106"/>
                    </a:lnTo>
                    <a:lnTo>
                      <a:pt x="26" y="112"/>
                    </a:lnTo>
                    <a:lnTo>
                      <a:pt x="17" y="116"/>
                    </a:lnTo>
                    <a:lnTo>
                      <a:pt x="3" y="117"/>
                    </a:lnTo>
                    <a:lnTo>
                      <a:pt x="0" y="125"/>
                    </a:lnTo>
                    <a:lnTo>
                      <a:pt x="0" y="132"/>
                    </a:lnTo>
                    <a:lnTo>
                      <a:pt x="2" y="138"/>
                    </a:lnTo>
                    <a:lnTo>
                      <a:pt x="9" y="138"/>
                    </a:lnTo>
                    <a:lnTo>
                      <a:pt x="14" y="128"/>
                    </a:lnTo>
                    <a:lnTo>
                      <a:pt x="15" y="129"/>
                    </a:lnTo>
                    <a:lnTo>
                      <a:pt x="14" y="138"/>
                    </a:lnTo>
                    <a:lnTo>
                      <a:pt x="24" y="138"/>
                    </a:lnTo>
                    <a:lnTo>
                      <a:pt x="20" y="125"/>
                    </a:lnTo>
                    <a:lnTo>
                      <a:pt x="23" y="119"/>
                    </a:lnTo>
                    <a:lnTo>
                      <a:pt x="32" y="115"/>
                    </a:lnTo>
                    <a:lnTo>
                      <a:pt x="51" y="113"/>
                    </a:lnTo>
                    <a:lnTo>
                      <a:pt x="67" y="102"/>
                    </a:lnTo>
                    <a:lnTo>
                      <a:pt x="66" y="96"/>
                    </a:lnTo>
                    <a:lnTo>
                      <a:pt x="64" y="91"/>
                    </a:lnTo>
                    <a:lnTo>
                      <a:pt x="34" y="70"/>
                    </a:lnTo>
                    <a:lnTo>
                      <a:pt x="14" y="51"/>
                    </a:lnTo>
                    <a:lnTo>
                      <a:pt x="13" y="37"/>
                    </a:lnTo>
                    <a:lnTo>
                      <a:pt x="20" y="26"/>
                    </a:lnTo>
                    <a:lnTo>
                      <a:pt x="30" y="14"/>
                    </a:lnTo>
                    <a:lnTo>
                      <a:pt x="39" y="5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1" name="Freeform 597"/>
              <p:cNvSpPr>
                <a:spLocks noEditPoints="1"/>
              </p:cNvSpPr>
              <p:nvPr/>
            </p:nvSpPr>
            <p:spPr bwMode="auto">
              <a:xfrm>
                <a:off x="6237806" y="3240197"/>
                <a:ext cx="109431" cy="147311"/>
              </a:xfrm>
              <a:custGeom>
                <a:avLst/>
                <a:gdLst>
                  <a:gd name="T0" fmla="*/ 95 w 104"/>
                  <a:gd name="T1" fmla="*/ 0 h 140"/>
                  <a:gd name="T2" fmla="*/ 101 w 104"/>
                  <a:gd name="T3" fmla="*/ 15 h 140"/>
                  <a:gd name="T4" fmla="*/ 93 w 104"/>
                  <a:gd name="T5" fmla="*/ 0 h 140"/>
                  <a:gd name="T6" fmla="*/ 96 w 104"/>
                  <a:gd name="T7" fmla="*/ 18 h 140"/>
                  <a:gd name="T8" fmla="*/ 103 w 104"/>
                  <a:gd name="T9" fmla="*/ 28 h 140"/>
                  <a:gd name="T10" fmla="*/ 93 w 104"/>
                  <a:gd name="T11" fmla="*/ 31 h 140"/>
                  <a:gd name="T12" fmla="*/ 93 w 104"/>
                  <a:gd name="T13" fmla="*/ 36 h 140"/>
                  <a:gd name="T14" fmla="*/ 103 w 104"/>
                  <a:gd name="T15" fmla="*/ 38 h 140"/>
                  <a:gd name="T16" fmla="*/ 104 w 104"/>
                  <a:gd name="T17" fmla="*/ 53 h 140"/>
                  <a:gd name="T18" fmla="*/ 93 w 104"/>
                  <a:gd name="T19" fmla="*/ 44 h 140"/>
                  <a:gd name="T20" fmla="*/ 87 w 104"/>
                  <a:gd name="T21" fmla="*/ 63 h 140"/>
                  <a:gd name="T22" fmla="*/ 99 w 104"/>
                  <a:gd name="T23" fmla="*/ 60 h 140"/>
                  <a:gd name="T24" fmla="*/ 101 w 104"/>
                  <a:gd name="T25" fmla="*/ 74 h 140"/>
                  <a:gd name="T26" fmla="*/ 90 w 104"/>
                  <a:gd name="T27" fmla="*/ 73 h 140"/>
                  <a:gd name="T28" fmla="*/ 87 w 104"/>
                  <a:gd name="T29" fmla="*/ 63 h 140"/>
                  <a:gd name="T30" fmla="*/ 82 w 104"/>
                  <a:gd name="T31" fmla="*/ 83 h 140"/>
                  <a:gd name="T32" fmla="*/ 95 w 104"/>
                  <a:gd name="T33" fmla="*/ 82 h 140"/>
                  <a:gd name="T34" fmla="*/ 96 w 104"/>
                  <a:gd name="T35" fmla="*/ 94 h 140"/>
                  <a:gd name="T36" fmla="*/ 90 w 104"/>
                  <a:gd name="T37" fmla="*/ 94 h 140"/>
                  <a:gd name="T38" fmla="*/ 78 w 104"/>
                  <a:gd name="T39" fmla="*/ 101 h 140"/>
                  <a:gd name="T40" fmla="*/ 70 w 104"/>
                  <a:gd name="T41" fmla="*/ 111 h 140"/>
                  <a:gd name="T42" fmla="*/ 80 w 104"/>
                  <a:gd name="T43" fmla="*/ 115 h 140"/>
                  <a:gd name="T44" fmla="*/ 87 w 104"/>
                  <a:gd name="T45" fmla="*/ 108 h 140"/>
                  <a:gd name="T46" fmla="*/ 78 w 104"/>
                  <a:gd name="T47" fmla="*/ 101 h 140"/>
                  <a:gd name="T48" fmla="*/ 64 w 104"/>
                  <a:gd name="T49" fmla="*/ 115 h 140"/>
                  <a:gd name="T50" fmla="*/ 71 w 104"/>
                  <a:gd name="T51" fmla="*/ 125 h 140"/>
                  <a:gd name="T52" fmla="*/ 61 w 104"/>
                  <a:gd name="T53" fmla="*/ 126 h 140"/>
                  <a:gd name="T54" fmla="*/ 54 w 104"/>
                  <a:gd name="T55" fmla="*/ 119 h 140"/>
                  <a:gd name="T56" fmla="*/ 42 w 104"/>
                  <a:gd name="T57" fmla="*/ 121 h 140"/>
                  <a:gd name="T58" fmla="*/ 43 w 104"/>
                  <a:gd name="T59" fmla="*/ 134 h 140"/>
                  <a:gd name="T60" fmla="*/ 32 w 104"/>
                  <a:gd name="T61" fmla="*/ 139 h 140"/>
                  <a:gd name="T62" fmla="*/ 27 w 104"/>
                  <a:gd name="T63" fmla="*/ 124 h 140"/>
                  <a:gd name="T64" fmla="*/ 4 w 104"/>
                  <a:gd name="T65" fmla="*/ 128 h 140"/>
                  <a:gd name="T66" fmla="*/ 17 w 104"/>
                  <a:gd name="T67" fmla="*/ 134 h 140"/>
                  <a:gd name="T68" fmla="*/ 8 w 104"/>
                  <a:gd name="T69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4" h="140">
                    <a:moveTo>
                      <a:pt x="93" y="0"/>
                    </a:moveTo>
                    <a:lnTo>
                      <a:pt x="95" y="0"/>
                    </a:lnTo>
                    <a:lnTo>
                      <a:pt x="101" y="5"/>
                    </a:lnTo>
                    <a:lnTo>
                      <a:pt x="101" y="15"/>
                    </a:lnTo>
                    <a:lnTo>
                      <a:pt x="93" y="15"/>
                    </a:lnTo>
                    <a:lnTo>
                      <a:pt x="93" y="0"/>
                    </a:lnTo>
                    <a:close/>
                    <a:moveTo>
                      <a:pt x="91" y="22"/>
                    </a:moveTo>
                    <a:lnTo>
                      <a:pt x="96" y="18"/>
                    </a:lnTo>
                    <a:lnTo>
                      <a:pt x="101" y="18"/>
                    </a:lnTo>
                    <a:lnTo>
                      <a:pt x="103" y="28"/>
                    </a:lnTo>
                    <a:lnTo>
                      <a:pt x="99" y="31"/>
                    </a:lnTo>
                    <a:lnTo>
                      <a:pt x="93" y="31"/>
                    </a:lnTo>
                    <a:lnTo>
                      <a:pt x="91" y="22"/>
                    </a:lnTo>
                    <a:close/>
                    <a:moveTo>
                      <a:pt x="93" y="36"/>
                    </a:moveTo>
                    <a:lnTo>
                      <a:pt x="100" y="36"/>
                    </a:lnTo>
                    <a:lnTo>
                      <a:pt x="103" y="38"/>
                    </a:lnTo>
                    <a:lnTo>
                      <a:pt x="104" y="45"/>
                    </a:lnTo>
                    <a:lnTo>
                      <a:pt x="104" y="53"/>
                    </a:lnTo>
                    <a:lnTo>
                      <a:pt x="96" y="51"/>
                    </a:lnTo>
                    <a:lnTo>
                      <a:pt x="93" y="44"/>
                    </a:lnTo>
                    <a:lnTo>
                      <a:pt x="93" y="36"/>
                    </a:lnTo>
                    <a:close/>
                    <a:moveTo>
                      <a:pt x="87" y="63"/>
                    </a:moveTo>
                    <a:lnTo>
                      <a:pt x="91" y="60"/>
                    </a:lnTo>
                    <a:lnTo>
                      <a:pt x="99" y="60"/>
                    </a:lnTo>
                    <a:lnTo>
                      <a:pt x="102" y="63"/>
                    </a:lnTo>
                    <a:lnTo>
                      <a:pt x="101" y="74"/>
                    </a:lnTo>
                    <a:lnTo>
                      <a:pt x="99" y="73"/>
                    </a:lnTo>
                    <a:lnTo>
                      <a:pt x="90" y="73"/>
                    </a:lnTo>
                    <a:lnTo>
                      <a:pt x="87" y="68"/>
                    </a:lnTo>
                    <a:lnTo>
                      <a:pt x="87" y="63"/>
                    </a:lnTo>
                    <a:close/>
                    <a:moveTo>
                      <a:pt x="82" y="90"/>
                    </a:moveTo>
                    <a:lnTo>
                      <a:pt x="82" y="83"/>
                    </a:lnTo>
                    <a:lnTo>
                      <a:pt x="88" y="81"/>
                    </a:lnTo>
                    <a:lnTo>
                      <a:pt x="95" y="82"/>
                    </a:lnTo>
                    <a:lnTo>
                      <a:pt x="97" y="85"/>
                    </a:lnTo>
                    <a:lnTo>
                      <a:pt x="96" y="94"/>
                    </a:lnTo>
                    <a:lnTo>
                      <a:pt x="94" y="95"/>
                    </a:lnTo>
                    <a:lnTo>
                      <a:pt x="90" y="94"/>
                    </a:lnTo>
                    <a:lnTo>
                      <a:pt x="82" y="90"/>
                    </a:lnTo>
                    <a:close/>
                    <a:moveTo>
                      <a:pt x="78" y="101"/>
                    </a:moveTo>
                    <a:lnTo>
                      <a:pt x="74" y="107"/>
                    </a:lnTo>
                    <a:lnTo>
                      <a:pt x="70" y="111"/>
                    </a:lnTo>
                    <a:lnTo>
                      <a:pt x="71" y="112"/>
                    </a:lnTo>
                    <a:lnTo>
                      <a:pt x="80" y="115"/>
                    </a:lnTo>
                    <a:lnTo>
                      <a:pt x="83" y="113"/>
                    </a:lnTo>
                    <a:lnTo>
                      <a:pt x="87" y="108"/>
                    </a:lnTo>
                    <a:lnTo>
                      <a:pt x="86" y="104"/>
                    </a:lnTo>
                    <a:lnTo>
                      <a:pt x="78" y="101"/>
                    </a:lnTo>
                    <a:close/>
                    <a:moveTo>
                      <a:pt x="54" y="119"/>
                    </a:moveTo>
                    <a:lnTo>
                      <a:pt x="64" y="115"/>
                    </a:lnTo>
                    <a:lnTo>
                      <a:pt x="72" y="120"/>
                    </a:lnTo>
                    <a:lnTo>
                      <a:pt x="71" y="125"/>
                    </a:lnTo>
                    <a:lnTo>
                      <a:pt x="63" y="128"/>
                    </a:lnTo>
                    <a:lnTo>
                      <a:pt x="61" y="126"/>
                    </a:lnTo>
                    <a:lnTo>
                      <a:pt x="52" y="125"/>
                    </a:lnTo>
                    <a:lnTo>
                      <a:pt x="54" y="119"/>
                    </a:lnTo>
                    <a:close/>
                    <a:moveTo>
                      <a:pt x="27" y="124"/>
                    </a:moveTo>
                    <a:lnTo>
                      <a:pt x="42" y="121"/>
                    </a:lnTo>
                    <a:lnTo>
                      <a:pt x="44" y="125"/>
                    </a:lnTo>
                    <a:lnTo>
                      <a:pt x="43" y="134"/>
                    </a:lnTo>
                    <a:lnTo>
                      <a:pt x="38" y="134"/>
                    </a:lnTo>
                    <a:lnTo>
                      <a:pt x="32" y="139"/>
                    </a:lnTo>
                    <a:lnTo>
                      <a:pt x="26" y="134"/>
                    </a:lnTo>
                    <a:lnTo>
                      <a:pt x="27" y="124"/>
                    </a:lnTo>
                    <a:close/>
                    <a:moveTo>
                      <a:pt x="0" y="136"/>
                    </a:moveTo>
                    <a:lnTo>
                      <a:pt x="4" y="128"/>
                    </a:lnTo>
                    <a:lnTo>
                      <a:pt x="16" y="126"/>
                    </a:lnTo>
                    <a:lnTo>
                      <a:pt x="17" y="134"/>
                    </a:lnTo>
                    <a:lnTo>
                      <a:pt x="12" y="137"/>
                    </a:lnTo>
                    <a:lnTo>
                      <a:pt x="8" y="140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2" name="Freeform 598"/>
              <p:cNvSpPr>
                <a:spLocks/>
              </p:cNvSpPr>
              <p:nvPr/>
            </p:nvSpPr>
            <p:spPr bwMode="auto">
              <a:xfrm>
                <a:off x="6248328" y="3023440"/>
                <a:ext cx="43141" cy="11575"/>
              </a:xfrm>
              <a:custGeom>
                <a:avLst/>
                <a:gdLst>
                  <a:gd name="T0" fmla="*/ 0 w 41"/>
                  <a:gd name="T1" fmla="*/ 0 h 11"/>
                  <a:gd name="T2" fmla="*/ 6 w 41"/>
                  <a:gd name="T3" fmla="*/ 6 h 11"/>
                  <a:gd name="T4" fmla="*/ 14 w 41"/>
                  <a:gd name="T5" fmla="*/ 7 h 11"/>
                  <a:gd name="T6" fmla="*/ 22 w 41"/>
                  <a:gd name="T7" fmla="*/ 6 h 11"/>
                  <a:gd name="T8" fmla="*/ 29 w 41"/>
                  <a:gd name="T9" fmla="*/ 1 h 11"/>
                  <a:gd name="T10" fmla="*/ 35 w 41"/>
                  <a:gd name="T11" fmla="*/ 0 h 11"/>
                  <a:gd name="T12" fmla="*/ 41 w 41"/>
                  <a:gd name="T13" fmla="*/ 2 h 11"/>
                  <a:gd name="T14" fmla="*/ 40 w 41"/>
                  <a:gd name="T15" fmla="*/ 6 h 11"/>
                  <a:gd name="T16" fmla="*/ 36 w 41"/>
                  <a:gd name="T17" fmla="*/ 5 h 11"/>
                  <a:gd name="T18" fmla="*/ 32 w 41"/>
                  <a:gd name="T19" fmla="*/ 6 h 11"/>
                  <a:gd name="T20" fmla="*/ 21 w 41"/>
                  <a:gd name="T21" fmla="*/ 10 h 11"/>
                  <a:gd name="T22" fmla="*/ 13 w 41"/>
                  <a:gd name="T23" fmla="*/ 11 h 11"/>
                  <a:gd name="T24" fmla="*/ 6 w 41"/>
                  <a:gd name="T25" fmla="*/ 11 h 11"/>
                  <a:gd name="T26" fmla="*/ 2 w 41"/>
                  <a:gd name="T27" fmla="*/ 7 h 11"/>
                  <a:gd name="T28" fmla="*/ 0 w 41"/>
                  <a:gd name="T2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1" h="11">
                    <a:moveTo>
                      <a:pt x="0" y="0"/>
                    </a:moveTo>
                    <a:lnTo>
                      <a:pt x="6" y="6"/>
                    </a:lnTo>
                    <a:lnTo>
                      <a:pt x="14" y="7"/>
                    </a:lnTo>
                    <a:lnTo>
                      <a:pt x="22" y="6"/>
                    </a:lnTo>
                    <a:lnTo>
                      <a:pt x="29" y="1"/>
                    </a:lnTo>
                    <a:lnTo>
                      <a:pt x="35" y="0"/>
                    </a:lnTo>
                    <a:lnTo>
                      <a:pt x="41" y="2"/>
                    </a:lnTo>
                    <a:lnTo>
                      <a:pt x="40" y="6"/>
                    </a:lnTo>
                    <a:lnTo>
                      <a:pt x="36" y="5"/>
                    </a:lnTo>
                    <a:lnTo>
                      <a:pt x="32" y="6"/>
                    </a:lnTo>
                    <a:lnTo>
                      <a:pt x="21" y="10"/>
                    </a:lnTo>
                    <a:lnTo>
                      <a:pt x="13" y="11"/>
                    </a:lnTo>
                    <a:lnTo>
                      <a:pt x="6" y="11"/>
                    </a:lnTo>
                    <a:lnTo>
                      <a:pt x="2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3" name="Freeform 599"/>
              <p:cNvSpPr>
                <a:spLocks/>
              </p:cNvSpPr>
              <p:nvPr/>
            </p:nvSpPr>
            <p:spPr bwMode="auto">
              <a:xfrm>
                <a:off x="6041040" y="2962411"/>
                <a:ext cx="159938" cy="176773"/>
              </a:xfrm>
              <a:custGeom>
                <a:avLst/>
                <a:gdLst>
                  <a:gd name="T0" fmla="*/ 152 w 152"/>
                  <a:gd name="T1" fmla="*/ 2 h 168"/>
                  <a:gd name="T2" fmla="*/ 152 w 152"/>
                  <a:gd name="T3" fmla="*/ 132 h 168"/>
                  <a:gd name="T4" fmla="*/ 150 w 152"/>
                  <a:gd name="T5" fmla="*/ 138 h 168"/>
                  <a:gd name="T6" fmla="*/ 148 w 152"/>
                  <a:gd name="T7" fmla="*/ 143 h 168"/>
                  <a:gd name="T8" fmla="*/ 144 w 152"/>
                  <a:gd name="T9" fmla="*/ 148 h 168"/>
                  <a:gd name="T10" fmla="*/ 139 w 152"/>
                  <a:gd name="T11" fmla="*/ 152 h 168"/>
                  <a:gd name="T12" fmla="*/ 133 w 152"/>
                  <a:gd name="T13" fmla="*/ 154 h 168"/>
                  <a:gd name="T14" fmla="*/ 127 w 152"/>
                  <a:gd name="T15" fmla="*/ 155 h 168"/>
                  <a:gd name="T16" fmla="*/ 97 w 152"/>
                  <a:gd name="T17" fmla="*/ 155 h 168"/>
                  <a:gd name="T18" fmla="*/ 90 w 152"/>
                  <a:gd name="T19" fmla="*/ 155 h 168"/>
                  <a:gd name="T20" fmla="*/ 83 w 152"/>
                  <a:gd name="T21" fmla="*/ 158 h 168"/>
                  <a:gd name="T22" fmla="*/ 78 w 152"/>
                  <a:gd name="T23" fmla="*/ 165 h 168"/>
                  <a:gd name="T24" fmla="*/ 76 w 152"/>
                  <a:gd name="T25" fmla="*/ 168 h 168"/>
                  <a:gd name="T26" fmla="*/ 75 w 152"/>
                  <a:gd name="T27" fmla="*/ 165 h 168"/>
                  <a:gd name="T28" fmla="*/ 71 w 152"/>
                  <a:gd name="T29" fmla="*/ 161 h 168"/>
                  <a:gd name="T30" fmla="*/ 69 w 152"/>
                  <a:gd name="T31" fmla="*/ 158 h 168"/>
                  <a:gd name="T32" fmla="*/ 65 w 152"/>
                  <a:gd name="T33" fmla="*/ 157 h 168"/>
                  <a:gd name="T34" fmla="*/ 63 w 152"/>
                  <a:gd name="T35" fmla="*/ 155 h 168"/>
                  <a:gd name="T36" fmla="*/ 59 w 152"/>
                  <a:gd name="T37" fmla="*/ 155 h 168"/>
                  <a:gd name="T38" fmla="*/ 56 w 152"/>
                  <a:gd name="T39" fmla="*/ 155 h 168"/>
                  <a:gd name="T40" fmla="*/ 25 w 152"/>
                  <a:gd name="T41" fmla="*/ 155 h 168"/>
                  <a:gd name="T42" fmla="*/ 19 w 152"/>
                  <a:gd name="T43" fmla="*/ 154 h 168"/>
                  <a:gd name="T44" fmla="*/ 13 w 152"/>
                  <a:gd name="T45" fmla="*/ 152 h 168"/>
                  <a:gd name="T46" fmla="*/ 8 w 152"/>
                  <a:gd name="T47" fmla="*/ 148 h 168"/>
                  <a:gd name="T48" fmla="*/ 5 w 152"/>
                  <a:gd name="T49" fmla="*/ 145 h 168"/>
                  <a:gd name="T50" fmla="*/ 2 w 152"/>
                  <a:gd name="T51" fmla="*/ 141 h 168"/>
                  <a:gd name="T52" fmla="*/ 1 w 152"/>
                  <a:gd name="T53" fmla="*/ 136 h 168"/>
                  <a:gd name="T54" fmla="*/ 0 w 152"/>
                  <a:gd name="T55" fmla="*/ 132 h 168"/>
                  <a:gd name="T56" fmla="*/ 0 w 152"/>
                  <a:gd name="T57" fmla="*/ 0 h 168"/>
                  <a:gd name="T58" fmla="*/ 152 w 152"/>
                  <a:gd name="T59" fmla="*/ 0 h 168"/>
                  <a:gd name="T60" fmla="*/ 152 w 152"/>
                  <a:gd name="T61" fmla="*/ 2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52" h="168">
                    <a:moveTo>
                      <a:pt x="152" y="2"/>
                    </a:moveTo>
                    <a:lnTo>
                      <a:pt x="152" y="132"/>
                    </a:lnTo>
                    <a:lnTo>
                      <a:pt x="150" y="138"/>
                    </a:lnTo>
                    <a:lnTo>
                      <a:pt x="148" y="143"/>
                    </a:lnTo>
                    <a:lnTo>
                      <a:pt x="144" y="148"/>
                    </a:lnTo>
                    <a:lnTo>
                      <a:pt x="139" y="152"/>
                    </a:lnTo>
                    <a:lnTo>
                      <a:pt x="133" y="154"/>
                    </a:lnTo>
                    <a:lnTo>
                      <a:pt x="127" y="155"/>
                    </a:lnTo>
                    <a:lnTo>
                      <a:pt x="97" y="155"/>
                    </a:lnTo>
                    <a:lnTo>
                      <a:pt x="90" y="155"/>
                    </a:lnTo>
                    <a:lnTo>
                      <a:pt x="83" y="158"/>
                    </a:lnTo>
                    <a:lnTo>
                      <a:pt x="78" y="165"/>
                    </a:lnTo>
                    <a:lnTo>
                      <a:pt x="76" y="168"/>
                    </a:lnTo>
                    <a:lnTo>
                      <a:pt x="75" y="165"/>
                    </a:lnTo>
                    <a:lnTo>
                      <a:pt x="71" y="161"/>
                    </a:lnTo>
                    <a:lnTo>
                      <a:pt x="69" y="158"/>
                    </a:lnTo>
                    <a:lnTo>
                      <a:pt x="65" y="157"/>
                    </a:lnTo>
                    <a:lnTo>
                      <a:pt x="63" y="155"/>
                    </a:lnTo>
                    <a:lnTo>
                      <a:pt x="59" y="155"/>
                    </a:lnTo>
                    <a:lnTo>
                      <a:pt x="56" y="155"/>
                    </a:lnTo>
                    <a:lnTo>
                      <a:pt x="25" y="155"/>
                    </a:lnTo>
                    <a:lnTo>
                      <a:pt x="19" y="154"/>
                    </a:lnTo>
                    <a:lnTo>
                      <a:pt x="13" y="152"/>
                    </a:lnTo>
                    <a:lnTo>
                      <a:pt x="8" y="148"/>
                    </a:lnTo>
                    <a:lnTo>
                      <a:pt x="5" y="145"/>
                    </a:lnTo>
                    <a:lnTo>
                      <a:pt x="2" y="141"/>
                    </a:lnTo>
                    <a:lnTo>
                      <a:pt x="1" y="136"/>
                    </a:lnTo>
                    <a:lnTo>
                      <a:pt x="0" y="132"/>
                    </a:lnTo>
                    <a:lnTo>
                      <a:pt x="0" y="0"/>
                    </a:lnTo>
                    <a:lnTo>
                      <a:pt x="152" y="0"/>
                    </a:lnTo>
                    <a:lnTo>
                      <a:pt x="152" y="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4" name="Rectangle 600"/>
              <p:cNvSpPr>
                <a:spLocks noChangeArrowheads="1"/>
              </p:cNvSpPr>
              <p:nvPr/>
            </p:nvSpPr>
            <p:spPr bwMode="auto">
              <a:xfrm>
                <a:off x="6067346" y="2966620"/>
                <a:ext cx="8418" cy="56820"/>
              </a:xfrm>
              <a:prstGeom prst="rect">
                <a:avLst/>
              </a:prstGeom>
              <a:solidFill>
                <a:srgbClr val="2696F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5" name="Freeform 601"/>
              <p:cNvSpPr>
                <a:spLocks/>
              </p:cNvSpPr>
              <p:nvPr/>
            </p:nvSpPr>
            <p:spPr bwMode="auto">
              <a:xfrm>
                <a:off x="6087338" y="3108669"/>
                <a:ext cx="66290" cy="7366"/>
              </a:xfrm>
              <a:custGeom>
                <a:avLst/>
                <a:gdLst>
                  <a:gd name="T0" fmla="*/ 0 w 63"/>
                  <a:gd name="T1" fmla="*/ 3 h 7"/>
                  <a:gd name="T2" fmla="*/ 14 w 63"/>
                  <a:gd name="T3" fmla="*/ 0 h 7"/>
                  <a:gd name="T4" fmla="*/ 29 w 63"/>
                  <a:gd name="T5" fmla="*/ 0 h 7"/>
                  <a:gd name="T6" fmla="*/ 45 w 63"/>
                  <a:gd name="T7" fmla="*/ 1 h 7"/>
                  <a:gd name="T8" fmla="*/ 57 w 63"/>
                  <a:gd name="T9" fmla="*/ 4 h 7"/>
                  <a:gd name="T10" fmla="*/ 63 w 63"/>
                  <a:gd name="T11" fmla="*/ 7 h 7"/>
                  <a:gd name="T12" fmla="*/ 63 w 63"/>
                  <a:gd name="T13" fmla="*/ 0 h 7"/>
                  <a:gd name="T14" fmla="*/ 58 w 63"/>
                  <a:gd name="T15" fmla="*/ 2 h 7"/>
                  <a:gd name="T16" fmla="*/ 48 w 63"/>
                  <a:gd name="T17" fmla="*/ 4 h 7"/>
                  <a:gd name="T18" fmla="*/ 36 w 63"/>
                  <a:gd name="T19" fmla="*/ 6 h 7"/>
                  <a:gd name="T20" fmla="*/ 23 w 63"/>
                  <a:gd name="T21" fmla="*/ 7 h 7"/>
                  <a:gd name="T22" fmla="*/ 10 w 63"/>
                  <a:gd name="T23" fmla="*/ 6 h 7"/>
                  <a:gd name="T24" fmla="*/ 0 w 63"/>
                  <a:gd name="T2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3" h="7">
                    <a:moveTo>
                      <a:pt x="0" y="3"/>
                    </a:moveTo>
                    <a:lnTo>
                      <a:pt x="14" y="0"/>
                    </a:lnTo>
                    <a:lnTo>
                      <a:pt x="29" y="0"/>
                    </a:lnTo>
                    <a:lnTo>
                      <a:pt x="45" y="1"/>
                    </a:lnTo>
                    <a:lnTo>
                      <a:pt x="57" y="4"/>
                    </a:lnTo>
                    <a:lnTo>
                      <a:pt x="63" y="7"/>
                    </a:lnTo>
                    <a:lnTo>
                      <a:pt x="63" y="0"/>
                    </a:lnTo>
                    <a:lnTo>
                      <a:pt x="58" y="2"/>
                    </a:lnTo>
                    <a:lnTo>
                      <a:pt x="48" y="4"/>
                    </a:lnTo>
                    <a:lnTo>
                      <a:pt x="36" y="6"/>
                    </a:lnTo>
                    <a:lnTo>
                      <a:pt x="23" y="7"/>
                    </a:lnTo>
                    <a:lnTo>
                      <a:pt x="10" y="6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6" name="Freeform 602"/>
              <p:cNvSpPr>
                <a:spLocks/>
              </p:cNvSpPr>
              <p:nvPr/>
            </p:nvSpPr>
            <p:spPr bwMode="auto">
              <a:xfrm>
                <a:off x="6087338" y="3108669"/>
                <a:ext cx="66290" cy="7366"/>
              </a:xfrm>
              <a:custGeom>
                <a:avLst/>
                <a:gdLst>
                  <a:gd name="T0" fmla="*/ 0 w 63"/>
                  <a:gd name="T1" fmla="*/ 3 h 7"/>
                  <a:gd name="T2" fmla="*/ 14 w 63"/>
                  <a:gd name="T3" fmla="*/ 0 h 7"/>
                  <a:gd name="T4" fmla="*/ 29 w 63"/>
                  <a:gd name="T5" fmla="*/ 0 h 7"/>
                  <a:gd name="T6" fmla="*/ 45 w 63"/>
                  <a:gd name="T7" fmla="*/ 1 h 7"/>
                  <a:gd name="T8" fmla="*/ 57 w 63"/>
                  <a:gd name="T9" fmla="*/ 4 h 7"/>
                  <a:gd name="T10" fmla="*/ 63 w 63"/>
                  <a:gd name="T11" fmla="*/ 7 h 7"/>
                  <a:gd name="T12" fmla="*/ 63 w 63"/>
                  <a:gd name="T13" fmla="*/ 0 h 7"/>
                  <a:gd name="T14" fmla="*/ 58 w 63"/>
                  <a:gd name="T15" fmla="*/ 2 h 7"/>
                  <a:gd name="T16" fmla="*/ 48 w 63"/>
                  <a:gd name="T17" fmla="*/ 4 h 7"/>
                  <a:gd name="T18" fmla="*/ 36 w 63"/>
                  <a:gd name="T19" fmla="*/ 6 h 7"/>
                  <a:gd name="T20" fmla="*/ 23 w 63"/>
                  <a:gd name="T21" fmla="*/ 7 h 7"/>
                  <a:gd name="T22" fmla="*/ 10 w 63"/>
                  <a:gd name="T23" fmla="*/ 6 h 7"/>
                  <a:gd name="T24" fmla="*/ 0 w 63"/>
                  <a:gd name="T2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3" h="7">
                    <a:moveTo>
                      <a:pt x="0" y="3"/>
                    </a:moveTo>
                    <a:lnTo>
                      <a:pt x="14" y="0"/>
                    </a:lnTo>
                    <a:lnTo>
                      <a:pt x="29" y="0"/>
                    </a:lnTo>
                    <a:lnTo>
                      <a:pt x="45" y="1"/>
                    </a:lnTo>
                    <a:lnTo>
                      <a:pt x="57" y="4"/>
                    </a:lnTo>
                    <a:lnTo>
                      <a:pt x="63" y="7"/>
                    </a:lnTo>
                    <a:lnTo>
                      <a:pt x="63" y="0"/>
                    </a:lnTo>
                    <a:lnTo>
                      <a:pt x="58" y="2"/>
                    </a:lnTo>
                    <a:lnTo>
                      <a:pt x="48" y="4"/>
                    </a:lnTo>
                    <a:lnTo>
                      <a:pt x="36" y="6"/>
                    </a:lnTo>
                    <a:lnTo>
                      <a:pt x="23" y="7"/>
                    </a:lnTo>
                    <a:lnTo>
                      <a:pt x="10" y="6"/>
                    </a:lnTo>
                    <a:lnTo>
                      <a:pt x="0" y="3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7" name="Freeform 603"/>
              <p:cNvSpPr>
                <a:spLocks/>
              </p:cNvSpPr>
              <p:nvPr/>
            </p:nvSpPr>
            <p:spPr bwMode="auto">
              <a:xfrm>
                <a:off x="5897938" y="2973985"/>
                <a:ext cx="230437" cy="391426"/>
              </a:xfrm>
              <a:custGeom>
                <a:avLst/>
                <a:gdLst>
                  <a:gd name="T0" fmla="*/ 104 w 219"/>
                  <a:gd name="T1" fmla="*/ 208 h 372"/>
                  <a:gd name="T2" fmla="*/ 129 w 219"/>
                  <a:gd name="T3" fmla="*/ 266 h 372"/>
                  <a:gd name="T4" fmla="*/ 130 w 219"/>
                  <a:gd name="T5" fmla="*/ 339 h 372"/>
                  <a:gd name="T6" fmla="*/ 129 w 219"/>
                  <a:gd name="T7" fmla="*/ 365 h 372"/>
                  <a:gd name="T8" fmla="*/ 118 w 219"/>
                  <a:gd name="T9" fmla="*/ 372 h 372"/>
                  <a:gd name="T10" fmla="*/ 75 w 219"/>
                  <a:gd name="T11" fmla="*/ 365 h 372"/>
                  <a:gd name="T12" fmla="*/ 41 w 219"/>
                  <a:gd name="T13" fmla="*/ 341 h 372"/>
                  <a:gd name="T14" fmla="*/ 11 w 219"/>
                  <a:gd name="T15" fmla="*/ 319 h 372"/>
                  <a:gd name="T16" fmla="*/ 16 w 219"/>
                  <a:gd name="T17" fmla="*/ 306 h 372"/>
                  <a:gd name="T18" fmla="*/ 8 w 219"/>
                  <a:gd name="T19" fmla="*/ 294 h 372"/>
                  <a:gd name="T20" fmla="*/ 13 w 219"/>
                  <a:gd name="T21" fmla="*/ 283 h 372"/>
                  <a:gd name="T22" fmla="*/ 22 w 219"/>
                  <a:gd name="T23" fmla="*/ 258 h 372"/>
                  <a:gd name="T24" fmla="*/ 18 w 219"/>
                  <a:gd name="T25" fmla="*/ 215 h 372"/>
                  <a:gd name="T26" fmla="*/ 4 w 219"/>
                  <a:gd name="T27" fmla="*/ 121 h 372"/>
                  <a:gd name="T28" fmla="*/ 5 w 219"/>
                  <a:gd name="T29" fmla="*/ 100 h 372"/>
                  <a:gd name="T30" fmla="*/ 0 w 219"/>
                  <a:gd name="T31" fmla="*/ 93 h 372"/>
                  <a:gd name="T32" fmla="*/ 5 w 219"/>
                  <a:gd name="T33" fmla="*/ 78 h 372"/>
                  <a:gd name="T34" fmla="*/ 16 w 219"/>
                  <a:gd name="T35" fmla="*/ 32 h 372"/>
                  <a:gd name="T36" fmla="*/ 16 w 219"/>
                  <a:gd name="T37" fmla="*/ 8 h 372"/>
                  <a:gd name="T38" fmla="*/ 39 w 219"/>
                  <a:gd name="T39" fmla="*/ 22 h 372"/>
                  <a:gd name="T40" fmla="*/ 52 w 219"/>
                  <a:gd name="T41" fmla="*/ 22 h 372"/>
                  <a:gd name="T42" fmla="*/ 84 w 219"/>
                  <a:gd name="T43" fmla="*/ 28 h 372"/>
                  <a:gd name="T44" fmla="*/ 100 w 219"/>
                  <a:gd name="T45" fmla="*/ 27 h 372"/>
                  <a:gd name="T46" fmla="*/ 98 w 219"/>
                  <a:gd name="T47" fmla="*/ 40 h 372"/>
                  <a:gd name="T48" fmla="*/ 86 w 219"/>
                  <a:gd name="T49" fmla="*/ 47 h 372"/>
                  <a:gd name="T50" fmla="*/ 74 w 219"/>
                  <a:gd name="T51" fmla="*/ 44 h 372"/>
                  <a:gd name="T52" fmla="*/ 64 w 219"/>
                  <a:gd name="T53" fmla="*/ 52 h 372"/>
                  <a:gd name="T54" fmla="*/ 92 w 219"/>
                  <a:gd name="T55" fmla="*/ 49 h 372"/>
                  <a:gd name="T56" fmla="*/ 100 w 219"/>
                  <a:gd name="T57" fmla="*/ 53 h 372"/>
                  <a:gd name="T58" fmla="*/ 80 w 219"/>
                  <a:gd name="T59" fmla="*/ 53 h 372"/>
                  <a:gd name="T60" fmla="*/ 86 w 219"/>
                  <a:gd name="T61" fmla="*/ 57 h 372"/>
                  <a:gd name="T62" fmla="*/ 92 w 219"/>
                  <a:gd name="T63" fmla="*/ 58 h 372"/>
                  <a:gd name="T64" fmla="*/ 86 w 219"/>
                  <a:gd name="T65" fmla="*/ 66 h 372"/>
                  <a:gd name="T66" fmla="*/ 72 w 219"/>
                  <a:gd name="T67" fmla="*/ 64 h 372"/>
                  <a:gd name="T68" fmla="*/ 75 w 219"/>
                  <a:gd name="T69" fmla="*/ 84 h 372"/>
                  <a:gd name="T70" fmla="*/ 105 w 219"/>
                  <a:gd name="T71" fmla="*/ 34 h 372"/>
                  <a:gd name="T72" fmla="*/ 119 w 219"/>
                  <a:gd name="T73" fmla="*/ 3 h 372"/>
                  <a:gd name="T74" fmla="*/ 130 w 219"/>
                  <a:gd name="T75" fmla="*/ 6 h 372"/>
                  <a:gd name="T76" fmla="*/ 137 w 219"/>
                  <a:gd name="T77" fmla="*/ 9 h 372"/>
                  <a:gd name="T78" fmla="*/ 132 w 219"/>
                  <a:gd name="T79" fmla="*/ 32 h 372"/>
                  <a:gd name="T80" fmla="*/ 129 w 219"/>
                  <a:gd name="T81" fmla="*/ 76 h 372"/>
                  <a:gd name="T82" fmla="*/ 128 w 219"/>
                  <a:gd name="T83" fmla="*/ 102 h 372"/>
                  <a:gd name="T84" fmla="*/ 131 w 219"/>
                  <a:gd name="T85" fmla="*/ 116 h 372"/>
                  <a:gd name="T86" fmla="*/ 117 w 219"/>
                  <a:gd name="T87" fmla="*/ 125 h 372"/>
                  <a:gd name="T88" fmla="*/ 190 w 219"/>
                  <a:gd name="T89" fmla="*/ 147 h 372"/>
                  <a:gd name="T90" fmla="*/ 219 w 219"/>
                  <a:gd name="T91" fmla="*/ 166 h 372"/>
                  <a:gd name="T92" fmla="*/ 215 w 219"/>
                  <a:gd name="T93" fmla="*/ 175 h 372"/>
                  <a:gd name="T94" fmla="*/ 206 w 219"/>
                  <a:gd name="T95" fmla="*/ 176 h 372"/>
                  <a:gd name="T96" fmla="*/ 187 w 219"/>
                  <a:gd name="T97" fmla="*/ 174 h 372"/>
                  <a:gd name="T98" fmla="*/ 151 w 219"/>
                  <a:gd name="T99" fmla="*/ 170 h 372"/>
                  <a:gd name="T100" fmla="*/ 136 w 219"/>
                  <a:gd name="T101" fmla="*/ 172 h 372"/>
                  <a:gd name="T102" fmla="*/ 118 w 219"/>
                  <a:gd name="T103" fmla="*/ 182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19" h="372">
                    <a:moveTo>
                      <a:pt x="117" y="173"/>
                    </a:moveTo>
                    <a:lnTo>
                      <a:pt x="113" y="191"/>
                    </a:lnTo>
                    <a:lnTo>
                      <a:pt x="104" y="208"/>
                    </a:lnTo>
                    <a:lnTo>
                      <a:pt x="105" y="215"/>
                    </a:lnTo>
                    <a:lnTo>
                      <a:pt x="130" y="244"/>
                    </a:lnTo>
                    <a:lnTo>
                      <a:pt x="129" y="266"/>
                    </a:lnTo>
                    <a:lnTo>
                      <a:pt x="97" y="302"/>
                    </a:lnTo>
                    <a:lnTo>
                      <a:pt x="109" y="327"/>
                    </a:lnTo>
                    <a:lnTo>
                      <a:pt x="130" y="339"/>
                    </a:lnTo>
                    <a:lnTo>
                      <a:pt x="136" y="349"/>
                    </a:lnTo>
                    <a:lnTo>
                      <a:pt x="136" y="365"/>
                    </a:lnTo>
                    <a:lnTo>
                      <a:pt x="129" y="365"/>
                    </a:lnTo>
                    <a:lnTo>
                      <a:pt x="126" y="370"/>
                    </a:lnTo>
                    <a:lnTo>
                      <a:pt x="123" y="371"/>
                    </a:lnTo>
                    <a:lnTo>
                      <a:pt x="118" y="372"/>
                    </a:lnTo>
                    <a:lnTo>
                      <a:pt x="112" y="366"/>
                    </a:lnTo>
                    <a:lnTo>
                      <a:pt x="107" y="365"/>
                    </a:lnTo>
                    <a:lnTo>
                      <a:pt x="75" y="365"/>
                    </a:lnTo>
                    <a:lnTo>
                      <a:pt x="67" y="360"/>
                    </a:lnTo>
                    <a:lnTo>
                      <a:pt x="54" y="347"/>
                    </a:lnTo>
                    <a:lnTo>
                      <a:pt x="41" y="341"/>
                    </a:lnTo>
                    <a:lnTo>
                      <a:pt x="27" y="332"/>
                    </a:lnTo>
                    <a:lnTo>
                      <a:pt x="23" y="319"/>
                    </a:lnTo>
                    <a:lnTo>
                      <a:pt x="11" y="319"/>
                    </a:lnTo>
                    <a:lnTo>
                      <a:pt x="18" y="313"/>
                    </a:lnTo>
                    <a:lnTo>
                      <a:pt x="10" y="311"/>
                    </a:lnTo>
                    <a:lnTo>
                      <a:pt x="16" y="306"/>
                    </a:lnTo>
                    <a:lnTo>
                      <a:pt x="9" y="302"/>
                    </a:lnTo>
                    <a:lnTo>
                      <a:pt x="16" y="297"/>
                    </a:lnTo>
                    <a:lnTo>
                      <a:pt x="8" y="294"/>
                    </a:lnTo>
                    <a:lnTo>
                      <a:pt x="15" y="289"/>
                    </a:lnTo>
                    <a:lnTo>
                      <a:pt x="7" y="287"/>
                    </a:lnTo>
                    <a:lnTo>
                      <a:pt x="13" y="283"/>
                    </a:lnTo>
                    <a:lnTo>
                      <a:pt x="16" y="274"/>
                    </a:lnTo>
                    <a:lnTo>
                      <a:pt x="21" y="268"/>
                    </a:lnTo>
                    <a:lnTo>
                      <a:pt x="22" y="258"/>
                    </a:lnTo>
                    <a:lnTo>
                      <a:pt x="13" y="250"/>
                    </a:lnTo>
                    <a:lnTo>
                      <a:pt x="13" y="244"/>
                    </a:lnTo>
                    <a:lnTo>
                      <a:pt x="18" y="215"/>
                    </a:lnTo>
                    <a:lnTo>
                      <a:pt x="18" y="168"/>
                    </a:lnTo>
                    <a:lnTo>
                      <a:pt x="10" y="131"/>
                    </a:lnTo>
                    <a:lnTo>
                      <a:pt x="4" y="121"/>
                    </a:lnTo>
                    <a:lnTo>
                      <a:pt x="3" y="112"/>
                    </a:lnTo>
                    <a:lnTo>
                      <a:pt x="1" y="109"/>
                    </a:lnTo>
                    <a:lnTo>
                      <a:pt x="5" y="100"/>
                    </a:lnTo>
                    <a:lnTo>
                      <a:pt x="0" y="100"/>
                    </a:lnTo>
                    <a:lnTo>
                      <a:pt x="5" y="93"/>
                    </a:lnTo>
                    <a:lnTo>
                      <a:pt x="0" y="93"/>
                    </a:lnTo>
                    <a:lnTo>
                      <a:pt x="5" y="85"/>
                    </a:lnTo>
                    <a:lnTo>
                      <a:pt x="0" y="85"/>
                    </a:lnTo>
                    <a:lnTo>
                      <a:pt x="5" y="78"/>
                    </a:lnTo>
                    <a:lnTo>
                      <a:pt x="1" y="78"/>
                    </a:lnTo>
                    <a:lnTo>
                      <a:pt x="15" y="47"/>
                    </a:lnTo>
                    <a:lnTo>
                      <a:pt x="16" y="32"/>
                    </a:lnTo>
                    <a:lnTo>
                      <a:pt x="4" y="26"/>
                    </a:lnTo>
                    <a:lnTo>
                      <a:pt x="2" y="20"/>
                    </a:lnTo>
                    <a:lnTo>
                      <a:pt x="16" y="8"/>
                    </a:lnTo>
                    <a:lnTo>
                      <a:pt x="23" y="8"/>
                    </a:lnTo>
                    <a:lnTo>
                      <a:pt x="30" y="21"/>
                    </a:lnTo>
                    <a:lnTo>
                      <a:pt x="39" y="22"/>
                    </a:lnTo>
                    <a:lnTo>
                      <a:pt x="36" y="9"/>
                    </a:lnTo>
                    <a:lnTo>
                      <a:pt x="53" y="8"/>
                    </a:lnTo>
                    <a:lnTo>
                      <a:pt x="52" y="22"/>
                    </a:lnTo>
                    <a:lnTo>
                      <a:pt x="71" y="23"/>
                    </a:lnTo>
                    <a:lnTo>
                      <a:pt x="71" y="27"/>
                    </a:lnTo>
                    <a:lnTo>
                      <a:pt x="84" y="28"/>
                    </a:lnTo>
                    <a:lnTo>
                      <a:pt x="91" y="28"/>
                    </a:lnTo>
                    <a:lnTo>
                      <a:pt x="92" y="26"/>
                    </a:lnTo>
                    <a:lnTo>
                      <a:pt x="100" y="27"/>
                    </a:lnTo>
                    <a:lnTo>
                      <a:pt x="100" y="32"/>
                    </a:lnTo>
                    <a:lnTo>
                      <a:pt x="98" y="34"/>
                    </a:lnTo>
                    <a:lnTo>
                      <a:pt x="98" y="40"/>
                    </a:lnTo>
                    <a:lnTo>
                      <a:pt x="94" y="45"/>
                    </a:lnTo>
                    <a:lnTo>
                      <a:pt x="92" y="48"/>
                    </a:lnTo>
                    <a:lnTo>
                      <a:pt x="86" y="47"/>
                    </a:lnTo>
                    <a:lnTo>
                      <a:pt x="77" y="42"/>
                    </a:lnTo>
                    <a:lnTo>
                      <a:pt x="75" y="42"/>
                    </a:lnTo>
                    <a:lnTo>
                      <a:pt x="74" y="44"/>
                    </a:lnTo>
                    <a:lnTo>
                      <a:pt x="72" y="44"/>
                    </a:lnTo>
                    <a:lnTo>
                      <a:pt x="65" y="45"/>
                    </a:lnTo>
                    <a:lnTo>
                      <a:pt x="64" y="52"/>
                    </a:lnTo>
                    <a:lnTo>
                      <a:pt x="67" y="54"/>
                    </a:lnTo>
                    <a:lnTo>
                      <a:pt x="80" y="47"/>
                    </a:lnTo>
                    <a:lnTo>
                      <a:pt x="92" y="49"/>
                    </a:lnTo>
                    <a:lnTo>
                      <a:pt x="98" y="48"/>
                    </a:lnTo>
                    <a:lnTo>
                      <a:pt x="104" y="45"/>
                    </a:lnTo>
                    <a:lnTo>
                      <a:pt x="100" y="53"/>
                    </a:lnTo>
                    <a:lnTo>
                      <a:pt x="94" y="54"/>
                    </a:lnTo>
                    <a:lnTo>
                      <a:pt x="87" y="54"/>
                    </a:lnTo>
                    <a:lnTo>
                      <a:pt x="80" y="53"/>
                    </a:lnTo>
                    <a:lnTo>
                      <a:pt x="69" y="55"/>
                    </a:lnTo>
                    <a:lnTo>
                      <a:pt x="75" y="57"/>
                    </a:lnTo>
                    <a:lnTo>
                      <a:pt x="86" y="57"/>
                    </a:lnTo>
                    <a:lnTo>
                      <a:pt x="87" y="54"/>
                    </a:lnTo>
                    <a:lnTo>
                      <a:pt x="88" y="57"/>
                    </a:lnTo>
                    <a:lnTo>
                      <a:pt x="92" y="58"/>
                    </a:lnTo>
                    <a:lnTo>
                      <a:pt x="92" y="60"/>
                    </a:lnTo>
                    <a:lnTo>
                      <a:pt x="90" y="64"/>
                    </a:lnTo>
                    <a:lnTo>
                      <a:pt x="86" y="66"/>
                    </a:lnTo>
                    <a:lnTo>
                      <a:pt x="84" y="68"/>
                    </a:lnTo>
                    <a:lnTo>
                      <a:pt x="81" y="65"/>
                    </a:lnTo>
                    <a:lnTo>
                      <a:pt x="72" y="64"/>
                    </a:lnTo>
                    <a:lnTo>
                      <a:pt x="67" y="70"/>
                    </a:lnTo>
                    <a:lnTo>
                      <a:pt x="68" y="76"/>
                    </a:lnTo>
                    <a:lnTo>
                      <a:pt x="75" y="84"/>
                    </a:lnTo>
                    <a:lnTo>
                      <a:pt x="86" y="84"/>
                    </a:lnTo>
                    <a:lnTo>
                      <a:pt x="105" y="57"/>
                    </a:lnTo>
                    <a:lnTo>
                      <a:pt x="105" y="34"/>
                    </a:lnTo>
                    <a:lnTo>
                      <a:pt x="104" y="20"/>
                    </a:lnTo>
                    <a:lnTo>
                      <a:pt x="111" y="9"/>
                    </a:lnTo>
                    <a:lnTo>
                      <a:pt x="119" y="3"/>
                    </a:lnTo>
                    <a:lnTo>
                      <a:pt x="132" y="0"/>
                    </a:lnTo>
                    <a:lnTo>
                      <a:pt x="136" y="1"/>
                    </a:lnTo>
                    <a:lnTo>
                      <a:pt x="130" y="6"/>
                    </a:lnTo>
                    <a:lnTo>
                      <a:pt x="137" y="4"/>
                    </a:lnTo>
                    <a:lnTo>
                      <a:pt x="130" y="12"/>
                    </a:lnTo>
                    <a:lnTo>
                      <a:pt x="137" y="9"/>
                    </a:lnTo>
                    <a:lnTo>
                      <a:pt x="132" y="16"/>
                    </a:lnTo>
                    <a:lnTo>
                      <a:pt x="135" y="21"/>
                    </a:lnTo>
                    <a:lnTo>
                      <a:pt x="132" y="32"/>
                    </a:lnTo>
                    <a:lnTo>
                      <a:pt x="131" y="36"/>
                    </a:lnTo>
                    <a:lnTo>
                      <a:pt x="132" y="57"/>
                    </a:lnTo>
                    <a:lnTo>
                      <a:pt x="129" y="76"/>
                    </a:lnTo>
                    <a:lnTo>
                      <a:pt x="131" y="84"/>
                    </a:lnTo>
                    <a:lnTo>
                      <a:pt x="131" y="96"/>
                    </a:lnTo>
                    <a:lnTo>
                      <a:pt x="128" y="102"/>
                    </a:lnTo>
                    <a:lnTo>
                      <a:pt x="132" y="108"/>
                    </a:lnTo>
                    <a:lnTo>
                      <a:pt x="124" y="108"/>
                    </a:lnTo>
                    <a:lnTo>
                      <a:pt x="131" y="116"/>
                    </a:lnTo>
                    <a:lnTo>
                      <a:pt x="123" y="116"/>
                    </a:lnTo>
                    <a:lnTo>
                      <a:pt x="130" y="127"/>
                    </a:lnTo>
                    <a:lnTo>
                      <a:pt x="117" y="125"/>
                    </a:lnTo>
                    <a:lnTo>
                      <a:pt x="117" y="134"/>
                    </a:lnTo>
                    <a:lnTo>
                      <a:pt x="151" y="146"/>
                    </a:lnTo>
                    <a:lnTo>
                      <a:pt x="190" y="147"/>
                    </a:lnTo>
                    <a:lnTo>
                      <a:pt x="202" y="150"/>
                    </a:lnTo>
                    <a:lnTo>
                      <a:pt x="213" y="157"/>
                    </a:lnTo>
                    <a:lnTo>
                      <a:pt x="219" y="166"/>
                    </a:lnTo>
                    <a:lnTo>
                      <a:pt x="219" y="168"/>
                    </a:lnTo>
                    <a:lnTo>
                      <a:pt x="215" y="168"/>
                    </a:lnTo>
                    <a:lnTo>
                      <a:pt x="215" y="175"/>
                    </a:lnTo>
                    <a:lnTo>
                      <a:pt x="211" y="175"/>
                    </a:lnTo>
                    <a:lnTo>
                      <a:pt x="207" y="174"/>
                    </a:lnTo>
                    <a:lnTo>
                      <a:pt x="206" y="176"/>
                    </a:lnTo>
                    <a:lnTo>
                      <a:pt x="203" y="178"/>
                    </a:lnTo>
                    <a:lnTo>
                      <a:pt x="194" y="174"/>
                    </a:lnTo>
                    <a:lnTo>
                      <a:pt x="187" y="174"/>
                    </a:lnTo>
                    <a:lnTo>
                      <a:pt x="179" y="172"/>
                    </a:lnTo>
                    <a:lnTo>
                      <a:pt x="173" y="168"/>
                    </a:lnTo>
                    <a:lnTo>
                      <a:pt x="151" y="170"/>
                    </a:lnTo>
                    <a:lnTo>
                      <a:pt x="143" y="175"/>
                    </a:lnTo>
                    <a:lnTo>
                      <a:pt x="133" y="182"/>
                    </a:lnTo>
                    <a:lnTo>
                      <a:pt x="136" y="172"/>
                    </a:lnTo>
                    <a:lnTo>
                      <a:pt x="125" y="182"/>
                    </a:lnTo>
                    <a:lnTo>
                      <a:pt x="128" y="172"/>
                    </a:lnTo>
                    <a:lnTo>
                      <a:pt x="118" y="182"/>
                    </a:lnTo>
                    <a:lnTo>
                      <a:pt x="120" y="173"/>
                    </a:lnTo>
                    <a:lnTo>
                      <a:pt x="117" y="17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8" name="Freeform 604"/>
              <p:cNvSpPr>
                <a:spLocks/>
              </p:cNvSpPr>
              <p:nvPr/>
            </p:nvSpPr>
            <p:spPr bwMode="auto">
              <a:xfrm>
                <a:off x="5913722" y="2993977"/>
                <a:ext cx="11575" cy="9470"/>
              </a:xfrm>
              <a:custGeom>
                <a:avLst/>
                <a:gdLst>
                  <a:gd name="T0" fmla="*/ 0 w 11"/>
                  <a:gd name="T1" fmla="*/ 0 h 9"/>
                  <a:gd name="T2" fmla="*/ 0 w 11"/>
                  <a:gd name="T3" fmla="*/ 6 h 9"/>
                  <a:gd name="T4" fmla="*/ 9 w 11"/>
                  <a:gd name="T5" fmla="*/ 9 h 9"/>
                  <a:gd name="T6" fmla="*/ 11 w 11"/>
                  <a:gd name="T7" fmla="*/ 6 h 9"/>
                  <a:gd name="T8" fmla="*/ 9 w 11"/>
                  <a:gd name="T9" fmla="*/ 0 h 9"/>
                  <a:gd name="T10" fmla="*/ 0 w 11"/>
                  <a:gd name="T11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9">
                    <a:moveTo>
                      <a:pt x="0" y="0"/>
                    </a:moveTo>
                    <a:lnTo>
                      <a:pt x="0" y="6"/>
                    </a:lnTo>
                    <a:lnTo>
                      <a:pt x="9" y="9"/>
                    </a:lnTo>
                    <a:lnTo>
                      <a:pt x="11" y="6"/>
                    </a:lnTo>
                    <a:lnTo>
                      <a:pt x="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9" name="Freeform 605"/>
              <p:cNvSpPr>
                <a:spLocks/>
              </p:cNvSpPr>
              <p:nvPr/>
            </p:nvSpPr>
            <p:spPr bwMode="auto">
              <a:xfrm>
                <a:off x="5953706" y="3001343"/>
                <a:ext cx="7366" cy="10522"/>
              </a:xfrm>
              <a:custGeom>
                <a:avLst/>
                <a:gdLst>
                  <a:gd name="T0" fmla="*/ 3 w 7"/>
                  <a:gd name="T1" fmla="*/ 0 h 10"/>
                  <a:gd name="T2" fmla="*/ 0 w 7"/>
                  <a:gd name="T3" fmla="*/ 6 h 10"/>
                  <a:gd name="T4" fmla="*/ 0 w 7"/>
                  <a:gd name="T5" fmla="*/ 10 h 10"/>
                  <a:gd name="T6" fmla="*/ 7 w 7"/>
                  <a:gd name="T7" fmla="*/ 10 h 10"/>
                  <a:gd name="T8" fmla="*/ 7 w 7"/>
                  <a:gd name="T9" fmla="*/ 0 h 10"/>
                  <a:gd name="T10" fmla="*/ 3 w 7"/>
                  <a:gd name="T11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10">
                    <a:moveTo>
                      <a:pt x="3" y="0"/>
                    </a:moveTo>
                    <a:lnTo>
                      <a:pt x="0" y="6"/>
                    </a:lnTo>
                    <a:lnTo>
                      <a:pt x="0" y="10"/>
                    </a:lnTo>
                    <a:lnTo>
                      <a:pt x="7" y="10"/>
                    </a:lnTo>
                    <a:lnTo>
                      <a:pt x="7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2F2F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0" name="Freeform 606"/>
              <p:cNvSpPr>
                <a:spLocks/>
              </p:cNvSpPr>
              <p:nvPr/>
            </p:nvSpPr>
            <p:spPr bwMode="auto">
              <a:xfrm>
                <a:off x="5966333" y="3071842"/>
                <a:ext cx="48402" cy="37880"/>
              </a:xfrm>
              <a:custGeom>
                <a:avLst/>
                <a:gdLst>
                  <a:gd name="T0" fmla="*/ 0 w 46"/>
                  <a:gd name="T1" fmla="*/ 6 h 36"/>
                  <a:gd name="T2" fmla="*/ 8 w 46"/>
                  <a:gd name="T3" fmla="*/ 2 h 36"/>
                  <a:gd name="T4" fmla="*/ 19 w 46"/>
                  <a:gd name="T5" fmla="*/ 0 h 36"/>
                  <a:gd name="T6" fmla="*/ 29 w 46"/>
                  <a:gd name="T7" fmla="*/ 5 h 36"/>
                  <a:gd name="T8" fmla="*/ 34 w 46"/>
                  <a:gd name="T9" fmla="*/ 16 h 36"/>
                  <a:gd name="T10" fmla="*/ 40 w 46"/>
                  <a:gd name="T11" fmla="*/ 22 h 36"/>
                  <a:gd name="T12" fmla="*/ 40 w 46"/>
                  <a:gd name="T13" fmla="*/ 28 h 36"/>
                  <a:gd name="T14" fmla="*/ 46 w 46"/>
                  <a:gd name="T15" fmla="*/ 36 h 36"/>
                  <a:gd name="T16" fmla="*/ 25 w 46"/>
                  <a:gd name="T17" fmla="*/ 25 h 36"/>
                  <a:gd name="T18" fmla="*/ 14 w 46"/>
                  <a:gd name="T19" fmla="*/ 15 h 36"/>
                  <a:gd name="T20" fmla="*/ 4 w 46"/>
                  <a:gd name="T21" fmla="*/ 10 h 36"/>
                  <a:gd name="T22" fmla="*/ 0 w 46"/>
                  <a:gd name="T23" fmla="*/ 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" h="36">
                    <a:moveTo>
                      <a:pt x="0" y="6"/>
                    </a:moveTo>
                    <a:lnTo>
                      <a:pt x="8" y="2"/>
                    </a:lnTo>
                    <a:lnTo>
                      <a:pt x="19" y="0"/>
                    </a:lnTo>
                    <a:lnTo>
                      <a:pt x="29" y="5"/>
                    </a:lnTo>
                    <a:lnTo>
                      <a:pt x="34" y="16"/>
                    </a:lnTo>
                    <a:lnTo>
                      <a:pt x="40" y="22"/>
                    </a:lnTo>
                    <a:lnTo>
                      <a:pt x="40" y="28"/>
                    </a:lnTo>
                    <a:lnTo>
                      <a:pt x="46" y="36"/>
                    </a:lnTo>
                    <a:lnTo>
                      <a:pt x="25" y="25"/>
                    </a:lnTo>
                    <a:lnTo>
                      <a:pt x="14" y="15"/>
                    </a:lnTo>
                    <a:lnTo>
                      <a:pt x="4" y="1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2F2F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1" name="Freeform 607"/>
              <p:cNvSpPr>
                <a:spLocks/>
              </p:cNvSpPr>
              <p:nvPr/>
            </p:nvSpPr>
            <p:spPr bwMode="auto">
              <a:xfrm>
                <a:off x="5989482" y="3209682"/>
                <a:ext cx="46298" cy="149415"/>
              </a:xfrm>
              <a:custGeom>
                <a:avLst/>
                <a:gdLst>
                  <a:gd name="T0" fmla="*/ 13 w 44"/>
                  <a:gd name="T1" fmla="*/ 0 h 142"/>
                  <a:gd name="T2" fmla="*/ 31 w 44"/>
                  <a:gd name="T3" fmla="*/ 23 h 142"/>
                  <a:gd name="T4" fmla="*/ 29 w 44"/>
                  <a:gd name="T5" fmla="*/ 44 h 142"/>
                  <a:gd name="T6" fmla="*/ 7 w 44"/>
                  <a:gd name="T7" fmla="*/ 70 h 142"/>
                  <a:gd name="T8" fmla="*/ 4 w 44"/>
                  <a:gd name="T9" fmla="*/ 86 h 142"/>
                  <a:gd name="T10" fmla="*/ 6 w 44"/>
                  <a:gd name="T11" fmla="*/ 95 h 142"/>
                  <a:gd name="T12" fmla="*/ 11 w 44"/>
                  <a:gd name="T13" fmla="*/ 104 h 142"/>
                  <a:gd name="T14" fmla="*/ 23 w 44"/>
                  <a:gd name="T15" fmla="*/ 114 h 142"/>
                  <a:gd name="T16" fmla="*/ 32 w 44"/>
                  <a:gd name="T17" fmla="*/ 115 h 142"/>
                  <a:gd name="T18" fmla="*/ 42 w 44"/>
                  <a:gd name="T19" fmla="*/ 125 h 142"/>
                  <a:gd name="T20" fmla="*/ 44 w 44"/>
                  <a:gd name="T21" fmla="*/ 134 h 142"/>
                  <a:gd name="T22" fmla="*/ 43 w 44"/>
                  <a:gd name="T23" fmla="*/ 141 h 142"/>
                  <a:gd name="T24" fmla="*/ 42 w 44"/>
                  <a:gd name="T25" fmla="*/ 142 h 142"/>
                  <a:gd name="T26" fmla="*/ 39 w 44"/>
                  <a:gd name="T27" fmla="*/ 128 h 142"/>
                  <a:gd name="T28" fmla="*/ 35 w 44"/>
                  <a:gd name="T29" fmla="*/ 119 h 142"/>
                  <a:gd name="T30" fmla="*/ 24 w 44"/>
                  <a:gd name="T31" fmla="*/ 117 h 142"/>
                  <a:gd name="T32" fmla="*/ 14 w 44"/>
                  <a:gd name="T33" fmla="*/ 114 h 142"/>
                  <a:gd name="T34" fmla="*/ 7 w 44"/>
                  <a:gd name="T35" fmla="*/ 105 h 142"/>
                  <a:gd name="T36" fmla="*/ 0 w 44"/>
                  <a:gd name="T37" fmla="*/ 93 h 142"/>
                  <a:gd name="T38" fmla="*/ 3 w 44"/>
                  <a:gd name="T39" fmla="*/ 83 h 142"/>
                  <a:gd name="T40" fmla="*/ 3 w 44"/>
                  <a:gd name="T41" fmla="*/ 72 h 142"/>
                  <a:gd name="T42" fmla="*/ 16 w 44"/>
                  <a:gd name="T43" fmla="*/ 57 h 142"/>
                  <a:gd name="T44" fmla="*/ 24 w 44"/>
                  <a:gd name="T45" fmla="*/ 38 h 142"/>
                  <a:gd name="T46" fmla="*/ 24 w 44"/>
                  <a:gd name="T47" fmla="*/ 26 h 142"/>
                  <a:gd name="T48" fmla="*/ 13 w 44"/>
                  <a:gd name="T4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4" h="142">
                    <a:moveTo>
                      <a:pt x="13" y="0"/>
                    </a:moveTo>
                    <a:lnTo>
                      <a:pt x="31" y="23"/>
                    </a:lnTo>
                    <a:lnTo>
                      <a:pt x="29" y="44"/>
                    </a:lnTo>
                    <a:lnTo>
                      <a:pt x="7" y="70"/>
                    </a:lnTo>
                    <a:lnTo>
                      <a:pt x="4" y="86"/>
                    </a:lnTo>
                    <a:lnTo>
                      <a:pt x="6" y="95"/>
                    </a:lnTo>
                    <a:lnTo>
                      <a:pt x="11" y="104"/>
                    </a:lnTo>
                    <a:lnTo>
                      <a:pt x="23" y="114"/>
                    </a:lnTo>
                    <a:lnTo>
                      <a:pt x="32" y="115"/>
                    </a:lnTo>
                    <a:lnTo>
                      <a:pt x="42" y="125"/>
                    </a:lnTo>
                    <a:lnTo>
                      <a:pt x="44" y="134"/>
                    </a:lnTo>
                    <a:lnTo>
                      <a:pt x="43" y="141"/>
                    </a:lnTo>
                    <a:lnTo>
                      <a:pt x="42" y="142"/>
                    </a:lnTo>
                    <a:lnTo>
                      <a:pt x="39" y="128"/>
                    </a:lnTo>
                    <a:lnTo>
                      <a:pt x="35" y="119"/>
                    </a:lnTo>
                    <a:lnTo>
                      <a:pt x="24" y="117"/>
                    </a:lnTo>
                    <a:lnTo>
                      <a:pt x="14" y="114"/>
                    </a:lnTo>
                    <a:lnTo>
                      <a:pt x="7" y="105"/>
                    </a:lnTo>
                    <a:lnTo>
                      <a:pt x="0" y="93"/>
                    </a:lnTo>
                    <a:lnTo>
                      <a:pt x="3" y="83"/>
                    </a:lnTo>
                    <a:lnTo>
                      <a:pt x="3" y="72"/>
                    </a:lnTo>
                    <a:lnTo>
                      <a:pt x="16" y="57"/>
                    </a:lnTo>
                    <a:lnTo>
                      <a:pt x="24" y="38"/>
                    </a:lnTo>
                    <a:lnTo>
                      <a:pt x="24" y="2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2F2F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2" name="Freeform 609"/>
              <p:cNvSpPr>
                <a:spLocks/>
              </p:cNvSpPr>
              <p:nvPr/>
            </p:nvSpPr>
            <p:spPr bwMode="auto">
              <a:xfrm>
                <a:off x="5989481" y="3209682"/>
                <a:ext cx="46298" cy="149415"/>
              </a:xfrm>
              <a:custGeom>
                <a:avLst/>
                <a:gdLst>
                  <a:gd name="T0" fmla="*/ 13 w 44"/>
                  <a:gd name="T1" fmla="*/ 0 h 142"/>
                  <a:gd name="T2" fmla="*/ 31 w 44"/>
                  <a:gd name="T3" fmla="*/ 23 h 142"/>
                  <a:gd name="T4" fmla="*/ 29 w 44"/>
                  <a:gd name="T5" fmla="*/ 44 h 142"/>
                  <a:gd name="T6" fmla="*/ 7 w 44"/>
                  <a:gd name="T7" fmla="*/ 70 h 142"/>
                  <a:gd name="T8" fmla="*/ 4 w 44"/>
                  <a:gd name="T9" fmla="*/ 86 h 142"/>
                  <a:gd name="T10" fmla="*/ 6 w 44"/>
                  <a:gd name="T11" fmla="*/ 95 h 142"/>
                  <a:gd name="T12" fmla="*/ 11 w 44"/>
                  <a:gd name="T13" fmla="*/ 104 h 142"/>
                  <a:gd name="T14" fmla="*/ 23 w 44"/>
                  <a:gd name="T15" fmla="*/ 114 h 142"/>
                  <a:gd name="T16" fmla="*/ 32 w 44"/>
                  <a:gd name="T17" fmla="*/ 115 h 142"/>
                  <a:gd name="T18" fmla="*/ 42 w 44"/>
                  <a:gd name="T19" fmla="*/ 125 h 142"/>
                  <a:gd name="T20" fmla="*/ 44 w 44"/>
                  <a:gd name="T21" fmla="*/ 134 h 142"/>
                  <a:gd name="T22" fmla="*/ 43 w 44"/>
                  <a:gd name="T23" fmla="*/ 141 h 142"/>
                  <a:gd name="T24" fmla="*/ 42 w 44"/>
                  <a:gd name="T25" fmla="*/ 142 h 142"/>
                  <a:gd name="T26" fmla="*/ 39 w 44"/>
                  <a:gd name="T27" fmla="*/ 128 h 142"/>
                  <a:gd name="T28" fmla="*/ 35 w 44"/>
                  <a:gd name="T29" fmla="*/ 119 h 142"/>
                  <a:gd name="T30" fmla="*/ 24 w 44"/>
                  <a:gd name="T31" fmla="*/ 117 h 142"/>
                  <a:gd name="T32" fmla="*/ 14 w 44"/>
                  <a:gd name="T33" fmla="*/ 114 h 142"/>
                  <a:gd name="T34" fmla="*/ 7 w 44"/>
                  <a:gd name="T35" fmla="*/ 105 h 142"/>
                  <a:gd name="T36" fmla="*/ 0 w 44"/>
                  <a:gd name="T37" fmla="*/ 93 h 142"/>
                  <a:gd name="T38" fmla="*/ 3 w 44"/>
                  <a:gd name="T39" fmla="*/ 83 h 142"/>
                  <a:gd name="T40" fmla="*/ 3 w 44"/>
                  <a:gd name="T41" fmla="*/ 72 h 142"/>
                  <a:gd name="T42" fmla="*/ 16 w 44"/>
                  <a:gd name="T43" fmla="*/ 57 h 142"/>
                  <a:gd name="T44" fmla="*/ 24 w 44"/>
                  <a:gd name="T45" fmla="*/ 38 h 142"/>
                  <a:gd name="T46" fmla="*/ 24 w 44"/>
                  <a:gd name="T47" fmla="*/ 26 h 142"/>
                  <a:gd name="T48" fmla="*/ 13 w 44"/>
                  <a:gd name="T4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4" h="142">
                    <a:moveTo>
                      <a:pt x="13" y="0"/>
                    </a:moveTo>
                    <a:lnTo>
                      <a:pt x="31" y="23"/>
                    </a:lnTo>
                    <a:lnTo>
                      <a:pt x="29" y="44"/>
                    </a:lnTo>
                    <a:lnTo>
                      <a:pt x="7" y="70"/>
                    </a:lnTo>
                    <a:lnTo>
                      <a:pt x="4" y="86"/>
                    </a:lnTo>
                    <a:lnTo>
                      <a:pt x="6" y="95"/>
                    </a:lnTo>
                    <a:lnTo>
                      <a:pt x="11" y="104"/>
                    </a:lnTo>
                    <a:lnTo>
                      <a:pt x="23" y="114"/>
                    </a:lnTo>
                    <a:lnTo>
                      <a:pt x="32" y="115"/>
                    </a:lnTo>
                    <a:lnTo>
                      <a:pt x="42" y="125"/>
                    </a:lnTo>
                    <a:lnTo>
                      <a:pt x="44" y="134"/>
                    </a:lnTo>
                    <a:lnTo>
                      <a:pt x="43" y="141"/>
                    </a:lnTo>
                    <a:lnTo>
                      <a:pt x="42" y="142"/>
                    </a:lnTo>
                    <a:lnTo>
                      <a:pt x="39" y="128"/>
                    </a:lnTo>
                    <a:lnTo>
                      <a:pt x="35" y="119"/>
                    </a:lnTo>
                    <a:lnTo>
                      <a:pt x="24" y="117"/>
                    </a:lnTo>
                    <a:lnTo>
                      <a:pt x="14" y="114"/>
                    </a:lnTo>
                    <a:lnTo>
                      <a:pt x="7" y="105"/>
                    </a:lnTo>
                    <a:lnTo>
                      <a:pt x="0" y="93"/>
                    </a:lnTo>
                    <a:lnTo>
                      <a:pt x="3" y="83"/>
                    </a:lnTo>
                    <a:lnTo>
                      <a:pt x="3" y="72"/>
                    </a:lnTo>
                    <a:lnTo>
                      <a:pt x="16" y="57"/>
                    </a:lnTo>
                    <a:lnTo>
                      <a:pt x="24" y="38"/>
                    </a:lnTo>
                    <a:lnTo>
                      <a:pt x="24" y="26"/>
                    </a:lnTo>
                    <a:lnTo>
                      <a:pt x="13" y="0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3" name="Freeform 610"/>
              <p:cNvSpPr>
                <a:spLocks/>
              </p:cNvSpPr>
              <p:nvPr/>
            </p:nvSpPr>
            <p:spPr bwMode="auto">
              <a:xfrm>
                <a:off x="5936870" y="3131818"/>
                <a:ext cx="84178" cy="36828"/>
              </a:xfrm>
              <a:custGeom>
                <a:avLst/>
                <a:gdLst>
                  <a:gd name="T0" fmla="*/ 80 w 80"/>
                  <a:gd name="T1" fmla="*/ 23 h 35"/>
                  <a:gd name="T2" fmla="*/ 70 w 80"/>
                  <a:gd name="T3" fmla="*/ 25 h 35"/>
                  <a:gd name="T4" fmla="*/ 62 w 80"/>
                  <a:gd name="T5" fmla="*/ 26 h 35"/>
                  <a:gd name="T6" fmla="*/ 57 w 80"/>
                  <a:gd name="T7" fmla="*/ 23 h 35"/>
                  <a:gd name="T8" fmla="*/ 56 w 80"/>
                  <a:gd name="T9" fmla="*/ 16 h 35"/>
                  <a:gd name="T10" fmla="*/ 49 w 80"/>
                  <a:gd name="T11" fmla="*/ 23 h 35"/>
                  <a:gd name="T12" fmla="*/ 51 w 80"/>
                  <a:gd name="T13" fmla="*/ 16 h 35"/>
                  <a:gd name="T14" fmla="*/ 43 w 80"/>
                  <a:gd name="T15" fmla="*/ 22 h 35"/>
                  <a:gd name="T16" fmla="*/ 46 w 80"/>
                  <a:gd name="T17" fmla="*/ 13 h 35"/>
                  <a:gd name="T18" fmla="*/ 38 w 80"/>
                  <a:gd name="T19" fmla="*/ 19 h 35"/>
                  <a:gd name="T20" fmla="*/ 46 w 80"/>
                  <a:gd name="T21" fmla="*/ 11 h 35"/>
                  <a:gd name="T22" fmla="*/ 30 w 80"/>
                  <a:gd name="T23" fmla="*/ 20 h 35"/>
                  <a:gd name="T24" fmla="*/ 40 w 80"/>
                  <a:gd name="T25" fmla="*/ 9 h 35"/>
                  <a:gd name="T26" fmla="*/ 23 w 80"/>
                  <a:gd name="T27" fmla="*/ 19 h 35"/>
                  <a:gd name="T28" fmla="*/ 34 w 80"/>
                  <a:gd name="T29" fmla="*/ 7 h 35"/>
                  <a:gd name="T30" fmla="*/ 19 w 80"/>
                  <a:gd name="T31" fmla="*/ 16 h 35"/>
                  <a:gd name="T32" fmla="*/ 27 w 80"/>
                  <a:gd name="T33" fmla="*/ 5 h 35"/>
                  <a:gd name="T34" fmla="*/ 12 w 80"/>
                  <a:gd name="T35" fmla="*/ 14 h 35"/>
                  <a:gd name="T36" fmla="*/ 18 w 80"/>
                  <a:gd name="T37" fmla="*/ 3 h 35"/>
                  <a:gd name="T38" fmla="*/ 6 w 80"/>
                  <a:gd name="T39" fmla="*/ 12 h 35"/>
                  <a:gd name="T40" fmla="*/ 10 w 80"/>
                  <a:gd name="T41" fmla="*/ 0 h 35"/>
                  <a:gd name="T42" fmla="*/ 4 w 80"/>
                  <a:gd name="T43" fmla="*/ 4 h 35"/>
                  <a:gd name="T44" fmla="*/ 0 w 80"/>
                  <a:gd name="T45" fmla="*/ 12 h 35"/>
                  <a:gd name="T46" fmla="*/ 3 w 80"/>
                  <a:gd name="T47" fmla="*/ 20 h 35"/>
                  <a:gd name="T48" fmla="*/ 10 w 80"/>
                  <a:gd name="T49" fmla="*/ 12 h 35"/>
                  <a:gd name="T50" fmla="*/ 9 w 80"/>
                  <a:gd name="T51" fmla="*/ 25 h 35"/>
                  <a:gd name="T52" fmla="*/ 16 w 80"/>
                  <a:gd name="T53" fmla="*/ 16 h 35"/>
                  <a:gd name="T54" fmla="*/ 14 w 80"/>
                  <a:gd name="T55" fmla="*/ 26 h 35"/>
                  <a:gd name="T56" fmla="*/ 21 w 80"/>
                  <a:gd name="T57" fmla="*/ 20 h 35"/>
                  <a:gd name="T58" fmla="*/ 18 w 80"/>
                  <a:gd name="T59" fmla="*/ 31 h 35"/>
                  <a:gd name="T60" fmla="*/ 29 w 80"/>
                  <a:gd name="T61" fmla="*/ 22 h 35"/>
                  <a:gd name="T62" fmla="*/ 28 w 80"/>
                  <a:gd name="T63" fmla="*/ 32 h 35"/>
                  <a:gd name="T64" fmla="*/ 36 w 80"/>
                  <a:gd name="T65" fmla="*/ 22 h 35"/>
                  <a:gd name="T66" fmla="*/ 32 w 80"/>
                  <a:gd name="T67" fmla="*/ 30 h 35"/>
                  <a:gd name="T68" fmla="*/ 38 w 80"/>
                  <a:gd name="T69" fmla="*/ 25 h 35"/>
                  <a:gd name="T70" fmla="*/ 40 w 80"/>
                  <a:gd name="T71" fmla="*/ 35 h 35"/>
                  <a:gd name="T72" fmla="*/ 47 w 80"/>
                  <a:gd name="T73" fmla="*/ 25 h 35"/>
                  <a:gd name="T74" fmla="*/ 47 w 80"/>
                  <a:gd name="T75" fmla="*/ 35 h 35"/>
                  <a:gd name="T76" fmla="*/ 56 w 80"/>
                  <a:gd name="T77" fmla="*/ 26 h 35"/>
                  <a:gd name="T78" fmla="*/ 55 w 80"/>
                  <a:gd name="T79" fmla="*/ 33 h 35"/>
                  <a:gd name="T80" fmla="*/ 69 w 80"/>
                  <a:gd name="T81" fmla="*/ 28 h 35"/>
                  <a:gd name="T82" fmla="*/ 70 w 80"/>
                  <a:gd name="T83" fmla="*/ 32 h 35"/>
                  <a:gd name="T84" fmla="*/ 74 w 80"/>
                  <a:gd name="T85" fmla="*/ 26 h 35"/>
                  <a:gd name="T86" fmla="*/ 80 w 80"/>
                  <a:gd name="T87" fmla="*/ 2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0" h="35">
                    <a:moveTo>
                      <a:pt x="80" y="23"/>
                    </a:moveTo>
                    <a:lnTo>
                      <a:pt x="70" y="25"/>
                    </a:lnTo>
                    <a:lnTo>
                      <a:pt x="62" y="26"/>
                    </a:lnTo>
                    <a:lnTo>
                      <a:pt x="57" y="23"/>
                    </a:lnTo>
                    <a:lnTo>
                      <a:pt x="56" y="16"/>
                    </a:lnTo>
                    <a:lnTo>
                      <a:pt x="49" y="23"/>
                    </a:lnTo>
                    <a:lnTo>
                      <a:pt x="51" y="16"/>
                    </a:lnTo>
                    <a:lnTo>
                      <a:pt x="43" y="22"/>
                    </a:lnTo>
                    <a:lnTo>
                      <a:pt x="46" y="13"/>
                    </a:lnTo>
                    <a:lnTo>
                      <a:pt x="38" y="19"/>
                    </a:lnTo>
                    <a:lnTo>
                      <a:pt x="46" y="11"/>
                    </a:lnTo>
                    <a:lnTo>
                      <a:pt x="30" y="20"/>
                    </a:lnTo>
                    <a:lnTo>
                      <a:pt x="40" y="9"/>
                    </a:lnTo>
                    <a:lnTo>
                      <a:pt x="23" y="19"/>
                    </a:lnTo>
                    <a:lnTo>
                      <a:pt x="34" y="7"/>
                    </a:lnTo>
                    <a:lnTo>
                      <a:pt x="19" y="16"/>
                    </a:lnTo>
                    <a:lnTo>
                      <a:pt x="27" y="5"/>
                    </a:lnTo>
                    <a:lnTo>
                      <a:pt x="12" y="14"/>
                    </a:lnTo>
                    <a:lnTo>
                      <a:pt x="18" y="3"/>
                    </a:lnTo>
                    <a:lnTo>
                      <a:pt x="6" y="12"/>
                    </a:lnTo>
                    <a:lnTo>
                      <a:pt x="10" y="0"/>
                    </a:lnTo>
                    <a:lnTo>
                      <a:pt x="4" y="4"/>
                    </a:lnTo>
                    <a:lnTo>
                      <a:pt x="0" y="12"/>
                    </a:lnTo>
                    <a:lnTo>
                      <a:pt x="3" y="20"/>
                    </a:lnTo>
                    <a:lnTo>
                      <a:pt x="10" y="12"/>
                    </a:lnTo>
                    <a:lnTo>
                      <a:pt x="9" y="25"/>
                    </a:lnTo>
                    <a:lnTo>
                      <a:pt x="16" y="16"/>
                    </a:lnTo>
                    <a:lnTo>
                      <a:pt x="14" y="26"/>
                    </a:lnTo>
                    <a:lnTo>
                      <a:pt x="21" y="20"/>
                    </a:lnTo>
                    <a:lnTo>
                      <a:pt x="18" y="31"/>
                    </a:lnTo>
                    <a:lnTo>
                      <a:pt x="29" y="22"/>
                    </a:lnTo>
                    <a:lnTo>
                      <a:pt x="28" y="32"/>
                    </a:lnTo>
                    <a:lnTo>
                      <a:pt x="36" y="22"/>
                    </a:lnTo>
                    <a:lnTo>
                      <a:pt x="32" y="30"/>
                    </a:lnTo>
                    <a:lnTo>
                      <a:pt x="38" y="25"/>
                    </a:lnTo>
                    <a:lnTo>
                      <a:pt x="40" y="35"/>
                    </a:lnTo>
                    <a:lnTo>
                      <a:pt x="47" y="25"/>
                    </a:lnTo>
                    <a:lnTo>
                      <a:pt x="47" y="35"/>
                    </a:lnTo>
                    <a:lnTo>
                      <a:pt x="56" y="26"/>
                    </a:lnTo>
                    <a:lnTo>
                      <a:pt x="55" y="33"/>
                    </a:lnTo>
                    <a:lnTo>
                      <a:pt x="69" y="28"/>
                    </a:lnTo>
                    <a:lnTo>
                      <a:pt x="70" y="32"/>
                    </a:lnTo>
                    <a:lnTo>
                      <a:pt x="74" y="26"/>
                    </a:lnTo>
                    <a:lnTo>
                      <a:pt x="80" y="23"/>
                    </a:lnTo>
                    <a:close/>
                  </a:path>
                </a:pathLst>
              </a:custGeom>
              <a:solidFill>
                <a:srgbClr val="F2F2F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4" name="Freeform 611"/>
              <p:cNvSpPr>
                <a:spLocks/>
              </p:cNvSpPr>
              <p:nvPr/>
            </p:nvSpPr>
            <p:spPr bwMode="auto">
              <a:xfrm>
                <a:off x="6061032" y="2897172"/>
                <a:ext cx="117849" cy="64186"/>
              </a:xfrm>
              <a:custGeom>
                <a:avLst/>
                <a:gdLst>
                  <a:gd name="T0" fmla="*/ 71 w 112"/>
                  <a:gd name="T1" fmla="*/ 2 h 61"/>
                  <a:gd name="T2" fmla="*/ 69 w 112"/>
                  <a:gd name="T3" fmla="*/ 29 h 61"/>
                  <a:gd name="T4" fmla="*/ 75 w 112"/>
                  <a:gd name="T5" fmla="*/ 30 h 61"/>
                  <a:gd name="T6" fmla="*/ 78 w 112"/>
                  <a:gd name="T7" fmla="*/ 31 h 61"/>
                  <a:gd name="T8" fmla="*/ 91 w 112"/>
                  <a:gd name="T9" fmla="*/ 9 h 61"/>
                  <a:gd name="T10" fmla="*/ 102 w 112"/>
                  <a:gd name="T11" fmla="*/ 13 h 61"/>
                  <a:gd name="T12" fmla="*/ 112 w 112"/>
                  <a:gd name="T13" fmla="*/ 21 h 61"/>
                  <a:gd name="T14" fmla="*/ 82 w 112"/>
                  <a:gd name="T15" fmla="*/ 61 h 61"/>
                  <a:gd name="T16" fmla="*/ 70 w 112"/>
                  <a:gd name="T17" fmla="*/ 57 h 61"/>
                  <a:gd name="T18" fmla="*/ 56 w 112"/>
                  <a:gd name="T19" fmla="*/ 56 h 61"/>
                  <a:gd name="T20" fmla="*/ 43 w 112"/>
                  <a:gd name="T21" fmla="*/ 57 h 61"/>
                  <a:gd name="T22" fmla="*/ 31 w 112"/>
                  <a:gd name="T23" fmla="*/ 61 h 61"/>
                  <a:gd name="T24" fmla="*/ 0 w 112"/>
                  <a:gd name="T25" fmla="*/ 21 h 61"/>
                  <a:gd name="T26" fmla="*/ 10 w 112"/>
                  <a:gd name="T27" fmla="*/ 13 h 61"/>
                  <a:gd name="T28" fmla="*/ 21 w 112"/>
                  <a:gd name="T29" fmla="*/ 9 h 61"/>
                  <a:gd name="T30" fmla="*/ 34 w 112"/>
                  <a:gd name="T31" fmla="*/ 30 h 61"/>
                  <a:gd name="T32" fmla="*/ 39 w 112"/>
                  <a:gd name="T33" fmla="*/ 30 h 61"/>
                  <a:gd name="T34" fmla="*/ 44 w 112"/>
                  <a:gd name="T35" fmla="*/ 29 h 61"/>
                  <a:gd name="T36" fmla="*/ 43 w 112"/>
                  <a:gd name="T37" fmla="*/ 2 h 61"/>
                  <a:gd name="T38" fmla="*/ 57 w 112"/>
                  <a:gd name="T39" fmla="*/ 0 h 61"/>
                  <a:gd name="T40" fmla="*/ 71 w 112"/>
                  <a:gd name="T41" fmla="*/ 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2" h="61">
                    <a:moveTo>
                      <a:pt x="71" y="2"/>
                    </a:moveTo>
                    <a:lnTo>
                      <a:pt x="69" y="29"/>
                    </a:lnTo>
                    <a:lnTo>
                      <a:pt x="75" y="30"/>
                    </a:lnTo>
                    <a:lnTo>
                      <a:pt x="78" y="31"/>
                    </a:lnTo>
                    <a:lnTo>
                      <a:pt x="91" y="9"/>
                    </a:lnTo>
                    <a:lnTo>
                      <a:pt x="102" y="13"/>
                    </a:lnTo>
                    <a:lnTo>
                      <a:pt x="112" y="21"/>
                    </a:lnTo>
                    <a:lnTo>
                      <a:pt x="82" y="61"/>
                    </a:lnTo>
                    <a:lnTo>
                      <a:pt x="70" y="57"/>
                    </a:lnTo>
                    <a:lnTo>
                      <a:pt x="56" y="56"/>
                    </a:lnTo>
                    <a:lnTo>
                      <a:pt x="43" y="57"/>
                    </a:lnTo>
                    <a:lnTo>
                      <a:pt x="31" y="61"/>
                    </a:lnTo>
                    <a:lnTo>
                      <a:pt x="0" y="21"/>
                    </a:lnTo>
                    <a:lnTo>
                      <a:pt x="10" y="13"/>
                    </a:lnTo>
                    <a:lnTo>
                      <a:pt x="21" y="9"/>
                    </a:lnTo>
                    <a:lnTo>
                      <a:pt x="34" y="30"/>
                    </a:lnTo>
                    <a:lnTo>
                      <a:pt x="39" y="30"/>
                    </a:lnTo>
                    <a:lnTo>
                      <a:pt x="44" y="29"/>
                    </a:lnTo>
                    <a:lnTo>
                      <a:pt x="43" y="2"/>
                    </a:lnTo>
                    <a:lnTo>
                      <a:pt x="57" y="0"/>
                    </a:lnTo>
                    <a:lnTo>
                      <a:pt x="71" y="2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5" name="Freeform 612"/>
              <p:cNvSpPr>
                <a:spLocks/>
              </p:cNvSpPr>
              <p:nvPr/>
            </p:nvSpPr>
            <p:spPr bwMode="auto">
              <a:xfrm>
                <a:off x="6061032" y="2897172"/>
                <a:ext cx="117849" cy="64186"/>
              </a:xfrm>
              <a:custGeom>
                <a:avLst/>
                <a:gdLst>
                  <a:gd name="T0" fmla="*/ 71 w 112"/>
                  <a:gd name="T1" fmla="*/ 2 h 61"/>
                  <a:gd name="T2" fmla="*/ 69 w 112"/>
                  <a:gd name="T3" fmla="*/ 29 h 61"/>
                  <a:gd name="T4" fmla="*/ 71 w 112"/>
                  <a:gd name="T5" fmla="*/ 29 h 61"/>
                  <a:gd name="T6" fmla="*/ 75 w 112"/>
                  <a:gd name="T7" fmla="*/ 30 h 61"/>
                  <a:gd name="T8" fmla="*/ 77 w 112"/>
                  <a:gd name="T9" fmla="*/ 30 h 61"/>
                  <a:gd name="T10" fmla="*/ 78 w 112"/>
                  <a:gd name="T11" fmla="*/ 31 h 61"/>
                  <a:gd name="T12" fmla="*/ 91 w 112"/>
                  <a:gd name="T13" fmla="*/ 9 h 61"/>
                  <a:gd name="T14" fmla="*/ 93 w 112"/>
                  <a:gd name="T15" fmla="*/ 9 h 61"/>
                  <a:gd name="T16" fmla="*/ 97 w 112"/>
                  <a:gd name="T17" fmla="*/ 10 h 61"/>
                  <a:gd name="T18" fmla="*/ 99 w 112"/>
                  <a:gd name="T19" fmla="*/ 12 h 61"/>
                  <a:gd name="T20" fmla="*/ 102 w 112"/>
                  <a:gd name="T21" fmla="*/ 13 h 61"/>
                  <a:gd name="T22" fmla="*/ 104 w 112"/>
                  <a:gd name="T23" fmla="*/ 15 h 61"/>
                  <a:gd name="T24" fmla="*/ 108 w 112"/>
                  <a:gd name="T25" fmla="*/ 17 h 61"/>
                  <a:gd name="T26" fmla="*/ 110 w 112"/>
                  <a:gd name="T27" fmla="*/ 18 h 61"/>
                  <a:gd name="T28" fmla="*/ 112 w 112"/>
                  <a:gd name="T29" fmla="*/ 21 h 61"/>
                  <a:gd name="T30" fmla="*/ 82 w 112"/>
                  <a:gd name="T31" fmla="*/ 61 h 61"/>
                  <a:gd name="T32" fmla="*/ 76 w 112"/>
                  <a:gd name="T33" fmla="*/ 58 h 61"/>
                  <a:gd name="T34" fmla="*/ 70 w 112"/>
                  <a:gd name="T35" fmla="*/ 57 h 61"/>
                  <a:gd name="T36" fmla="*/ 63 w 112"/>
                  <a:gd name="T37" fmla="*/ 56 h 61"/>
                  <a:gd name="T38" fmla="*/ 56 w 112"/>
                  <a:gd name="T39" fmla="*/ 55 h 61"/>
                  <a:gd name="T40" fmla="*/ 48 w 112"/>
                  <a:gd name="T41" fmla="*/ 56 h 61"/>
                  <a:gd name="T42" fmla="*/ 43 w 112"/>
                  <a:gd name="T43" fmla="*/ 57 h 61"/>
                  <a:gd name="T44" fmla="*/ 37 w 112"/>
                  <a:gd name="T45" fmla="*/ 58 h 61"/>
                  <a:gd name="T46" fmla="*/ 31 w 112"/>
                  <a:gd name="T47" fmla="*/ 61 h 61"/>
                  <a:gd name="T48" fmla="*/ 0 w 112"/>
                  <a:gd name="T49" fmla="*/ 21 h 61"/>
                  <a:gd name="T50" fmla="*/ 2 w 112"/>
                  <a:gd name="T51" fmla="*/ 18 h 61"/>
                  <a:gd name="T52" fmla="*/ 5 w 112"/>
                  <a:gd name="T53" fmla="*/ 17 h 61"/>
                  <a:gd name="T54" fmla="*/ 8 w 112"/>
                  <a:gd name="T55" fmla="*/ 16 h 61"/>
                  <a:gd name="T56" fmla="*/ 10 w 112"/>
                  <a:gd name="T57" fmla="*/ 13 h 61"/>
                  <a:gd name="T58" fmla="*/ 13 w 112"/>
                  <a:gd name="T59" fmla="*/ 12 h 61"/>
                  <a:gd name="T60" fmla="*/ 16 w 112"/>
                  <a:gd name="T61" fmla="*/ 11 h 61"/>
                  <a:gd name="T62" fmla="*/ 19 w 112"/>
                  <a:gd name="T63" fmla="*/ 10 h 61"/>
                  <a:gd name="T64" fmla="*/ 21 w 112"/>
                  <a:gd name="T65" fmla="*/ 9 h 61"/>
                  <a:gd name="T66" fmla="*/ 34 w 112"/>
                  <a:gd name="T67" fmla="*/ 30 h 61"/>
                  <a:gd name="T68" fmla="*/ 34 w 112"/>
                  <a:gd name="T69" fmla="*/ 30 h 61"/>
                  <a:gd name="T70" fmla="*/ 37 w 112"/>
                  <a:gd name="T71" fmla="*/ 30 h 61"/>
                  <a:gd name="T72" fmla="*/ 38 w 112"/>
                  <a:gd name="T73" fmla="*/ 30 h 61"/>
                  <a:gd name="T74" fmla="*/ 38 w 112"/>
                  <a:gd name="T75" fmla="*/ 30 h 61"/>
                  <a:gd name="T76" fmla="*/ 40 w 112"/>
                  <a:gd name="T77" fmla="*/ 29 h 61"/>
                  <a:gd name="T78" fmla="*/ 41 w 112"/>
                  <a:gd name="T79" fmla="*/ 29 h 61"/>
                  <a:gd name="T80" fmla="*/ 43 w 112"/>
                  <a:gd name="T81" fmla="*/ 29 h 61"/>
                  <a:gd name="T82" fmla="*/ 44 w 112"/>
                  <a:gd name="T83" fmla="*/ 29 h 61"/>
                  <a:gd name="T84" fmla="*/ 43 w 112"/>
                  <a:gd name="T85" fmla="*/ 2 h 61"/>
                  <a:gd name="T86" fmla="*/ 46 w 112"/>
                  <a:gd name="T87" fmla="*/ 0 h 61"/>
                  <a:gd name="T88" fmla="*/ 50 w 112"/>
                  <a:gd name="T89" fmla="*/ 0 h 61"/>
                  <a:gd name="T90" fmla="*/ 53 w 112"/>
                  <a:gd name="T91" fmla="*/ 0 h 61"/>
                  <a:gd name="T92" fmla="*/ 57 w 112"/>
                  <a:gd name="T93" fmla="*/ 0 h 61"/>
                  <a:gd name="T94" fmla="*/ 60 w 112"/>
                  <a:gd name="T95" fmla="*/ 0 h 61"/>
                  <a:gd name="T96" fmla="*/ 64 w 112"/>
                  <a:gd name="T97" fmla="*/ 0 h 61"/>
                  <a:gd name="T98" fmla="*/ 67 w 112"/>
                  <a:gd name="T99" fmla="*/ 0 h 61"/>
                  <a:gd name="T100" fmla="*/ 71 w 112"/>
                  <a:gd name="T101" fmla="*/ 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12" h="61">
                    <a:moveTo>
                      <a:pt x="71" y="2"/>
                    </a:moveTo>
                    <a:lnTo>
                      <a:pt x="69" y="29"/>
                    </a:lnTo>
                    <a:lnTo>
                      <a:pt x="71" y="29"/>
                    </a:lnTo>
                    <a:lnTo>
                      <a:pt x="75" y="30"/>
                    </a:lnTo>
                    <a:lnTo>
                      <a:pt x="77" y="30"/>
                    </a:lnTo>
                    <a:lnTo>
                      <a:pt x="78" y="31"/>
                    </a:lnTo>
                    <a:lnTo>
                      <a:pt x="91" y="9"/>
                    </a:lnTo>
                    <a:lnTo>
                      <a:pt x="93" y="9"/>
                    </a:lnTo>
                    <a:lnTo>
                      <a:pt x="97" y="10"/>
                    </a:lnTo>
                    <a:lnTo>
                      <a:pt x="99" y="12"/>
                    </a:lnTo>
                    <a:lnTo>
                      <a:pt x="102" y="13"/>
                    </a:lnTo>
                    <a:lnTo>
                      <a:pt x="104" y="15"/>
                    </a:lnTo>
                    <a:lnTo>
                      <a:pt x="108" y="17"/>
                    </a:lnTo>
                    <a:lnTo>
                      <a:pt x="110" y="18"/>
                    </a:lnTo>
                    <a:lnTo>
                      <a:pt x="112" y="21"/>
                    </a:lnTo>
                    <a:lnTo>
                      <a:pt x="82" y="61"/>
                    </a:lnTo>
                    <a:lnTo>
                      <a:pt x="76" y="58"/>
                    </a:lnTo>
                    <a:lnTo>
                      <a:pt x="70" y="57"/>
                    </a:lnTo>
                    <a:lnTo>
                      <a:pt x="63" y="56"/>
                    </a:lnTo>
                    <a:lnTo>
                      <a:pt x="56" y="55"/>
                    </a:lnTo>
                    <a:lnTo>
                      <a:pt x="48" y="56"/>
                    </a:lnTo>
                    <a:lnTo>
                      <a:pt x="43" y="57"/>
                    </a:lnTo>
                    <a:lnTo>
                      <a:pt x="37" y="58"/>
                    </a:lnTo>
                    <a:lnTo>
                      <a:pt x="31" y="61"/>
                    </a:lnTo>
                    <a:lnTo>
                      <a:pt x="0" y="21"/>
                    </a:lnTo>
                    <a:lnTo>
                      <a:pt x="2" y="18"/>
                    </a:lnTo>
                    <a:lnTo>
                      <a:pt x="5" y="17"/>
                    </a:lnTo>
                    <a:lnTo>
                      <a:pt x="8" y="16"/>
                    </a:lnTo>
                    <a:lnTo>
                      <a:pt x="10" y="13"/>
                    </a:lnTo>
                    <a:lnTo>
                      <a:pt x="13" y="12"/>
                    </a:lnTo>
                    <a:lnTo>
                      <a:pt x="16" y="11"/>
                    </a:lnTo>
                    <a:lnTo>
                      <a:pt x="19" y="10"/>
                    </a:lnTo>
                    <a:lnTo>
                      <a:pt x="21" y="9"/>
                    </a:lnTo>
                    <a:lnTo>
                      <a:pt x="34" y="30"/>
                    </a:lnTo>
                    <a:lnTo>
                      <a:pt x="34" y="30"/>
                    </a:lnTo>
                    <a:lnTo>
                      <a:pt x="37" y="30"/>
                    </a:lnTo>
                    <a:lnTo>
                      <a:pt x="38" y="30"/>
                    </a:lnTo>
                    <a:lnTo>
                      <a:pt x="38" y="30"/>
                    </a:lnTo>
                    <a:lnTo>
                      <a:pt x="40" y="29"/>
                    </a:lnTo>
                    <a:lnTo>
                      <a:pt x="41" y="29"/>
                    </a:lnTo>
                    <a:lnTo>
                      <a:pt x="43" y="29"/>
                    </a:lnTo>
                    <a:lnTo>
                      <a:pt x="44" y="29"/>
                    </a:lnTo>
                    <a:lnTo>
                      <a:pt x="43" y="2"/>
                    </a:lnTo>
                    <a:lnTo>
                      <a:pt x="46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7" y="0"/>
                    </a:lnTo>
                    <a:lnTo>
                      <a:pt x="60" y="0"/>
                    </a:lnTo>
                    <a:lnTo>
                      <a:pt x="64" y="0"/>
                    </a:lnTo>
                    <a:lnTo>
                      <a:pt x="67" y="0"/>
                    </a:lnTo>
                    <a:lnTo>
                      <a:pt x="71" y="2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6" name="Freeform 613"/>
              <p:cNvSpPr>
                <a:spLocks/>
              </p:cNvSpPr>
              <p:nvPr/>
            </p:nvSpPr>
            <p:spPr bwMode="auto">
              <a:xfrm>
                <a:off x="6069450" y="2917165"/>
                <a:ext cx="19993" cy="11575"/>
              </a:xfrm>
              <a:custGeom>
                <a:avLst/>
                <a:gdLst>
                  <a:gd name="T0" fmla="*/ 0 w 19"/>
                  <a:gd name="T1" fmla="*/ 11 h 11"/>
                  <a:gd name="T2" fmla="*/ 1 w 19"/>
                  <a:gd name="T3" fmla="*/ 9 h 11"/>
                  <a:gd name="T4" fmla="*/ 4 w 19"/>
                  <a:gd name="T5" fmla="*/ 7 h 11"/>
                  <a:gd name="T6" fmla="*/ 6 w 19"/>
                  <a:gd name="T7" fmla="*/ 6 h 11"/>
                  <a:gd name="T8" fmla="*/ 8 w 19"/>
                  <a:gd name="T9" fmla="*/ 5 h 11"/>
                  <a:gd name="T10" fmla="*/ 11 w 19"/>
                  <a:gd name="T11" fmla="*/ 4 h 11"/>
                  <a:gd name="T12" fmla="*/ 13 w 19"/>
                  <a:gd name="T13" fmla="*/ 3 h 11"/>
                  <a:gd name="T14" fmla="*/ 16 w 19"/>
                  <a:gd name="T15" fmla="*/ 2 h 11"/>
                  <a:gd name="T16" fmla="*/ 19 w 19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11">
                    <a:moveTo>
                      <a:pt x="0" y="11"/>
                    </a:moveTo>
                    <a:lnTo>
                      <a:pt x="1" y="9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8" y="5"/>
                    </a:lnTo>
                    <a:lnTo>
                      <a:pt x="11" y="4"/>
                    </a:lnTo>
                    <a:lnTo>
                      <a:pt x="13" y="3"/>
                    </a:lnTo>
                    <a:lnTo>
                      <a:pt x="16" y="2"/>
                    </a:lnTo>
                    <a:lnTo>
                      <a:pt x="19" y="0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7" name="Freeform 614"/>
              <p:cNvSpPr>
                <a:spLocks/>
              </p:cNvSpPr>
              <p:nvPr/>
            </p:nvSpPr>
            <p:spPr bwMode="auto">
              <a:xfrm>
                <a:off x="6106278" y="2912956"/>
                <a:ext cx="28410" cy="0"/>
              </a:xfrm>
              <a:custGeom>
                <a:avLst/>
                <a:gdLst>
                  <a:gd name="T0" fmla="*/ 27 w 27"/>
                  <a:gd name="T1" fmla="*/ 24 w 27"/>
                  <a:gd name="T2" fmla="*/ 21 w 27"/>
                  <a:gd name="T3" fmla="*/ 17 w 27"/>
                  <a:gd name="T4" fmla="*/ 10 w 27"/>
                  <a:gd name="T5" fmla="*/ 7 w 27"/>
                  <a:gd name="T6" fmla="*/ 3 w 27"/>
                  <a:gd name="T7" fmla="*/ 0 w 2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</a:cxnLst>
                <a:rect l="0" t="0" r="r" b="b"/>
                <a:pathLst>
                  <a:path w="27">
                    <a:moveTo>
                      <a:pt x="27" y="0"/>
                    </a:moveTo>
                    <a:lnTo>
                      <a:pt x="24" y="0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8" name="Freeform 615"/>
              <p:cNvSpPr>
                <a:spLocks/>
              </p:cNvSpPr>
              <p:nvPr/>
            </p:nvSpPr>
            <p:spPr bwMode="auto">
              <a:xfrm>
                <a:off x="6106278" y="2942418"/>
                <a:ext cx="3157" cy="14731"/>
              </a:xfrm>
              <a:custGeom>
                <a:avLst/>
                <a:gdLst>
                  <a:gd name="T0" fmla="*/ 0 w 3"/>
                  <a:gd name="T1" fmla="*/ 0 h 14"/>
                  <a:gd name="T2" fmla="*/ 3 w 3"/>
                  <a:gd name="T3" fmla="*/ 14 h 14"/>
                  <a:gd name="T4" fmla="*/ 0 w 3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4">
                    <a:moveTo>
                      <a:pt x="0" y="0"/>
                    </a:moveTo>
                    <a:lnTo>
                      <a:pt x="3" y="14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9" name="Freeform 616"/>
              <p:cNvSpPr>
                <a:spLocks/>
              </p:cNvSpPr>
              <p:nvPr/>
            </p:nvSpPr>
            <p:spPr bwMode="auto">
              <a:xfrm>
                <a:off x="6091547" y="2930843"/>
                <a:ext cx="8418" cy="12627"/>
              </a:xfrm>
              <a:custGeom>
                <a:avLst/>
                <a:gdLst>
                  <a:gd name="T0" fmla="*/ 0 w 8"/>
                  <a:gd name="T1" fmla="*/ 0 h 12"/>
                  <a:gd name="T2" fmla="*/ 8 w 8"/>
                  <a:gd name="T3" fmla="*/ 12 h 12"/>
                  <a:gd name="T4" fmla="*/ 0 w 8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12">
                    <a:moveTo>
                      <a:pt x="0" y="0"/>
                    </a:moveTo>
                    <a:lnTo>
                      <a:pt x="8" y="1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0" name="Freeform 617"/>
              <p:cNvSpPr>
                <a:spLocks/>
              </p:cNvSpPr>
              <p:nvPr/>
            </p:nvSpPr>
            <p:spPr bwMode="auto">
              <a:xfrm>
                <a:off x="6150471" y="2917165"/>
                <a:ext cx="19993" cy="11575"/>
              </a:xfrm>
              <a:custGeom>
                <a:avLst/>
                <a:gdLst>
                  <a:gd name="T0" fmla="*/ 19 w 19"/>
                  <a:gd name="T1" fmla="*/ 11 h 11"/>
                  <a:gd name="T2" fmla="*/ 18 w 19"/>
                  <a:gd name="T3" fmla="*/ 10 h 11"/>
                  <a:gd name="T4" fmla="*/ 16 w 19"/>
                  <a:gd name="T5" fmla="*/ 9 h 11"/>
                  <a:gd name="T6" fmla="*/ 13 w 19"/>
                  <a:gd name="T7" fmla="*/ 6 h 11"/>
                  <a:gd name="T8" fmla="*/ 11 w 19"/>
                  <a:gd name="T9" fmla="*/ 5 h 11"/>
                  <a:gd name="T10" fmla="*/ 8 w 19"/>
                  <a:gd name="T11" fmla="*/ 4 h 11"/>
                  <a:gd name="T12" fmla="*/ 6 w 19"/>
                  <a:gd name="T13" fmla="*/ 3 h 11"/>
                  <a:gd name="T14" fmla="*/ 3 w 19"/>
                  <a:gd name="T15" fmla="*/ 2 h 11"/>
                  <a:gd name="T16" fmla="*/ 0 w 19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11">
                    <a:moveTo>
                      <a:pt x="19" y="11"/>
                    </a:moveTo>
                    <a:lnTo>
                      <a:pt x="18" y="10"/>
                    </a:lnTo>
                    <a:lnTo>
                      <a:pt x="16" y="9"/>
                    </a:lnTo>
                    <a:lnTo>
                      <a:pt x="13" y="6"/>
                    </a:lnTo>
                    <a:lnTo>
                      <a:pt x="11" y="5"/>
                    </a:lnTo>
                    <a:lnTo>
                      <a:pt x="8" y="4"/>
                    </a:lnTo>
                    <a:lnTo>
                      <a:pt x="6" y="3"/>
                    </a:lnTo>
                    <a:lnTo>
                      <a:pt x="3" y="2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1" name="Freeform 618"/>
              <p:cNvSpPr>
                <a:spLocks/>
              </p:cNvSpPr>
              <p:nvPr/>
            </p:nvSpPr>
            <p:spPr bwMode="auto">
              <a:xfrm>
                <a:off x="6131531" y="2942418"/>
                <a:ext cx="4209" cy="14731"/>
              </a:xfrm>
              <a:custGeom>
                <a:avLst/>
                <a:gdLst>
                  <a:gd name="T0" fmla="*/ 4 w 4"/>
                  <a:gd name="T1" fmla="*/ 0 h 14"/>
                  <a:gd name="T2" fmla="*/ 0 w 4"/>
                  <a:gd name="T3" fmla="*/ 14 h 14"/>
                  <a:gd name="T4" fmla="*/ 4 w 4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4">
                    <a:moveTo>
                      <a:pt x="4" y="0"/>
                    </a:moveTo>
                    <a:lnTo>
                      <a:pt x="0" y="14"/>
                    </a:lnTo>
                    <a:lnTo>
                      <a:pt x="4" y="0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2" name="Freeform 619"/>
              <p:cNvSpPr>
                <a:spLocks/>
              </p:cNvSpPr>
              <p:nvPr/>
            </p:nvSpPr>
            <p:spPr bwMode="auto">
              <a:xfrm>
                <a:off x="6142053" y="2930843"/>
                <a:ext cx="6313" cy="12627"/>
              </a:xfrm>
              <a:custGeom>
                <a:avLst/>
                <a:gdLst>
                  <a:gd name="T0" fmla="*/ 6 w 6"/>
                  <a:gd name="T1" fmla="*/ 0 h 12"/>
                  <a:gd name="T2" fmla="*/ 0 w 6"/>
                  <a:gd name="T3" fmla="*/ 12 h 12"/>
                  <a:gd name="T4" fmla="*/ 6 w 6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0" y="12"/>
                    </a:lnTo>
                    <a:lnTo>
                      <a:pt x="6" y="0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3" name="Freeform 620"/>
              <p:cNvSpPr>
                <a:spLocks/>
              </p:cNvSpPr>
              <p:nvPr/>
            </p:nvSpPr>
            <p:spPr bwMode="auto">
              <a:xfrm>
                <a:off x="6086285" y="2940314"/>
                <a:ext cx="69447" cy="9470"/>
              </a:xfrm>
              <a:custGeom>
                <a:avLst/>
                <a:gdLst>
                  <a:gd name="T0" fmla="*/ 0 w 66"/>
                  <a:gd name="T1" fmla="*/ 9 h 9"/>
                  <a:gd name="T2" fmla="*/ 3 w 66"/>
                  <a:gd name="T3" fmla="*/ 7 h 9"/>
                  <a:gd name="T4" fmla="*/ 7 w 66"/>
                  <a:gd name="T5" fmla="*/ 6 h 9"/>
                  <a:gd name="T6" fmla="*/ 11 w 66"/>
                  <a:gd name="T7" fmla="*/ 3 h 9"/>
                  <a:gd name="T8" fmla="*/ 15 w 66"/>
                  <a:gd name="T9" fmla="*/ 2 h 9"/>
                  <a:gd name="T10" fmla="*/ 20 w 66"/>
                  <a:gd name="T11" fmla="*/ 2 h 9"/>
                  <a:gd name="T12" fmla="*/ 24 w 66"/>
                  <a:gd name="T13" fmla="*/ 1 h 9"/>
                  <a:gd name="T14" fmla="*/ 28 w 66"/>
                  <a:gd name="T15" fmla="*/ 1 h 9"/>
                  <a:gd name="T16" fmla="*/ 33 w 66"/>
                  <a:gd name="T17" fmla="*/ 0 h 9"/>
                  <a:gd name="T18" fmla="*/ 36 w 66"/>
                  <a:gd name="T19" fmla="*/ 1 h 9"/>
                  <a:gd name="T20" fmla="*/ 41 w 66"/>
                  <a:gd name="T21" fmla="*/ 1 h 9"/>
                  <a:gd name="T22" fmla="*/ 45 w 66"/>
                  <a:gd name="T23" fmla="*/ 2 h 9"/>
                  <a:gd name="T24" fmla="*/ 49 w 66"/>
                  <a:gd name="T25" fmla="*/ 2 h 9"/>
                  <a:gd name="T26" fmla="*/ 53 w 66"/>
                  <a:gd name="T27" fmla="*/ 3 h 9"/>
                  <a:gd name="T28" fmla="*/ 58 w 66"/>
                  <a:gd name="T29" fmla="*/ 6 h 9"/>
                  <a:gd name="T30" fmla="*/ 61 w 66"/>
                  <a:gd name="T31" fmla="*/ 7 h 9"/>
                  <a:gd name="T32" fmla="*/ 66 w 66"/>
                  <a:gd name="T3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6" h="9">
                    <a:moveTo>
                      <a:pt x="0" y="9"/>
                    </a:moveTo>
                    <a:lnTo>
                      <a:pt x="3" y="7"/>
                    </a:lnTo>
                    <a:lnTo>
                      <a:pt x="7" y="6"/>
                    </a:lnTo>
                    <a:lnTo>
                      <a:pt x="11" y="3"/>
                    </a:lnTo>
                    <a:lnTo>
                      <a:pt x="15" y="2"/>
                    </a:lnTo>
                    <a:lnTo>
                      <a:pt x="20" y="2"/>
                    </a:lnTo>
                    <a:lnTo>
                      <a:pt x="24" y="1"/>
                    </a:lnTo>
                    <a:lnTo>
                      <a:pt x="28" y="1"/>
                    </a:lnTo>
                    <a:lnTo>
                      <a:pt x="33" y="0"/>
                    </a:lnTo>
                    <a:lnTo>
                      <a:pt x="36" y="1"/>
                    </a:lnTo>
                    <a:lnTo>
                      <a:pt x="41" y="1"/>
                    </a:lnTo>
                    <a:lnTo>
                      <a:pt x="45" y="2"/>
                    </a:lnTo>
                    <a:lnTo>
                      <a:pt x="49" y="2"/>
                    </a:lnTo>
                    <a:lnTo>
                      <a:pt x="53" y="3"/>
                    </a:lnTo>
                    <a:lnTo>
                      <a:pt x="58" y="6"/>
                    </a:lnTo>
                    <a:lnTo>
                      <a:pt x="61" y="7"/>
                    </a:lnTo>
                    <a:lnTo>
                      <a:pt x="66" y="9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4" name="Freeform 621"/>
              <p:cNvSpPr>
                <a:spLocks/>
              </p:cNvSpPr>
              <p:nvPr/>
            </p:nvSpPr>
            <p:spPr bwMode="auto">
              <a:xfrm>
                <a:off x="6076816" y="2926634"/>
                <a:ext cx="87335" cy="12627"/>
              </a:xfrm>
              <a:custGeom>
                <a:avLst/>
                <a:gdLst>
                  <a:gd name="T0" fmla="*/ 0 w 83"/>
                  <a:gd name="T1" fmla="*/ 12 h 12"/>
                  <a:gd name="T2" fmla="*/ 4 w 83"/>
                  <a:gd name="T3" fmla="*/ 9 h 12"/>
                  <a:gd name="T4" fmla="*/ 9 w 83"/>
                  <a:gd name="T5" fmla="*/ 7 h 12"/>
                  <a:gd name="T6" fmla="*/ 14 w 83"/>
                  <a:gd name="T7" fmla="*/ 4 h 12"/>
                  <a:gd name="T8" fmla="*/ 19 w 83"/>
                  <a:gd name="T9" fmla="*/ 3 h 12"/>
                  <a:gd name="T10" fmla="*/ 24 w 83"/>
                  <a:gd name="T11" fmla="*/ 2 h 12"/>
                  <a:gd name="T12" fmla="*/ 30 w 83"/>
                  <a:gd name="T13" fmla="*/ 1 h 12"/>
                  <a:gd name="T14" fmla="*/ 36 w 83"/>
                  <a:gd name="T15" fmla="*/ 0 h 12"/>
                  <a:gd name="T16" fmla="*/ 41 w 83"/>
                  <a:gd name="T17" fmla="*/ 0 h 12"/>
                  <a:gd name="T18" fmla="*/ 46 w 83"/>
                  <a:gd name="T19" fmla="*/ 0 h 12"/>
                  <a:gd name="T20" fmla="*/ 52 w 83"/>
                  <a:gd name="T21" fmla="*/ 1 h 12"/>
                  <a:gd name="T22" fmla="*/ 57 w 83"/>
                  <a:gd name="T23" fmla="*/ 2 h 12"/>
                  <a:gd name="T24" fmla="*/ 63 w 83"/>
                  <a:gd name="T25" fmla="*/ 3 h 12"/>
                  <a:gd name="T26" fmla="*/ 68 w 83"/>
                  <a:gd name="T27" fmla="*/ 4 h 12"/>
                  <a:gd name="T28" fmla="*/ 74 w 83"/>
                  <a:gd name="T29" fmla="*/ 7 h 12"/>
                  <a:gd name="T30" fmla="*/ 78 w 83"/>
                  <a:gd name="T31" fmla="*/ 9 h 12"/>
                  <a:gd name="T32" fmla="*/ 83 w 83"/>
                  <a:gd name="T3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3" h="12">
                    <a:moveTo>
                      <a:pt x="0" y="12"/>
                    </a:moveTo>
                    <a:lnTo>
                      <a:pt x="4" y="9"/>
                    </a:lnTo>
                    <a:lnTo>
                      <a:pt x="9" y="7"/>
                    </a:lnTo>
                    <a:lnTo>
                      <a:pt x="14" y="4"/>
                    </a:lnTo>
                    <a:lnTo>
                      <a:pt x="19" y="3"/>
                    </a:lnTo>
                    <a:lnTo>
                      <a:pt x="24" y="2"/>
                    </a:lnTo>
                    <a:lnTo>
                      <a:pt x="30" y="1"/>
                    </a:lnTo>
                    <a:lnTo>
                      <a:pt x="36" y="0"/>
                    </a:lnTo>
                    <a:lnTo>
                      <a:pt x="41" y="0"/>
                    </a:lnTo>
                    <a:lnTo>
                      <a:pt x="46" y="0"/>
                    </a:lnTo>
                    <a:lnTo>
                      <a:pt x="52" y="1"/>
                    </a:lnTo>
                    <a:lnTo>
                      <a:pt x="57" y="2"/>
                    </a:lnTo>
                    <a:lnTo>
                      <a:pt x="63" y="3"/>
                    </a:lnTo>
                    <a:lnTo>
                      <a:pt x="68" y="4"/>
                    </a:lnTo>
                    <a:lnTo>
                      <a:pt x="74" y="7"/>
                    </a:lnTo>
                    <a:lnTo>
                      <a:pt x="78" y="9"/>
                    </a:lnTo>
                    <a:lnTo>
                      <a:pt x="83" y="12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5" name="Freeform 622"/>
              <p:cNvSpPr>
                <a:spLocks/>
              </p:cNvSpPr>
              <p:nvPr/>
            </p:nvSpPr>
            <p:spPr bwMode="auto">
              <a:xfrm>
                <a:off x="6121009" y="2897172"/>
                <a:ext cx="0" cy="15784"/>
              </a:xfrm>
              <a:custGeom>
                <a:avLst/>
                <a:gdLst>
                  <a:gd name="T0" fmla="*/ 0 h 15"/>
                  <a:gd name="T1" fmla="*/ 15 h 15"/>
                  <a:gd name="T2" fmla="*/ 0 h 1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5">
                    <a:moveTo>
                      <a:pt x="0" y="0"/>
                    </a:moveTo>
                    <a:lnTo>
                      <a:pt x="0" y="15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6" name="Freeform 623"/>
              <p:cNvSpPr>
                <a:spLocks/>
              </p:cNvSpPr>
              <p:nvPr/>
            </p:nvSpPr>
            <p:spPr bwMode="auto">
              <a:xfrm>
                <a:off x="6121009" y="2926634"/>
                <a:ext cx="0" cy="13679"/>
              </a:xfrm>
              <a:custGeom>
                <a:avLst/>
                <a:gdLst>
                  <a:gd name="T0" fmla="*/ 0 h 13"/>
                  <a:gd name="T1" fmla="*/ 13 h 13"/>
                  <a:gd name="T2" fmla="*/ 0 h 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3">
                    <a:moveTo>
                      <a:pt x="0" y="0"/>
                    </a:move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1588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7" name="Freeform 624"/>
              <p:cNvSpPr>
                <a:spLocks/>
              </p:cNvSpPr>
              <p:nvPr/>
            </p:nvSpPr>
            <p:spPr bwMode="auto">
              <a:xfrm>
                <a:off x="5222412" y="1911241"/>
                <a:ext cx="712354" cy="389322"/>
              </a:xfrm>
              <a:custGeom>
                <a:avLst/>
                <a:gdLst>
                  <a:gd name="T0" fmla="*/ 132 w 677"/>
                  <a:gd name="T1" fmla="*/ 93 h 370"/>
                  <a:gd name="T2" fmla="*/ 146 w 677"/>
                  <a:gd name="T3" fmla="*/ 80 h 370"/>
                  <a:gd name="T4" fmla="*/ 170 w 677"/>
                  <a:gd name="T5" fmla="*/ 58 h 370"/>
                  <a:gd name="T6" fmla="*/ 198 w 677"/>
                  <a:gd name="T7" fmla="*/ 33 h 370"/>
                  <a:gd name="T8" fmla="*/ 230 w 677"/>
                  <a:gd name="T9" fmla="*/ 12 h 370"/>
                  <a:gd name="T10" fmla="*/ 260 w 677"/>
                  <a:gd name="T11" fmla="*/ 0 h 370"/>
                  <a:gd name="T12" fmla="*/ 285 w 677"/>
                  <a:gd name="T13" fmla="*/ 6 h 370"/>
                  <a:gd name="T14" fmla="*/ 313 w 677"/>
                  <a:gd name="T15" fmla="*/ 36 h 370"/>
                  <a:gd name="T16" fmla="*/ 336 w 677"/>
                  <a:gd name="T17" fmla="*/ 77 h 370"/>
                  <a:gd name="T18" fmla="*/ 357 w 677"/>
                  <a:gd name="T19" fmla="*/ 122 h 370"/>
                  <a:gd name="T20" fmla="*/ 377 w 677"/>
                  <a:gd name="T21" fmla="*/ 163 h 370"/>
                  <a:gd name="T22" fmla="*/ 402 w 677"/>
                  <a:gd name="T23" fmla="*/ 198 h 370"/>
                  <a:gd name="T24" fmla="*/ 433 w 677"/>
                  <a:gd name="T25" fmla="*/ 219 h 370"/>
                  <a:gd name="T26" fmla="*/ 473 w 677"/>
                  <a:gd name="T27" fmla="*/ 221 h 370"/>
                  <a:gd name="T28" fmla="*/ 491 w 677"/>
                  <a:gd name="T29" fmla="*/ 212 h 370"/>
                  <a:gd name="T30" fmla="*/ 506 w 677"/>
                  <a:gd name="T31" fmla="*/ 198 h 370"/>
                  <a:gd name="T32" fmla="*/ 524 w 677"/>
                  <a:gd name="T33" fmla="*/ 191 h 370"/>
                  <a:gd name="T34" fmla="*/ 625 w 677"/>
                  <a:gd name="T35" fmla="*/ 201 h 370"/>
                  <a:gd name="T36" fmla="*/ 658 w 677"/>
                  <a:gd name="T37" fmla="*/ 220 h 370"/>
                  <a:gd name="T38" fmla="*/ 628 w 677"/>
                  <a:gd name="T39" fmla="*/ 245 h 370"/>
                  <a:gd name="T40" fmla="*/ 602 w 677"/>
                  <a:gd name="T41" fmla="*/ 278 h 370"/>
                  <a:gd name="T42" fmla="*/ 575 w 677"/>
                  <a:gd name="T43" fmla="*/ 314 h 370"/>
                  <a:gd name="T44" fmla="*/ 546 w 677"/>
                  <a:gd name="T45" fmla="*/ 345 h 370"/>
                  <a:gd name="T46" fmla="*/ 508 w 677"/>
                  <a:gd name="T47" fmla="*/ 365 h 370"/>
                  <a:gd name="T48" fmla="*/ 452 w 677"/>
                  <a:gd name="T49" fmla="*/ 370 h 370"/>
                  <a:gd name="T50" fmla="*/ 393 w 677"/>
                  <a:gd name="T51" fmla="*/ 353 h 370"/>
                  <a:gd name="T52" fmla="*/ 340 w 677"/>
                  <a:gd name="T53" fmla="*/ 320 h 370"/>
                  <a:gd name="T54" fmla="*/ 298 w 677"/>
                  <a:gd name="T55" fmla="*/ 275 h 370"/>
                  <a:gd name="T56" fmla="*/ 260 w 677"/>
                  <a:gd name="T57" fmla="*/ 225 h 370"/>
                  <a:gd name="T58" fmla="*/ 242 w 677"/>
                  <a:gd name="T59" fmla="*/ 200 h 370"/>
                  <a:gd name="T60" fmla="*/ 231 w 677"/>
                  <a:gd name="T61" fmla="*/ 214 h 370"/>
                  <a:gd name="T62" fmla="*/ 214 w 677"/>
                  <a:gd name="T63" fmla="*/ 237 h 370"/>
                  <a:gd name="T64" fmla="*/ 192 w 677"/>
                  <a:gd name="T65" fmla="*/ 262 h 370"/>
                  <a:gd name="T66" fmla="*/ 169 w 677"/>
                  <a:gd name="T67" fmla="*/ 279 h 370"/>
                  <a:gd name="T68" fmla="*/ 139 w 677"/>
                  <a:gd name="T69" fmla="*/ 283 h 370"/>
                  <a:gd name="T70" fmla="*/ 106 w 677"/>
                  <a:gd name="T71" fmla="*/ 268 h 370"/>
                  <a:gd name="T72" fmla="*/ 78 w 677"/>
                  <a:gd name="T73" fmla="*/ 242 h 370"/>
                  <a:gd name="T74" fmla="*/ 51 w 677"/>
                  <a:gd name="T75" fmla="*/ 212 h 370"/>
                  <a:gd name="T76" fmla="*/ 31 w 677"/>
                  <a:gd name="T77" fmla="*/ 188 h 370"/>
                  <a:gd name="T78" fmla="*/ 13 w 677"/>
                  <a:gd name="T79" fmla="*/ 168 h 370"/>
                  <a:gd name="T80" fmla="*/ 0 w 677"/>
                  <a:gd name="T81" fmla="*/ 150 h 370"/>
                  <a:gd name="T82" fmla="*/ 3 w 677"/>
                  <a:gd name="T83" fmla="*/ 130 h 370"/>
                  <a:gd name="T84" fmla="*/ 12 w 677"/>
                  <a:gd name="T85" fmla="*/ 104 h 370"/>
                  <a:gd name="T86" fmla="*/ 30 w 677"/>
                  <a:gd name="T87" fmla="*/ 78 h 370"/>
                  <a:gd name="T88" fmla="*/ 52 w 677"/>
                  <a:gd name="T89" fmla="*/ 60 h 370"/>
                  <a:gd name="T90" fmla="*/ 81 w 677"/>
                  <a:gd name="T91" fmla="*/ 57 h 370"/>
                  <a:gd name="T92" fmla="*/ 113 w 677"/>
                  <a:gd name="T93" fmla="*/ 74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77" h="370">
                    <a:moveTo>
                      <a:pt x="129" y="95"/>
                    </a:moveTo>
                    <a:lnTo>
                      <a:pt x="132" y="93"/>
                    </a:lnTo>
                    <a:lnTo>
                      <a:pt x="138" y="89"/>
                    </a:lnTo>
                    <a:lnTo>
                      <a:pt x="146" y="80"/>
                    </a:lnTo>
                    <a:lnTo>
                      <a:pt x="157" y="70"/>
                    </a:lnTo>
                    <a:lnTo>
                      <a:pt x="170" y="58"/>
                    </a:lnTo>
                    <a:lnTo>
                      <a:pt x="184" y="45"/>
                    </a:lnTo>
                    <a:lnTo>
                      <a:pt x="198" y="33"/>
                    </a:lnTo>
                    <a:lnTo>
                      <a:pt x="215" y="21"/>
                    </a:lnTo>
                    <a:lnTo>
                      <a:pt x="230" y="12"/>
                    </a:lnTo>
                    <a:lnTo>
                      <a:pt x="246" y="4"/>
                    </a:lnTo>
                    <a:lnTo>
                      <a:pt x="260" y="0"/>
                    </a:lnTo>
                    <a:lnTo>
                      <a:pt x="273" y="1"/>
                    </a:lnTo>
                    <a:lnTo>
                      <a:pt x="285" y="6"/>
                    </a:lnTo>
                    <a:lnTo>
                      <a:pt x="300" y="20"/>
                    </a:lnTo>
                    <a:lnTo>
                      <a:pt x="313" y="36"/>
                    </a:lnTo>
                    <a:lnTo>
                      <a:pt x="325" y="57"/>
                    </a:lnTo>
                    <a:lnTo>
                      <a:pt x="336" y="77"/>
                    </a:lnTo>
                    <a:lnTo>
                      <a:pt x="346" y="99"/>
                    </a:lnTo>
                    <a:lnTo>
                      <a:pt x="357" y="122"/>
                    </a:lnTo>
                    <a:lnTo>
                      <a:pt x="366" y="143"/>
                    </a:lnTo>
                    <a:lnTo>
                      <a:pt x="377" y="163"/>
                    </a:lnTo>
                    <a:lnTo>
                      <a:pt x="389" y="182"/>
                    </a:lnTo>
                    <a:lnTo>
                      <a:pt x="402" y="198"/>
                    </a:lnTo>
                    <a:lnTo>
                      <a:pt x="416" y="211"/>
                    </a:lnTo>
                    <a:lnTo>
                      <a:pt x="433" y="219"/>
                    </a:lnTo>
                    <a:lnTo>
                      <a:pt x="452" y="223"/>
                    </a:lnTo>
                    <a:lnTo>
                      <a:pt x="473" y="221"/>
                    </a:lnTo>
                    <a:lnTo>
                      <a:pt x="483" y="218"/>
                    </a:lnTo>
                    <a:lnTo>
                      <a:pt x="491" y="212"/>
                    </a:lnTo>
                    <a:lnTo>
                      <a:pt x="498" y="205"/>
                    </a:lnTo>
                    <a:lnTo>
                      <a:pt x="506" y="198"/>
                    </a:lnTo>
                    <a:lnTo>
                      <a:pt x="515" y="193"/>
                    </a:lnTo>
                    <a:lnTo>
                      <a:pt x="524" y="191"/>
                    </a:lnTo>
                    <a:lnTo>
                      <a:pt x="574" y="193"/>
                    </a:lnTo>
                    <a:lnTo>
                      <a:pt x="625" y="201"/>
                    </a:lnTo>
                    <a:lnTo>
                      <a:pt x="677" y="212"/>
                    </a:lnTo>
                    <a:lnTo>
                      <a:pt x="658" y="220"/>
                    </a:lnTo>
                    <a:lnTo>
                      <a:pt x="643" y="231"/>
                    </a:lnTo>
                    <a:lnTo>
                      <a:pt x="628" y="245"/>
                    </a:lnTo>
                    <a:lnTo>
                      <a:pt x="615" y="262"/>
                    </a:lnTo>
                    <a:lnTo>
                      <a:pt x="602" y="278"/>
                    </a:lnTo>
                    <a:lnTo>
                      <a:pt x="589" y="296"/>
                    </a:lnTo>
                    <a:lnTo>
                      <a:pt x="575" y="314"/>
                    </a:lnTo>
                    <a:lnTo>
                      <a:pt x="561" y="330"/>
                    </a:lnTo>
                    <a:lnTo>
                      <a:pt x="546" y="345"/>
                    </a:lnTo>
                    <a:lnTo>
                      <a:pt x="528" y="357"/>
                    </a:lnTo>
                    <a:lnTo>
                      <a:pt x="508" y="365"/>
                    </a:lnTo>
                    <a:lnTo>
                      <a:pt x="485" y="370"/>
                    </a:lnTo>
                    <a:lnTo>
                      <a:pt x="452" y="370"/>
                    </a:lnTo>
                    <a:lnTo>
                      <a:pt x="421" y="364"/>
                    </a:lnTo>
                    <a:lnTo>
                      <a:pt x="393" y="353"/>
                    </a:lnTo>
                    <a:lnTo>
                      <a:pt x="365" y="339"/>
                    </a:lnTo>
                    <a:lnTo>
                      <a:pt x="340" y="320"/>
                    </a:lnTo>
                    <a:lnTo>
                      <a:pt x="318" y="298"/>
                    </a:lnTo>
                    <a:lnTo>
                      <a:pt x="298" y="275"/>
                    </a:lnTo>
                    <a:lnTo>
                      <a:pt x="278" y="250"/>
                    </a:lnTo>
                    <a:lnTo>
                      <a:pt x="260" y="225"/>
                    </a:lnTo>
                    <a:lnTo>
                      <a:pt x="244" y="199"/>
                    </a:lnTo>
                    <a:lnTo>
                      <a:pt x="242" y="200"/>
                    </a:lnTo>
                    <a:lnTo>
                      <a:pt x="237" y="205"/>
                    </a:lnTo>
                    <a:lnTo>
                      <a:pt x="231" y="214"/>
                    </a:lnTo>
                    <a:lnTo>
                      <a:pt x="223" y="225"/>
                    </a:lnTo>
                    <a:lnTo>
                      <a:pt x="214" y="237"/>
                    </a:lnTo>
                    <a:lnTo>
                      <a:pt x="204" y="250"/>
                    </a:lnTo>
                    <a:lnTo>
                      <a:pt x="192" y="262"/>
                    </a:lnTo>
                    <a:lnTo>
                      <a:pt x="180" y="272"/>
                    </a:lnTo>
                    <a:lnTo>
                      <a:pt x="169" y="279"/>
                    </a:lnTo>
                    <a:lnTo>
                      <a:pt x="157" y="283"/>
                    </a:lnTo>
                    <a:lnTo>
                      <a:pt x="139" y="283"/>
                    </a:lnTo>
                    <a:lnTo>
                      <a:pt x="122" y="277"/>
                    </a:lnTo>
                    <a:lnTo>
                      <a:pt x="106" y="268"/>
                    </a:lnTo>
                    <a:lnTo>
                      <a:pt x="91" y="256"/>
                    </a:lnTo>
                    <a:lnTo>
                      <a:pt x="78" y="242"/>
                    </a:lnTo>
                    <a:lnTo>
                      <a:pt x="65" y="227"/>
                    </a:lnTo>
                    <a:lnTo>
                      <a:pt x="51" y="212"/>
                    </a:lnTo>
                    <a:lnTo>
                      <a:pt x="40" y="199"/>
                    </a:lnTo>
                    <a:lnTo>
                      <a:pt x="31" y="188"/>
                    </a:lnTo>
                    <a:lnTo>
                      <a:pt x="23" y="179"/>
                    </a:lnTo>
                    <a:lnTo>
                      <a:pt x="13" y="168"/>
                    </a:lnTo>
                    <a:lnTo>
                      <a:pt x="1" y="155"/>
                    </a:lnTo>
                    <a:lnTo>
                      <a:pt x="0" y="150"/>
                    </a:lnTo>
                    <a:lnTo>
                      <a:pt x="0" y="141"/>
                    </a:lnTo>
                    <a:lnTo>
                      <a:pt x="3" y="130"/>
                    </a:lnTo>
                    <a:lnTo>
                      <a:pt x="6" y="117"/>
                    </a:lnTo>
                    <a:lnTo>
                      <a:pt x="12" y="104"/>
                    </a:lnTo>
                    <a:lnTo>
                      <a:pt x="20" y="91"/>
                    </a:lnTo>
                    <a:lnTo>
                      <a:pt x="30" y="78"/>
                    </a:lnTo>
                    <a:lnTo>
                      <a:pt x="40" y="67"/>
                    </a:lnTo>
                    <a:lnTo>
                      <a:pt x="52" y="60"/>
                    </a:lnTo>
                    <a:lnTo>
                      <a:pt x="65" y="57"/>
                    </a:lnTo>
                    <a:lnTo>
                      <a:pt x="81" y="57"/>
                    </a:lnTo>
                    <a:lnTo>
                      <a:pt x="96" y="63"/>
                    </a:lnTo>
                    <a:lnTo>
                      <a:pt x="113" y="74"/>
                    </a:lnTo>
                    <a:lnTo>
                      <a:pt x="129" y="95"/>
                    </a:lnTo>
                    <a:close/>
                  </a:path>
                </a:pathLst>
              </a:custGeom>
              <a:solidFill>
                <a:srgbClr val="269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8" name="Freeform 625"/>
              <p:cNvSpPr>
                <a:spLocks noEditPoints="1"/>
              </p:cNvSpPr>
              <p:nvPr/>
            </p:nvSpPr>
            <p:spPr bwMode="auto">
              <a:xfrm>
                <a:off x="5217150" y="1905980"/>
                <a:ext cx="730242" cy="398792"/>
              </a:xfrm>
              <a:custGeom>
                <a:avLst/>
                <a:gdLst>
                  <a:gd name="T0" fmla="*/ 149 w 694"/>
                  <a:gd name="T1" fmla="*/ 94 h 379"/>
                  <a:gd name="T2" fmla="*/ 224 w 694"/>
                  <a:gd name="T3" fmla="*/ 27 h 379"/>
                  <a:gd name="T4" fmla="*/ 249 w 694"/>
                  <a:gd name="T5" fmla="*/ 13 h 379"/>
                  <a:gd name="T6" fmla="*/ 280 w 694"/>
                  <a:gd name="T7" fmla="*/ 9 h 379"/>
                  <a:gd name="T8" fmla="*/ 278 w 694"/>
                  <a:gd name="T9" fmla="*/ 8 h 379"/>
                  <a:gd name="T10" fmla="*/ 332 w 694"/>
                  <a:gd name="T11" fmla="*/ 75 h 379"/>
                  <a:gd name="T12" fmla="*/ 412 w 694"/>
                  <a:gd name="T13" fmla="*/ 212 h 379"/>
                  <a:gd name="T14" fmla="*/ 479 w 694"/>
                  <a:gd name="T15" fmla="*/ 230 h 379"/>
                  <a:gd name="T16" fmla="*/ 511 w 694"/>
                  <a:gd name="T17" fmla="*/ 207 h 379"/>
                  <a:gd name="T18" fmla="*/ 524 w 694"/>
                  <a:gd name="T19" fmla="*/ 199 h 379"/>
                  <a:gd name="T20" fmla="*/ 604 w 694"/>
                  <a:gd name="T21" fmla="*/ 205 h 379"/>
                  <a:gd name="T22" fmla="*/ 668 w 694"/>
                  <a:gd name="T23" fmla="*/ 218 h 379"/>
                  <a:gd name="T24" fmla="*/ 611 w 694"/>
                  <a:gd name="T25" fmla="*/ 273 h 379"/>
                  <a:gd name="T26" fmla="*/ 535 w 694"/>
                  <a:gd name="T27" fmla="*/ 356 h 379"/>
                  <a:gd name="T28" fmla="*/ 523 w 694"/>
                  <a:gd name="T29" fmla="*/ 366 h 379"/>
                  <a:gd name="T30" fmla="*/ 490 w 694"/>
                  <a:gd name="T31" fmla="*/ 371 h 379"/>
                  <a:gd name="T32" fmla="*/ 411 w 694"/>
                  <a:gd name="T33" fmla="*/ 364 h 379"/>
                  <a:gd name="T34" fmla="*/ 396 w 694"/>
                  <a:gd name="T35" fmla="*/ 353 h 379"/>
                  <a:gd name="T36" fmla="*/ 296 w 694"/>
                  <a:gd name="T37" fmla="*/ 264 h 379"/>
                  <a:gd name="T38" fmla="*/ 248 w 694"/>
                  <a:gd name="T39" fmla="*/ 200 h 379"/>
                  <a:gd name="T40" fmla="*/ 216 w 694"/>
                  <a:gd name="T41" fmla="*/ 239 h 379"/>
                  <a:gd name="T42" fmla="*/ 166 w 694"/>
                  <a:gd name="T43" fmla="*/ 283 h 379"/>
                  <a:gd name="T44" fmla="*/ 169 w 694"/>
                  <a:gd name="T45" fmla="*/ 282 h 379"/>
                  <a:gd name="T46" fmla="*/ 138 w 694"/>
                  <a:gd name="T47" fmla="*/ 283 h 379"/>
                  <a:gd name="T48" fmla="*/ 114 w 694"/>
                  <a:gd name="T49" fmla="*/ 270 h 379"/>
                  <a:gd name="T50" fmla="*/ 45 w 694"/>
                  <a:gd name="T51" fmla="*/ 198 h 379"/>
                  <a:gd name="T52" fmla="*/ 8 w 694"/>
                  <a:gd name="T53" fmla="*/ 153 h 379"/>
                  <a:gd name="T54" fmla="*/ 9 w 694"/>
                  <a:gd name="T55" fmla="*/ 155 h 379"/>
                  <a:gd name="T56" fmla="*/ 13 w 694"/>
                  <a:gd name="T57" fmla="*/ 117 h 379"/>
                  <a:gd name="T58" fmla="*/ 22 w 694"/>
                  <a:gd name="T59" fmla="*/ 108 h 379"/>
                  <a:gd name="T60" fmla="*/ 54 w 694"/>
                  <a:gd name="T61" fmla="*/ 66 h 379"/>
                  <a:gd name="T62" fmla="*/ 66 w 694"/>
                  <a:gd name="T63" fmla="*/ 66 h 379"/>
                  <a:gd name="T64" fmla="*/ 95 w 694"/>
                  <a:gd name="T65" fmla="*/ 69 h 379"/>
                  <a:gd name="T66" fmla="*/ 117 w 694"/>
                  <a:gd name="T67" fmla="*/ 85 h 379"/>
                  <a:gd name="T68" fmla="*/ 130 w 694"/>
                  <a:gd name="T69" fmla="*/ 88 h 379"/>
                  <a:gd name="T70" fmla="*/ 77 w 694"/>
                  <a:gd name="T71" fmla="*/ 57 h 379"/>
                  <a:gd name="T72" fmla="*/ 31 w 694"/>
                  <a:gd name="T73" fmla="*/ 81 h 379"/>
                  <a:gd name="T74" fmla="*/ 5 w 694"/>
                  <a:gd name="T75" fmla="*/ 129 h 379"/>
                  <a:gd name="T76" fmla="*/ 4 w 694"/>
                  <a:gd name="T77" fmla="*/ 164 h 379"/>
                  <a:gd name="T78" fmla="*/ 56 w 694"/>
                  <a:gd name="T79" fmla="*/ 223 h 379"/>
                  <a:gd name="T80" fmla="*/ 120 w 694"/>
                  <a:gd name="T81" fmla="*/ 283 h 379"/>
                  <a:gd name="T82" fmla="*/ 172 w 694"/>
                  <a:gd name="T83" fmla="*/ 289 h 379"/>
                  <a:gd name="T84" fmla="*/ 222 w 694"/>
                  <a:gd name="T85" fmla="*/ 245 h 379"/>
                  <a:gd name="T86" fmla="*/ 252 w 694"/>
                  <a:gd name="T87" fmla="*/ 207 h 379"/>
                  <a:gd name="T88" fmla="*/ 248 w 694"/>
                  <a:gd name="T89" fmla="*/ 204 h 379"/>
                  <a:gd name="T90" fmla="*/ 290 w 694"/>
                  <a:gd name="T91" fmla="*/ 270 h 379"/>
                  <a:gd name="T92" fmla="*/ 390 w 694"/>
                  <a:gd name="T93" fmla="*/ 359 h 379"/>
                  <a:gd name="T94" fmla="*/ 469 w 694"/>
                  <a:gd name="T95" fmla="*/ 379 h 379"/>
                  <a:gd name="T96" fmla="*/ 541 w 694"/>
                  <a:gd name="T97" fmla="*/ 362 h 379"/>
                  <a:gd name="T98" fmla="*/ 617 w 694"/>
                  <a:gd name="T99" fmla="*/ 279 h 379"/>
                  <a:gd name="T100" fmla="*/ 668 w 694"/>
                  <a:gd name="T101" fmla="*/ 223 h 379"/>
                  <a:gd name="T102" fmla="*/ 683 w 694"/>
                  <a:gd name="T103" fmla="*/ 220 h 379"/>
                  <a:gd name="T104" fmla="*/ 566 w 694"/>
                  <a:gd name="T105" fmla="*/ 193 h 379"/>
                  <a:gd name="T106" fmla="*/ 501 w 694"/>
                  <a:gd name="T107" fmla="*/ 206 h 379"/>
                  <a:gd name="T108" fmla="*/ 483 w 694"/>
                  <a:gd name="T109" fmla="*/ 220 h 379"/>
                  <a:gd name="T110" fmla="*/ 443 w 694"/>
                  <a:gd name="T111" fmla="*/ 222 h 379"/>
                  <a:gd name="T112" fmla="*/ 427 w 694"/>
                  <a:gd name="T113" fmla="*/ 219 h 379"/>
                  <a:gd name="T114" fmla="*/ 375 w 694"/>
                  <a:gd name="T115" fmla="*/ 145 h 379"/>
                  <a:gd name="T116" fmla="*/ 306 w 694"/>
                  <a:gd name="T117" fmla="*/ 20 h 379"/>
                  <a:gd name="T118" fmla="*/ 259 w 694"/>
                  <a:gd name="T119" fmla="*/ 2 h 379"/>
                  <a:gd name="T120" fmla="*/ 206 w 694"/>
                  <a:gd name="T121" fmla="*/ 31 h 379"/>
                  <a:gd name="T122" fmla="*/ 137 w 694"/>
                  <a:gd name="T123" fmla="*/ 92 h 379"/>
                  <a:gd name="T124" fmla="*/ 133 w 694"/>
                  <a:gd name="T125" fmla="*/ 96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94" h="379">
                    <a:moveTo>
                      <a:pt x="133" y="102"/>
                    </a:moveTo>
                    <a:lnTo>
                      <a:pt x="137" y="103"/>
                    </a:lnTo>
                    <a:lnTo>
                      <a:pt x="139" y="102"/>
                    </a:lnTo>
                    <a:lnTo>
                      <a:pt x="143" y="98"/>
                    </a:lnTo>
                    <a:lnTo>
                      <a:pt x="149" y="94"/>
                    </a:lnTo>
                    <a:lnTo>
                      <a:pt x="165" y="77"/>
                    </a:lnTo>
                    <a:lnTo>
                      <a:pt x="176" y="68"/>
                    </a:lnTo>
                    <a:lnTo>
                      <a:pt x="200" y="46"/>
                    </a:lnTo>
                    <a:lnTo>
                      <a:pt x="211" y="37"/>
                    </a:lnTo>
                    <a:lnTo>
                      <a:pt x="224" y="27"/>
                    </a:lnTo>
                    <a:lnTo>
                      <a:pt x="236" y="19"/>
                    </a:lnTo>
                    <a:lnTo>
                      <a:pt x="249" y="13"/>
                    </a:lnTo>
                    <a:lnTo>
                      <a:pt x="247" y="11"/>
                    </a:lnTo>
                    <a:lnTo>
                      <a:pt x="247" y="14"/>
                    </a:lnTo>
                    <a:lnTo>
                      <a:pt x="249" y="13"/>
                    </a:lnTo>
                    <a:lnTo>
                      <a:pt x="247" y="11"/>
                    </a:lnTo>
                    <a:lnTo>
                      <a:pt x="247" y="14"/>
                    </a:lnTo>
                    <a:lnTo>
                      <a:pt x="259" y="11"/>
                    </a:lnTo>
                    <a:lnTo>
                      <a:pt x="270" y="8"/>
                    </a:lnTo>
                    <a:lnTo>
                      <a:pt x="280" y="9"/>
                    </a:lnTo>
                    <a:lnTo>
                      <a:pt x="280" y="6"/>
                    </a:lnTo>
                    <a:lnTo>
                      <a:pt x="278" y="8"/>
                    </a:lnTo>
                    <a:lnTo>
                      <a:pt x="280" y="9"/>
                    </a:lnTo>
                    <a:lnTo>
                      <a:pt x="280" y="6"/>
                    </a:lnTo>
                    <a:lnTo>
                      <a:pt x="278" y="8"/>
                    </a:lnTo>
                    <a:lnTo>
                      <a:pt x="287" y="14"/>
                    </a:lnTo>
                    <a:lnTo>
                      <a:pt x="300" y="26"/>
                    </a:lnTo>
                    <a:lnTo>
                      <a:pt x="312" y="40"/>
                    </a:lnTo>
                    <a:lnTo>
                      <a:pt x="323" y="57"/>
                    </a:lnTo>
                    <a:lnTo>
                      <a:pt x="332" y="75"/>
                    </a:lnTo>
                    <a:lnTo>
                      <a:pt x="351" y="113"/>
                    </a:lnTo>
                    <a:lnTo>
                      <a:pt x="369" y="151"/>
                    </a:lnTo>
                    <a:lnTo>
                      <a:pt x="388" y="186"/>
                    </a:lnTo>
                    <a:lnTo>
                      <a:pt x="399" y="200"/>
                    </a:lnTo>
                    <a:lnTo>
                      <a:pt x="412" y="212"/>
                    </a:lnTo>
                    <a:lnTo>
                      <a:pt x="425" y="223"/>
                    </a:lnTo>
                    <a:lnTo>
                      <a:pt x="427" y="224"/>
                    </a:lnTo>
                    <a:lnTo>
                      <a:pt x="443" y="230"/>
                    </a:lnTo>
                    <a:lnTo>
                      <a:pt x="459" y="232"/>
                    </a:lnTo>
                    <a:lnTo>
                      <a:pt x="479" y="230"/>
                    </a:lnTo>
                    <a:lnTo>
                      <a:pt x="485" y="228"/>
                    </a:lnTo>
                    <a:lnTo>
                      <a:pt x="489" y="226"/>
                    </a:lnTo>
                    <a:lnTo>
                      <a:pt x="495" y="223"/>
                    </a:lnTo>
                    <a:lnTo>
                      <a:pt x="507" y="212"/>
                    </a:lnTo>
                    <a:lnTo>
                      <a:pt x="511" y="207"/>
                    </a:lnTo>
                    <a:lnTo>
                      <a:pt x="517" y="203"/>
                    </a:lnTo>
                    <a:lnTo>
                      <a:pt x="524" y="199"/>
                    </a:lnTo>
                    <a:lnTo>
                      <a:pt x="521" y="197"/>
                    </a:lnTo>
                    <a:lnTo>
                      <a:pt x="521" y="200"/>
                    </a:lnTo>
                    <a:lnTo>
                      <a:pt x="524" y="199"/>
                    </a:lnTo>
                    <a:lnTo>
                      <a:pt x="521" y="197"/>
                    </a:lnTo>
                    <a:lnTo>
                      <a:pt x="521" y="200"/>
                    </a:lnTo>
                    <a:lnTo>
                      <a:pt x="529" y="200"/>
                    </a:lnTo>
                    <a:lnTo>
                      <a:pt x="566" y="201"/>
                    </a:lnTo>
                    <a:lnTo>
                      <a:pt x="604" y="205"/>
                    </a:lnTo>
                    <a:lnTo>
                      <a:pt x="643" y="212"/>
                    </a:lnTo>
                    <a:lnTo>
                      <a:pt x="682" y="220"/>
                    </a:lnTo>
                    <a:lnTo>
                      <a:pt x="682" y="217"/>
                    </a:lnTo>
                    <a:lnTo>
                      <a:pt x="681" y="213"/>
                    </a:lnTo>
                    <a:lnTo>
                      <a:pt x="668" y="218"/>
                    </a:lnTo>
                    <a:lnTo>
                      <a:pt x="665" y="219"/>
                    </a:lnTo>
                    <a:lnTo>
                      <a:pt x="652" y="228"/>
                    </a:lnTo>
                    <a:lnTo>
                      <a:pt x="642" y="237"/>
                    </a:lnTo>
                    <a:lnTo>
                      <a:pt x="630" y="248"/>
                    </a:lnTo>
                    <a:lnTo>
                      <a:pt x="611" y="273"/>
                    </a:lnTo>
                    <a:lnTo>
                      <a:pt x="591" y="299"/>
                    </a:lnTo>
                    <a:lnTo>
                      <a:pt x="571" y="324"/>
                    </a:lnTo>
                    <a:lnTo>
                      <a:pt x="560" y="335"/>
                    </a:lnTo>
                    <a:lnTo>
                      <a:pt x="548" y="346"/>
                    </a:lnTo>
                    <a:lnTo>
                      <a:pt x="535" y="356"/>
                    </a:lnTo>
                    <a:lnTo>
                      <a:pt x="521" y="363"/>
                    </a:lnTo>
                    <a:lnTo>
                      <a:pt x="523" y="366"/>
                    </a:lnTo>
                    <a:lnTo>
                      <a:pt x="523" y="362"/>
                    </a:lnTo>
                    <a:lnTo>
                      <a:pt x="521" y="363"/>
                    </a:lnTo>
                    <a:lnTo>
                      <a:pt x="523" y="366"/>
                    </a:lnTo>
                    <a:lnTo>
                      <a:pt x="523" y="362"/>
                    </a:lnTo>
                    <a:lnTo>
                      <a:pt x="508" y="367"/>
                    </a:lnTo>
                    <a:lnTo>
                      <a:pt x="490" y="371"/>
                    </a:lnTo>
                    <a:lnTo>
                      <a:pt x="490" y="375"/>
                    </a:lnTo>
                    <a:lnTo>
                      <a:pt x="490" y="371"/>
                    </a:lnTo>
                    <a:lnTo>
                      <a:pt x="469" y="371"/>
                    </a:lnTo>
                    <a:lnTo>
                      <a:pt x="449" y="370"/>
                    </a:lnTo>
                    <a:lnTo>
                      <a:pt x="430" y="366"/>
                    </a:lnTo>
                    <a:lnTo>
                      <a:pt x="411" y="360"/>
                    </a:lnTo>
                    <a:lnTo>
                      <a:pt x="411" y="364"/>
                    </a:lnTo>
                    <a:lnTo>
                      <a:pt x="414" y="362"/>
                    </a:lnTo>
                    <a:lnTo>
                      <a:pt x="411" y="360"/>
                    </a:lnTo>
                    <a:lnTo>
                      <a:pt x="411" y="364"/>
                    </a:lnTo>
                    <a:lnTo>
                      <a:pt x="414" y="362"/>
                    </a:lnTo>
                    <a:lnTo>
                      <a:pt x="396" y="353"/>
                    </a:lnTo>
                    <a:lnTo>
                      <a:pt x="380" y="345"/>
                    </a:lnTo>
                    <a:lnTo>
                      <a:pt x="364" y="334"/>
                    </a:lnTo>
                    <a:lnTo>
                      <a:pt x="349" y="322"/>
                    </a:lnTo>
                    <a:lnTo>
                      <a:pt x="321" y="295"/>
                    </a:lnTo>
                    <a:lnTo>
                      <a:pt x="296" y="264"/>
                    </a:lnTo>
                    <a:lnTo>
                      <a:pt x="273" y="232"/>
                    </a:lnTo>
                    <a:lnTo>
                      <a:pt x="253" y="203"/>
                    </a:lnTo>
                    <a:lnTo>
                      <a:pt x="253" y="201"/>
                    </a:lnTo>
                    <a:lnTo>
                      <a:pt x="252" y="201"/>
                    </a:lnTo>
                    <a:lnTo>
                      <a:pt x="248" y="200"/>
                    </a:lnTo>
                    <a:lnTo>
                      <a:pt x="243" y="203"/>
                    </a:lnTo>
                    <a:lnTo>
                      <a:pt x="240" y="206"/>
                    </a:lnTo>
                    <a:lnTo>
                      <a:pt x="236" y="211"/>
                    </a:lnTo>
                    <a:lnTo>
                      <a:pt x="228" y="224"/>
                    </a:lnTo>
                    <a:lnTo>
                      <a:pt x="216" y="239"/>
                    </a:lnTo>
                    <a:lnTo>
                      <a:pt x="203" y="255"/>
                    </a:lnTo>
                    <a:lnTo>
                      <a:pt x="189" y="269"/>
                    </a:lnTo>
                    <a:lnTo>
                      <a:pt x="181" y="275"/>
                    </a:lnTo>
                    <a:lnTo>
                      <a:pt x="174" y="280"/>
                    </a:lnTo>
                    <a:lnTo>
                      <a:pt x="166" y="283"/>
                    </a:lnTo>
                    <a:lnTo>
                      <a:pt x="169" y="287"/>
                    </a:lnTo>
                    <a:lnTo>
                      <a:pt x="169" y="282"/>
                    </a:lnTo>
                    <a:lnTo>
                      <a:pt x="166" y="283"/>
                    </a:lnTo>
                    <a:lnTo>
                      <a:pt x="169" y="287"/>
                    </a:lnTo>
                    <a:lnTo>
                      <a:pt x="169" y="282"/>
                    </a:lnTo>
                    <a:lnTo>
                      <a:pt x="162" y="284"/>
                    </a:lnTo>
                    <a:lnTo>
                      <a:pt x="147" y="284"/>
                    </a:lnTo>
                    <a:lnTo>
                      <a:pt x="134" y="282"/>
                    </a:lnTo>
                    <a:lnTo>
                      <a:pt x="134" y="286"/>
                    </a:lnTo>
                    <a:lnTo>
                      <a:pt x="138" y="283"/>
                    </a:lnTo>
                    <a:lnTo>
                      <a:pt x="134" y="282"/>
                    </a:lnTo>
                    <a:lnTo>
                      <a:pt x="134" y="286"/>
                    </a:lnTo>
                    <a:lnTo>
                      <a:pt x="138" y="283"/>
                    </a:lnTo>
                    <a:lnTo>
                      <a:pt x="126" y="277"/>
                    </a:lnTo>
                    <a:lnTo>
                      <a:pt x="114" y="270"/>
                    </a:lnTo>
                    <a:lnTo>
                      <a:pt x="104" y="261"/>
                    </a:lnTo>
                    <a:lnTo>
                      <a:pt x="93" y="250"/>
                    </a:lnTo>
                    <a:lnTo>
                      <a:pt x="74" y="230"/>
                    </a:lnTo>
                    <a:lnTo>
                      <a:pt x="62" y="217"/>
                    </a:lnTo>
                    <a:lnTo>
                      <a:pt x="45" y="198"/>
                    </a:lnTo>
                    <a:lnTo>
                      <a:pt x="40" y="190"/>
                    </a:lnTo>
                    <a:lnTo>
                      <a:pt x="25" y="175"/>
                    </a:lnTo>
                    <a:lnTo>
                      <a:pt x="18" y="167"/>
                    </a:lnTo>
                    <a:lnTo>
                      <a:pt x="10" y="158"/>
                    </a:lnTo>
                    <a:lnTo>
                      <a:pt x="8" y="153"/>
                    </a:lnTo>
                    <a:lnTo>
                      <a:pt x="5" y="155"/>
                    </a:lnTo>
                    <a:lnTo>
                      <a:pt x="9" y="155"/>
                    </a:lnTo>
                    <a:lnTo>
                      <a:pt x="8" y="153"/>
                    </a:lnTo>
                    <a:lnTo>
                      <a:pt x="5" y="155"/>
                    </a:lnTo>
                    <a:lnTo>
                      <a:pt x="9" y="155"/>
                    </a:lnTo>
                    <a:lnTo>
                      <a:pt x="9" y="148"/>
                    </a:lnTo>
                    <a:lnTo>
                      <a:pt x="10" y="140"/>
                    </a:lnTo>
                    <a:lnTo>
                      <a:pt x="13" y="129"/>
                    </a:lnTo>
                    <a:lnTo>
                      <a:pt x="17" y="117"/>
                    </a:lnTo>
                    <a:lnTo>
                      <a:pt x="13" y="117"/>
                    </a:lnTo>
                    <a:lnTo>
                      <a:pt x="16" y="120"/>
                    </a:lnTo>
                    <a:lnTo>
                      <a:pt x="17" y="117"/>
                    </a:lnTo>
                    <a:lnTo>
                      <a:pt x="13" y="117"/>
                    </a:lnTo>
                    <a:lnTo>
                      <a:pt x="16" y="120"/>
                    </a:lnTo>
                    <a:lnTo>
                      <a:pt x="22" y="108"/>
                    </a:lnTo>
                    <a:lnTo>
                      <a:pt x="29" y="97"/>
                    </a:lnTo>
                    <a:lnTo>
                      <a:pt x="37" y="86"/>
                    </a:lnTo>
                    <a:lnTo>
                      <a:pt x="47" y="77"/>
                    </a:lnTo>
                    <a:lnTo>
                      <a:pt x="57" y="70"/>
                    </a:lnTo>
                    <a:lnTo>
                      <a:pt x="54" y="66"/>
                    </a:lnTo>
                    <a:lnTo>
                      <a:pt x="54" y="71"/>
                    </a:lnTo>
                    <a:lnTo>
                      <a:pt x="57" y="70"/>
                    </a:lnTo>
                    <a:lnTo>
                      <a:pt x="54" y="66"/>
                    </a:lnTo>
                    <a:lnTo>
                      <a:pt x="54" y="71"/>
                    </a:lnTo>
                    <a:lnTo>
                      <a:pt x="66" y="66"/>
                    </a:lnTo>
                    <a:lnTo>
                      <a:pt x="77" y="65"/>
                    </a:lnTo>
                    <a:lnTo>
                      <a:pt x="91" y="68"/>
                    </a:lnTo>
                    <a:lnTo>
                      <a:pt x="98" y="70"/>
                    </a:lnTo>
                    <a:lnTo>
                      <a:pt x="98" y="66"/>
                    </a:lnTo>
                    <a:lnTo>
                      <a:pt x="95" y="69"/>
                    </a:lnTo>
                    <a:lnTo>
                      <a:pt x="98" y="70"/>
                    </a:lnTo>
                    <a:lnTo>
                      <a:pt x="98" y="66"/>
                    </a:lnTo>
                    <a:lnTo>
                      <a:pt x="95" y="69"/>
                    </a:lnTo>
                    <a:lnTo>
                      <a:pt x="109" y="78"/>
                    </a:lnTo>
                    <a:lnTo>
                      <a:pt x="117" y="85"/>
                    </a:lnTo>
                    <a:lnTo>
                      <a:pt x="124" y="94"/>
                    </a:lnTo>
                    <a:lnTo>
                      <a:pt x="132" y="102"/>
                    </a:lnTo>
                    <a:lnTo>
                      <a:pt x="133" y="102"/>
                    </a:lnTo>
                    <a:close/>
                    <a:moveTo>
                      <a:pt x="138" y="97"/>
                    </a:moveTo>
                    <a:lnTo>
                      <a:pt x="130" y="88"/>
                    </a:lnTo>
                    <a:lnTo>
                      <a:pt x="123" y="79"/>
                    </a:lnTo>
                    <a:lnTo>
                      <a:pt x="115" y="72"/>
                    </a:lnTo>
                    <a:lnTo>
                      <a:pt x="101" y="63"/>
                    </a:lnTo>
                    <a:lnTo>
                      <a:pt x="91" y="59"/>
                    </a:lnTo>
                    <a:lnTo>
                      <a:pt x="77" y="57"/>
                    </a:lnTo>
                    <a:lnTo>
                      <a:pt x="66" y="58"/>
                    </a:lnTo>
                    <a:lnTo>
                      <a:pt x="54" y="63"/>
                    </a:lnTo>
                    <a:lnTo>
                      <a:pt x="51" y="64"/>
                    </a:lnTo>
                    <a:lnTo>
                      <a:pt x="41" y="71"/>
                    </a:lnTo>
                    <a:lnTo>
                      <a:pt x="31" y="81"/>
                    </a:lnTo>
                    <a:lnTo>
                      <a:pt x="23" y="91"/>
                    </a:lnTo>
                    <a:lnTo>
                      <a:pt x="16" y="102"/>
                    </a:lnTo>
                    <a:lnTo>
                      <a:pt x="10" y="114"/>
                    </a:lnTo>
                    <a:lnTo>
                      <a:pt x="9" y="117"/>
                    </a:lnTo>
                    <a:lnTo>
                      <a:pt x="5" y="129"/>
                    </a:lnTo>
                    <a:lnTo>
                      <a:pt x="2" y="140"/>
                    </a:lnTo>
                    <a:lnTo>
                      <a:pt x="0" y="148"/>
                    </a:lnTo>
                    <a:lnTo>
                      <a:pt x="0" y="155"/>
                    </a:lnTo>
                    <a:lnTo>
                      <a:pt x="2" y="159"/>
                    </a:lnTo>
                    <a:lnTo>
                      <a:pt x="4" y="164"/>
                    </a:lnTo>
                    <a:lnTo>
                      <a:pt x="12" y="173"/>
                    </a:lnTo>
                    <a:lnTo>
                      <a:pt x="19" y="181"/>
                    </a:lnTo>
                    <a:lnTo>
                      <a:pt x="34" y="196"/>
                    </a:lnTo>
                    <a:lnTo>
                      <a:pt x="40" y="204"/>
                    </a:lnTo>
                    <a:lnTo>
                      <a:pt x="56" y="223"/>
                    </a:lnTo>
                    <a:lnTo>
                      <a:pt x="68" y="236"/>
                    </a:lnTo>
                    <a:lnTo>
                      <a:pt x="87" y="256"/>
                    </a:lnTo>
                    <a:lnTo>
                      <a:pt x="98" y="267"/>
                    </a:lnTo>
                    <a:lnTo>
                      <a:pt x="108" y="276"/>
                    </a:lnTo>
                    <a:lnTo>
                      <a:pt x="120" y="283"/>
                    </a:lnTo>
                    <a:lnTo>
                      <a:pt x="134" y="290"/>
                    </a:lnTo>
                    <a:lnTo>
                      <a:pt x="147" y="293"/>
                    </a:lnTo>
                    <a:lnTo>
                      <a:pt x="163" y="293"/>
                    </a:lnTo>
                    <a:lnTo>
                      <a:pt x="169" y="290"/>
                    </a:lnTo>
                    <a:lnTo>
                      <a:pt x="172" y="289"/>
                    </a:lnTo>
                    <a:lnTo>
                      <a:pt x="179" y="286"/>
                    </a:lnTo>
                    <a:lnTo>
                      <a:pt x="187" y="281"/>
                    </a:lnTo>
                    <a:lnTo>
                      <a:pt x="195" y="275"/>
                    </a:lnTo>
                    <a:lnTo>
                      <a:pt x="209" y="261"/>
                    </a:lnTo>
                    <a:lnTo>
                      <a:pt x="222" y="245"/>
                    </a:lnTo>
                    <a:lnTo>
                      <a:pt x="234" y="230"/>
                    </a:lnTo>
                    <a:lnTo>
                      <a:pt x="242" y="217"/>
                    </a:lnTo>
                    <a:lnTo>
                      <a:pt x="246" y="212"/>
                    </a:lnTo>
                    <a:lnTo>
                      <a:pt x="249" y="209"/>
                    </a:lnTo>
                    <a:lnTo>
                      <a:pt x="252" y="207"/>
                    </a:lnTo>
                    <a:lnTo>
                      <a:pt x="248" y="204"/>
                    </a:lnTo>
                    <a:lnTo>
                      <a:pt x="246" y="207"/>
                    </a:lnTo>
                    <a:lnTo>
                      <a:pt x="248" y="209"/>
                    </a:lnTo>
                    <a:lnTo>
                      <a:pt x="252" y="207"/>
                    </a:lnTo>
                    <a:lnTo>
                      <a:pt x="248" y="204"/>
                    </a:lnTo>
                    <a:lnTo>
                      <a:pt x="246" y="207"/>
                    </a:lnTo>
                    <a:lnTo>
                      <a:pt x="249" y="204"/>
                    </a:lnTo>
                    <a:lnTo>
                      <a:pt x="246" y="206"/>
                    </a:lnTo>
                    <a:lnTo>
                      <a:pt x="267" y="238"/>
                    </a:lnTo>
                    <a:lnTo>
                      <a:pt x="290" y="270"/>
                    </a:lnTo>
                    <a:lnTo>
                      <a:pt x="315" y="301"/>
                    </a:lnTo>
                    <a:lnTo>
                      <a:pt x="343" y="328"/>
                    </a:lnTo>
                    <a:lnTo>
                      <a:pt x="358" y="340"/>
                    </a:lnTo>
                    <a:lnTo>
                      <a:pt x="374" y="351"/>
                    </a:lnTo>
                    <a:lnTo>
                      <a:pt x="390" y="359"/>
                    </a:lnTo>
                    <a:lnTo>
                      <a:pt x="408" y="367"/>
                    </a:lnTo>
                    <a:lnTo>
                      <a:pt x="411" y="369"/>
                    </a:lnTo>
                    <a:lnTo>
                      <a:pt x="430" y="375"/>
                    </a:lnTo>
                    <a:lnTo>
                      <a:pt x="449" y="378"/>
                    </a:lnTo>
                    <a:lnTo>
                      <a:pt x="469" y="379"/>
                    </a:lnTo>
                    <a:lnTo>
                      <a:pt x="491" y="379"/>
                    </a:lnTo>
                    <a:lnTo>
                      <a:pt x="508" y="376"/>
                    </a:lnTo>
                    <a:lnTo>
                      <a:pt x="523" y="370"/>
                    </a:lnTo>
                    <a:lnTo>
                      <a:pt x="527" y="369"/>
                    </a:lnTo>
                    <a:lnTo>
                      <a:pt x="541" y="362"/>
                    </a:lnTo>
                    <a:lnTo>
                      <a:pt x="554" y="352"/>
                    </a:lnTo>
                    <a:lnTo>
                      <a:pt x="566" y="341"/>
                    </a:lnTo>
                    <a:lnTo>
                      <a:pt x="577" y="330"/>
                    </a:lnTo>
                    <a:lnTo>
                      <a:pt x="597" y="305"/>
                    </a:lnTo>
                    <a:lnTo>
                      <a:pt x="617" y="279"/>
                    </a:lnTo>
                    <a:lnTo>
                      <a:pt x="636" y="254"/>
                    </a:lnTo>
                    <a:lnTo>
                      <a:pt x="648" y="243"/>
                    </a:lnTo>
                    <a:lnTo>
                      <a:pt x="658" y="233"/>
                    </a:lnTo>
                    <a:lnTo>
                      <a:pt x="671" y="225"/>
                    </a:lnTo>
                    <a:lnTo>
                      <a:pt x="668" y="223"/>
                    </a:lnTo>
                    <a:lnTo>
                      <a:pt x="668" y="226"/>
                    </a:lnTo>
                    <a:lnTo>
                      <a:pt x="671" y="225"/>
                    </a:lnTo>
                    <a:lnTo>
                      <a:pt x="668" y="223"/>
                    </a:lnTo>
                    <a:lnTo>
                      <a:pt x="668" y="226"/>
                    </a:lnTo>
                    <a:lnTo>
                      <a:pt x="683" y="220"/>
                    </a:lnTo>
                    <a:lnTo>
                      <a:pt x="694" y="216"/>
                    </a:lnTo>
                    <a:lnTo>
                      <a:pt x="683" y="213"/>
                    </a:lnTo>
                    <a:lnTo>
                      <a:pt x="643" y="204"/>
                    </a:lnTo>
                    <a:lnTo>
                      <a:pt x="604" y="197"/>
                    </a:lnTo>
                    <a:lnTo>
                      <a:pt x="566" y="193"/>
                    </a:lnTo>
                    <a:lnTo>
                      <a:pt x="529" y="192"/>
                    </a:lnTo>
                    <a:lnTo>
                      <a:pt x="521" y="192"/>
                    </a:lnTo>
                    <a:lnTo>
                      <a:pt x="511" y="197"/>
                    </a:lnTo>
                    <a:lnTo>
                      <a:pt x="505" y="201"/>
                    </a:lnTo>
                    <a:lnTo>
                      <a:pt x="501" y="206"/>
                    </a:lnTo>
                    <a:lnTo>
                      <a:pt x="489" y="217"/>
                    </a:lnTo>
                    <a:lnTo>
                      <a:pt x="483" y="220"/>
                    </a:lnTo>
                    <a:lnTo>
                      <a:pt x="485" y="224"/>
                    </a:lnTo>
                    <a:lnTo>
                      <a:pt x="485" y="219"/>
                    </a:lnTo>
                    <a:lnTo>
                      <a:pt x="483" y="220"/>
                    </a:lnTo>
                    <a:lnTo>
                      <a:pt x="485" y="224"/>
                    </a:lnTo>
                    <a:lnTo>
                      <a:pt x="485" y="219"/>
                    </a:lnTo>
                    <a:lnTo>
                      <a:pt x="478" y="223"/>
                    </a:lnTo>
                    <a:lnTo>
                      <a:pt x="459" y="224"/>
                    </a:lnTo>
                    <a:lnTo>
                      <a:pt x="443" y="222"/>
                    </a:lnTo>
                    <a:lnTo>
                      <a:pt x="427" y="216"/>
                    </a:lnTo>
                    <a:lnTo>
                      <a:pt x="427" y="219"/>
                    </a:lnTo>
                    <a:lnTo>
                      <a:pt x="431" y="217"/>
                    </a:lnTo>
                    <a:lnTo>
                      <a:pt x="427" y="216"/>
                    </a:lnTo>
                    <a:lnTo>
                      <a:pt x="427" y="219"/>
                    </a:lnTo>
                    <a:lnTo>
                      <a:pt x="431" y="217"/>
                    </a:lnTo>
                    <a:lnTo>
                      <a:pt x="418" y="206"/>
                    </a:lnTo>
                    <a:lnTo>
                      <a:pt x="405" y="194"/>
                    </a:lnTo>
                    <a:lnTo>
                      <a:pt x="394" y="180"/>
                    </a:lnTo>
                    <a:lnTo>
                      <a:pt x="375" y="145"/>
                    </a:lnTo>
                    <a:lnTo>
                      <a:pt x="357" y="107"/>
                    </a:lnTo>
                    <a:lnTo>
                      <a:pt x="338" y="69"/>
                    </a:lnTo>
                    <a:lnTo>
                      <a:pt x="329" y="51"/>
                    </a:lnTo>
                    <a:lnTo>
                      <a:pt x="318" y="34"/>
                    </a:lnTo>
                    <a:lnTo>
                      <a:pt x="306" y="20"/>
                    </a:lnTo>
                    <a:lnTo>
                      <a:pt x="292" y="8"/>
                    </a:lnTo>
                    <a:lnTo>
                      <a:pt x="284" y="2"/>
                    </a:lnTo>
                    <a:lnTo>
                      <a:pt x="280" y="1"/>
                    </a:lnTo>
                    <a:lnTo>
                      <a:pt x="270" y="0"/>
                    </a:lnTo>
                    <a:lnTo>
                      <a:pt x="259" y="2"/>
                    </a:lnTo>
                    <a:lnTo>
                      <a:pt x="247" y="6"/>
                    </a:lnTo>
                    <a:lnTo>
                      <a:pt x="243" y="7"/>
                    </a:lnTo>
                    <a:lnTo>
                      <a:pt x="230" y="13"/>
                    </a:lnTo>
                    <a:lnTo>
                      <a:pt x="219" y="21"/>
                    </a:lnTo>
                    <a:lnTo>
                      <a:pt x="206" y="31"/>
                    </a:lnTo>
                    <a:lnTo>
                      <a:pt x="194" y="40"/>
                    </a:lnTo>
                    <a:lnTo>
                      <a:pt x="170" y="62"/>
                    </a:lnTo>
                    <a:lnTo>
                      <a:pt x="159" y="71"/>
                    </a:lnTo>
                    <a:lnTo>
                      <a:pt x="143" y="88"/>
                    </a:lnTo>
                    <a:lnTo>
                      <a:pt x="137" y="92"/>
                    </a:lnTo>
                    <a:lnTo>
                      <a:pt x="133" y="96"/>
                    </a:lnTo>
                    <a:lnTo>
                      <a:pt x="137" y="100"/>
                    </a:lnTo>
                    <a:lnTo>
                      <a:pt x="139" y="96"/>
                    </a:lnTo>
                    <a:lnTo>
                      <a:pt x="137" y="95"/>
                    </a:lnTo>
                    <a:lnTo>
                      <a:pt x="133" y="96"/>
                    </a:lnTo>
                    <a:lnTo>
                      <a:pt x="137" y="100"/>
                    </a:lnTo>
                    <a:lnTo>
                      <a:pt x="139" y="96"/>
                    </a:lnTo>
                    <a:lnTo>
                      <a:pt x="138" y="9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9" name="Freeform 626"/>
              <p:cNvSpPr>
                <a:spLocks/>
              </p:cNvSpPr>
              <p:nvPr/>
            </p:nvSpPr>
            <p:spPr bwMode="auto">
              <a:xfrm>
                <a:off x="5226621" y="1953330"/>
                <a:ext cx="276735" cy="200975"/>
              </a:xfrm>
              <a:custGeom>
                <a:avLst/>
                <a:gdLst>
                  <a:gd name="T0" fmla="*/ 0 w 263"/>
                  <a:gd name="T1" fmla="*/ 126 h 191"/>
                  <a:gd name="T2" fmla="*/ 4 w 263"/>
                  <a:gd name="T3" fmla="*/ 126 h 191"/>
                  <a:gd name="T4" fmla="*/ 27 w 263"/>
                  <a:gd name="T5" fmla="*/ 128 h 191"/>
                  <a:gd name="T6" fmla="*/ 83 w 263"/>
                  <a:gd name="T7" fmla="*/ 115 h 191"/>
                  <a:gd name="T8" fmla="*/ 135 w 263"/>
                  <a:gd name="T9" fmla="*/ 73 h 191"/>
                  <a:gd name="T10" fmla="*/ 175 w 263"/>
                  <a:gd name="T11" fmla="*/ 31 h 191"/>
                  <a:gd name="T12" fmla="*/ 195 w 263"/>
                  <a:gd name="T13" fmla="*/ 11 h 191"/>
                  <a:gd name="T14" fmla="*/ 205 w 263"/>
                  <a:gd name="T15" fmla="*/ 5 h 191"/>
                  <a:gd name="T16" fmla="*/ 221 w 263"/>
                  <a:gd name="T17" fmla="*/ 1 h 191"/>
                  <a:gd name="T18" fmla="*/ 226 w 263"/>
                  <a:gd name="T19" fmla="*/ 20 h 191"/>
                  <a:gd name="T20" fmla="*/ 231 w 263"/>
                  <a:gd name="T21" fmla="*/ 96 h 191"/>
                  <a:gd name="T22" fmla="*/ 249 w 263"/>
                  <a:gd name="T23" fmla="*/ 155 h 191"/>
                  <a:gd name="T24" fmla="*/ 262 w 263"/>
                  <a:gd name="T25" fmla="*/ 185 h 191"/>
                  <a:gd name="T26" fmla="*/ 257 w 263"/>
                  <a:gd name="T27" fmla="*/ 190 h 191"/>
                  <a:gd name="T28" fmla="*/ 236 w 263"/>
                  <a:gd name="T29" fmla="*/ 180 h 191"/>
                  <a:gd name="T30" fmla="*/ 211 w 263"/>
                  <a:gd name="T31" fmla="*/ 187 h 191"/>
                  <a:gd name="T32" fmla="*/ 220 w 263"/>
                  <a:gd name="T33" fmla="*/ 172 h 191"/>
                  <a:gd name="T34" fmla="*/ 229 w 263"/>
                  <a:gd name="T35" fmla="*/ 149 h 191"/>
                  <a:gd name="T36" fmla="*/ 214 w 263"/>
                  <a:gd name="T37" fmla="*/ 156 h 191"/>
                  <a:gd name="T38" fmla="*/ 197 w 263"/>
                  <a:gd name="T39" fmla="*/ 167 h 191"/>
                  <a:gd name="T40" fmla="*/ 202 w 263"/>
                  <a:gd name="T41" fmla="*/ 159 h 191"/>
                  <a:gd name="T42" fmla="*/ 221 w 263"/>
                  <a:gd name="T43" fmla="*/ 138 h 191"/>
                  <a:gd name="T44" fmla="*/ 218 w 263"/>
                  <a:gd name="T45" fmla="*/ 130 h 191"/>
                  <a:gd name="T46" fmla="*/ 185 w 263"/>
                  <a:gd name="T47" fmla="*/ 145 h 191"/>
                  <a:gd name="T48" fmla="*/ 167 w 263"/>
                  <a:gd name="T49" fmla="*/ 156 h 191"/>
                  <a:gd name="T50" fmla="*/ 187 w 263"/>
                  <a:gd name="T51" fmla="*/ 129 h 191"/>
                  <a:gd name="T52" fmla="*/ 180 w 263"/>
                  <a:gd name="T53" fmla="*/ 107 h 191"/>
                  <a:gd name="T54" fmla="*/ 182 w 263"/>
                  <a:gd name="T55" fmla="*/ 103 h 191"/>
                  <a:gd name="T56" fmla="*/ 188 w 263"/>
                  <a:gd name="T57" fmla="*/ 96 h 191"/>
                  <a:gd name="T58" fmla="*/ 199 w 263"/>
                  <a:gd name="T59" fmla="*/ 94 h 191"/>
                  <a:gd name="T60" fmla="*/ 208 w 263"/>
                  <a:gd name="T61" fmla="*/ 89 h 191"/>
                  <a:gd name="T62" fmla="*/ 215 w 263"/>
                  <a:gd name="T63" fmla="*/ 82 h 191"/>
                  <a:gd name="T64" fmla="*/ 213 w 263"/>
                  <a:gd name="T65" fmla="*/ 76 h 191"/>
                  <a:gd name="T66" fmla="*/ 193 w 263"/>
                  <a:gd name="T67" fmla="*/ 81 h 191"/>
                  <a:gd name="T68" fmla="*/ 169 w 263"/>
                  <a:gd name="T69" fmla="*/ 90 h 191"/>
                  <a:gd name="T70" fmla="*/ 173 w 263"/>
                  <a:gd name="T71" fmla="*/ 85 h 191"/>
                  <a:gd name="T72" fmla="*/ 194 w 263"/>
                  <a:gd name="T73" fmla="*/ 64 h 191"/>
                  <a:gd name="T74" fmla="*/ 197 w 263"/>
                  <a:gd name="T75" fmla="*/ 57 h 191"/>
                  <a:gd name="T76" fmla="*/ 175 w 263"/>
                  <a:gd name="T77" fmla="*/ 70 h 191"/>
                  <a:gd name="T78" fmla="*/ 161 w 263"/>
                  <a:gd name="T79" fmla="*/ 79 h 191"/>
                  <a:gd name="T80" fmla="*/ 174 w 263"/>
                  <a:gd name="T81" fmla="*/ 65 h 191"/>
                  <a:gd name="T82" fmla="*/ 194 w 263"/>
                  <a:gd name="T83" fmla="*/ 43 h 191"/>
                  <a:gd name="T84" fmla="*/ 181 w 263"/>
                  <a:gd name="T85" fmla="*/ 56 h 191"/>
                  <a:gd name="T86" fmla="*/ 141 w 263"/>
                  <a:gd name="T87" fmla="*/ 91 h 191"/>
                  <a:gd name="T88" fmla="*/ 87 w 263"/>
                  <a:gd name="T89" fmla="*/ 126 h 191"/>
                  <a:gd name="T90" fmla="*/ 32 w 263"/>
                  <a:gd name="T91" fmla="*/ 14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63" h="191">
                    <a:moveTo>
                      <a:pt x="1" y="128"/>
                    </a:moveTo>
                    <a:lnTo>
                      <a:pt x="0" y="127"/>
                    </a:lnTo>
                    <a:lnTo>
                      <a:pt x="0" y="126"/>
                    </a:lnTo>
                    <a:lnTo>
                      <a:pt x="1" y="126"/>
                    </a:lnTo>
                    <a:lnTo>
                      <a:pt x="2" y="126"/>
                    </a:lnTo>
                    <a:lnTo>
                      <a:pt x="4" y="126"/>
                    </a:lnTo>
                    <a:lnTo>
                      <a:pt x="7" y="124"/>
                    </a:lnTo>
                    <a:lnTo>
                      <a:pt x="8" y="123"/>
                    </a:lnTo>
                    <a:lnTo>
                      <a:pt x="27" y="128"/>
                    </a:lnTo>
                    <a:lnTo>
                      <a:pt x="45" y="128"/>
                    </a:lnTo>
                    <a:lnTo>
                      <a:pt x="64" y="123"/>
                    </a:lnTo>
                    <a:lnTo>
                      <a:pt x="83" y="115"/>
                    </a:lnTo>
                    <a:lnTo>
                      <a:pt x="100" y="103"/>
                    </a:lnTo>
                    <a:lnTo>
                      <a:pt x="118" y="89"/>
                    </a:lnTo>
                    <a:lnTo>
                      <a:pt x="135" y="73"/>
                    </a:lnTo>
                    <a:lnTo>
                      <a:pt x="149" y="59"/>
                    </a:lnTo>
                    <a:lnTo>
                      <a:pt x="163" y="44"/>
                    </a:lnTo>
                    <a:lnTo>
                      <a:pt x="175" y="31"/>
                    </a:lnTo>
                    <a:lnTo>
                      <a:pt x="183" y="20"/>
                    </a:lnTo>
                    <a:lnTo>
                      <a:pt x="191" y="13"/>
                    </a:lnTo>
                    <a:lnTo>
                      <a:pt x="195" y="11"/>
                    </a:lnTo>
                    <a:lnTo>
                      <a:pt x="197" y="9"/>
                    </a:lnTo>
                    <a:lnTo>
                      <a:pt x="200" y="7"/>
                    </a:lnTo>
                    <a:lnTo>
                      <a:pt x="205" y="5"/>
                    </a:lnTo>
                    <a:lnTo>
                      <a:pt x="211" y="2"/>
                    </a:lnTo>
                    <a:lnTo>
                      <a:pt x="217" y="0"/>
                    </a:lnTo>
                    <a:lnTo>
                      <a:pt x="221" y="1"/>
                    </a:lnTo>
                    <a:lnTo>
                      <a:pt x="225" y="4"/>
                    </a:lnTo>
                    <a:lnTo>
                      <a:pt x="227" y="9"/>
                    </a:lnTo>
                    <a:lnTo>
                      <a:pt x="226" y="20"/>
                    </a:lnTo>
                    <a:lnTo>
                      <a:pt x="225" y="46"/>
                    </a:lnTo>
                    <a:lnTo>
                      <a:pt x="226" y="71"/>
                    </a:lnTo>
                    <a:lnTo>
                      <a:pt x="231" y="96"/>
                    </a:lnTo>
                    <a:lnTo>
                      <a:pt x="236" y="117"/>
                    </a:lnTo>
                    <a:lnTo>
                      <a:pt x="243" y="138"/>
                    </a:lnTo>
                    <a:lnTo>
                      <a:pt x="249" y="155"/>
                    </a:lnTo>
                    <a:lnTo>
                      <a:pt x="255" y="168"/>
                    </a:lnTo>
                    <a:lnTo>
                      <a:pt x="259" y="179"/>
                    </a:lnTo>
                    <a:lnTo>
                      <a:pt x="262" y="185"/>
                    </a:lnTo>
                    <a:lnTo>
                      <a:pt x="263" y="190"/>
                    </a:lnTo>
                    <a:lnTo>
                      <a:pt x="261" y="191"/>
                    </a:lnTo>
                    <a:lnTo>
                      <a:pt x="257" y="190"/>
                    </a:lnTo>
                    <a:lnTo>
                      <a:pt x="251" y="187"/>
                    </a:lnTo>
                    <a:lnTo>
                      <a:pt x="244" y="184"/>
                    </a:lnTo>
                    <a:lnTo>
                      <a:pt x="236" y="180"/>
                    </a:lnTo>
                    <a:lnTo>
                      <a:pt x="227" y="180"/>
                    </a:lnTo>
                    <a:lnTo>
                      <a:pt x="219" y="181"/>
                    </a:lnTo>
                    <a:lnTo>
                      <a:pt x="211" y="187"/>
                    </a:lnTo>
                    <a:lnTo>
                      <a:pt x="212" y="185"/>
                    </a:lnTo>
                    <a:lnTo>
                      <a:pt x="215" y="179"/>
                    </a:lnTo>
                    <a:lnTo>
                      <a:pt x="220" y="172"/>
                    </a:lnTo>
                    <a:lnTo>
                      <a:pt x="225" y="164"/>
                    </a:lnTo>
                    <a:lnTo>
                      <a:pt x="227" y="155"/>
                    </a:lnTo>
                    <a:lnTo>
                      <a:pt x="229" y="149"/>
                    </a:lnTo>
                    <a:lnTo>
                      <a:pt x="226" y="149"/>
                    </a:lnTo>
                    <a:lnTo>
                      <a:pt x="220" y="153"/>
                    </a:lnTo>
                    <a:lnTo>
                      <a:pt x="214" y="156"/>
                    </a:lnTo>
                    <a:lnTo>
                      <a:pt x="207" y="161"/>
                    </a:lnTo>
                    <a:lnTo>
                      <a:pt x="200" y="165"/>
                    </a:lnTo>
                    <a:lnTo>
                      <a:pt x="197" y="167"/>
                    </a:lnTo>
                    <a:lnTo>
                      <a:pt x="195" y="166"/>
                    </a:lnTo>
                    <a:lnTo>
                      <a:pt x="198" y="164"/>
                    </a:lnTo>
                    <a:lnTo>
                      <a:pt x="202" y="159"/>
                    </a:lnTo>
                    <a:lnTo>
                      <a:pt x="208" y="152"/>
                    </a:lnTo>
                    <a:lnTo>
                      <a:pt x="215" y="145"/>
                    </a:lnTo>
                    <a:lnTo>
                      <a:pt x="221" y="138"/>
                    </a:lnTo>
                    <a:lnTo>
                      <a:pt x="225" y="133"/>
                    </a:lnTo>
                    <a:lnTo>
                      <a:pt x="226" y="130"/>
                    </a:lnTo>
                    <a:lnTo>
                      <a:pt x="218" y="130"/>
                    </a:lnTo>
                    <a:lnTo>
                      <a:pt x="207" y="134"/>
                    </a:lnTo>
                    <a:lnTo>
                      <a:pt x="195" y="139"/>
                    </a:lnTo>
                    <a:lnTo>
                      <a:pt x="185" y="145"/>
                    </a:lnTo>
                    <a:lnTo>
                      <a:pt x="175" y="151"/>
                    </a:lnTo>
                    <a:lnTo>
                      <a:pt x="169" y="155"/>
                    </a:lnTo>
                    <a:lnTo>
                      <a:pt x="167" y="156"/>
                    </a:lnTo>
                    <a:lnTo>
                      <a:pt x="212" y="121"/>
                    </a:lnTo>
                    <a:lnTo>
                      <a:pt x="227" y="98"/>
                    </a:lnTo>
                    <a:lnTo>
                      <a:pt x="187" y="129"/>
                    </a:lnTo>
                    <a:lnTo>
                      <a:pt x="197" y="116"/>
                    </a:lnTo>
                    <a:lnTo>
                      <a:pt x="217" y="94"/>
                    </a:lnTo>
                    <a:lnTo>
                      <a:pt x="180" y="107"/>
                    </a:lnTo>
                    <a:lnTo>
                      <a:pt x="180" y="107"/>
                    </a:lnTo>
                    <a:lnTo>
                      <a:pt x="181" y="106"/>
                    </a:lnTo>
                    <a:lnTo>
                      <a:pt x="182" y="103"/>
                    </a:lnTo>
                    <a:lnTo>
                      <a:pt x="183" y="101"/>
                    </a:lnTo>
                    <a:lnTo>
                      <a:pt x="186" y="98"/>
                    </a:lnTo>
                    <a:lnTo>
                      <a:pt x="188" y="96"/>
                    </a:lnTo>
                    <a:lnTo>
                      <a:pt x="192" y="95"/>
                    </a:lnTo>
                    <a:lnTo>
                      <a:pt x="197" y="94"/>
                    </a:lnTo>
                    <a:lnTo>
                      <a:pt x="199" y="94"/>
                    </a:lnTo>
                    <a:lnTo>
                      <a:pt x="201" y="92"/>
                    </a:lnTo>
                    <a:lnTo>
                      <a:pt x="205" y="91"/>
                    </a:lnTo>
                    <a:lnTo>
                      <a:pt x="208" y="89"/>
                    </a:lnTo>
                    <a:lnTo>
                      <a:pt x="211" y="87"/>
                    </a:lnTo>
                    <a:lnTo>
                      <a:pt x="213" y="84"/>
                    </a:lnTo>
                    <a:lnTo>
                      <a:pt x="215" y="82"/>
                    </a:lnTo>
                    <a:lnTo>
                      <a:pt x="215" y="79"/>
                    </a:lnTo>
                    <a:lnTo>
                      <a:pt x="215" y="78"/>
                    </a:lnTo>
                    <a:lnTo>
                      <a:pt x="213" y="76"/>
                    </a:lnTo>
                    <a:lnTo>
                      <a:pt x="208" y="76"/>
                    </a:lnTo>
                    <a:lnTo>
                      <a:pt x="201" y="78"/>
                    </a:lnTo>
                    <a:lnTo>
                      <a:pt x="193" y="81"/>
                    </a:lnTo>
                    <a:lnTo>
                      <a:pt x="183" y="84"/>
                    </a:lnTo>
                    <a:lnTo>
                      <a:pt x="175" y="88"/>
                    </a:lnTo>
                    <a:lnTo>
                      <a:pt x="169" y="90"/>
                    </a:lnTo>
                    <a:lnTo>
                      <a:pt x="167" y="90"/>
                    </a:lnTo>
                    <a:lnTo>
                      <a:pt x="168" y="89"/>
                    </a:lnTo>
                    <a:lnTo>
                      <a:pt x="173" y="85"/>
                    </a:lnTo>
                    <a:lnTo>
                      <a:pt x="179" y="79"/>
                    </a:lnTo>
                    <a:lnTo>
                      <a:pt x="186" y="72"/>
                    </a:lnTo>
                    <a:lnTo>
                      <a:pt x="194" y="64"/>
                    </a:lnTo>
                    <a:lnTo>
                      <a:pt x="200" y="57"/>
                    </a:lnTo>
                    <a:lnTo>
                      <a:pt x="200" y="56"/>
                    </a:lnTo>
                    <a:lnTo>
                      <a:pt x="197" y="57"/>
                    </a:lnTo>
                    <a:lnTo>
                      <a:pt x="191" y="60"/>
                    </a:lnTo>
                    <a:lnTo>
                      <a:pt x="182" y="65"/>
                    </a:lnTo>
                    <a:lnTo>
                      <a:pt x="175" y="70"/>
                    </a:lnTo>
                    <a:lnTo>
                      <a:pt x="168" y="75"/>
                    </a:lnTo>
                    <a:lnTo>
                      <a:pt x="163" y="78"/>
                    </a:lnTo>
                    <a:lnTo>
                      <a:pt x="161" y="79"/>
                    </a:lnTo>
                    <a:lnTo>
                      <a:pt x="163" y="77"/>
                    </a:lnTo>
                    <a:lnTo>
                      <a:pt x="167" y="72"/>
                    </a:lnTo>
                    <a:lnTo>
                      <a:pt x="174" y="65"/>
                    </a:lnTo>
                    <a:lnTo>
                      <a:pt x="181" y="57"/>
                    </a:lnTo>
                    <a:lnTo>
                      <a:pt x="188" y="50"/>
                    </a:lnTo>
                    <a:lnTo>
                      <a:pt x="194" y="43"/>
                    </a:lnTo>
                    <a:lnTo>
                      <a:pt x="193" y="43"/>
                    </a:lnTo>
                    <a:lnTo>
                      <a:pt x="188" y="47"/>
                    </a:lnTo>
                    <a:lnTo>
                      <a:pt x="181" y="56"/>
                    </a:lnTo>
                    <a:lnTo>
                      <a:pt x="169" y="66"/>
                    </a:lnTo>
                    <a:lnTo>
                      <a:pt x="156" y="78"/>
                    </a:lnTo>
                    <a:lnTo>
                      <a:pt x="141" y="91"/>
                    </a:lnTo>
                    <a:lnTo>
                      <a:pt x="124" y="103"/>
                    </a:lnTo>
                    <a:lnTo>
                      <a:pt x="105" y="115"/>
                    </a:lnTo>
                    <a:lnTo>
                      <a:pt x="87" y="126"/>
                    </a:lnTo>
                    <a:lnTo>
                      <a:pt x="68" y="134"/>
                    </a:lnTo>
                    <a:lnTo>
                      <a:pt x="50" y="139"/>
                    </a:lnTo>
                    <a:lnTo>
                      <a:pt x="32" y="140"/>
                    </a:lnTo>
                    <a:lnTo>
                      <a:pt x="15" y="136"/>
                    </a:lnTo>
                    <a:lnTo>
                      <a:pt x="1" y="12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0" name="Freeform 627"/>
              <p:cNvSpPr>
                <a:spLocks/>
              </p:cNvSpPr>
              <p:nvPr/>
            </p:nvSpPr>
            <p:spPr bwMode="auto">
              <a:xfrm>
                <a:off x="5230829" y="1972270"/>
                <a:ext cx="85230" cy="103118"/>
              </a:xfrm>
              <a:custGeom>
                <a:avLst/>
                <a:gdLst>
                  <a:gd name="T0" fmla="*/ 6 w 81"/>
                  <a:gd name="T1" fmla="*/ 48 h 98"/>
                  <a:gd name="T2" fmla="*/ 10 w 81"/>
                  <a:gd name="T3" fmla="*/ 41 h 98"/>
                  <a:gd name="T4" fmla="*/ 16 w 81"/>
                  <a:gd name="T5" fmla="*/ 31 h 98"/>
                  <a:gd name="T6" fmla="*/ 24 w 81"/>
                  <a:gd name="T7" fmla="*/ 20 h 98"/>
                  <a:gd name="T8" fmla="*/ 32 w 81"/>
                  <a:gd name="T9" fmla="*/ 10 h 98"/>
                  <a:gd name="T10" fmla="*/ 42 w 81"/>
                  <a:gd name="T11" fmla="*/ 3 h 98"/>
                  <a:gd name="T12" fmla="*/ 53 w 81"/>
                  <a:gd name="T13" fmla="*/ 1 h 98"/>
                  <a:gd name="T14" fmla="*/ 60 w 81"/>
                  <a:gd name="T15" fmla="*/ 1 h 98"/>
                  <a:gd name="T16" fmla="*/ 66 w 81"/>
                  <a:gd name="T17" fmla="*/ 0 h 98"/>
                  <a:gd name="T18" fmla="*/ 70 w 81"/>
                  <a:gd name="T19" fmla="*/ 0 h 98"/>
                  <a:gd name="T20" fmla="*/ 73 w 81"/>
                  <a:gd name="T21" fmla="*/ 2 h 98"/>
                  <a:gd name="T22" fmla="*/ 76 w 81"/>
                  <a:gd name="T23" fmla="*/ 8 h 98"/>
                  <a:gd name="T24" fmla="*/ 81 w 81"/>
                  <a:gd name="T25" fmla="*/ 18 h 98"/>
                  <a:gd name="T26" fmla="*/ 81 w 81"/>
                  <a:gd name="T27" fmla="*/ 21 h 98"/>
                  <a:gd name="T28" fmla="*/ 78 w 81"/>
                  <a:gd name="T29" fmla="*/ 29 h 98"/>
                  <a:gd name="T30" fmla="*/ 73 w 81"/>
                  <a:gd name="T31" fmla="*/ 39 h 98"/>
                  <a:gd name="T32" fmla="*/ 68 w 81"/>
                  <a:gd name="T33" fmla="*/ 47 h 98"/>
                  <a:gd name="T34" fmla="*/ 63 w 81"/>
                  <a:gd name="T35" fmla="*/ 55 h 98"/>
                  <a:gd name="T36" fmla="*/ 62 w 81"/>
                  <a:gd name="T37" fmla="*/ 59 h 98"/>
                  <a:gd name="T38" fmla="*/ 57 w 81"/>
                  <a:gd name="T39" fmla="*/ 63 h 98"/>
                  <a:gd name="T40" fmla="*/ 48 w 81"/>
                  <a:gd name="T41" fmla="*/ 65 h 98"/>
                  <a:gd name="T42" fmla="*/ 37 w 81"/>
                  <a:gd name="T43" fmla="*/ 69 h 98"/>
                  <a:gd name="T44" fmla="*/ 27 w 81"/>
                  <a:gd name="T45" fmla="*/ 71 h 98"/>
                  <a:gd name="T46" fmla="*/ 27 w 81"/>
                  <a:gd name="T47" fmla="*/ 73 h 98"/>
                  <a:gd name="T48" fmla="*/ 31 w 81"/>
                  <a:gd name="T49" fmla="*/ 78 h 98"/>
                  <a:gd name="T50" fmla="*/ 37 w 81"/>
                  <a:gd name="T51" fmla="*/ 84 h 98"/>
                  <a:gd name="T52" fmla="*/ 43 w 81"/>
                  <a:gd name="T53" fmla="*/ 91 h 98"/>
                  <a:gd name="T54" fmla="*/ 48 w 81"/>
                  <a:gd name="T55" fmla="*/ 96 h 98"/>
                  <a:gd name="T56" fmla="*/ 48 w 81"/>
                  <a:gd name="T57" fmla="*/ 97 h 98"/>
                  <a:gd name="T58" fmla="*/ 44 w 81"/>
                  <a:gd name="T59" fmla="*/ 98 h 98"/>
                  <a:gd name="T60" fmla="*/ 37 w 81"/>
                  <a:gd name="T61" fmla="*/ 98 h 98"/>
                  <a:gd name="T62" fmla="*/ 29 w 81"/>
                  <a:gd name="T63" fmla="*/ 98 h 98"/>
                  <a:gd name="T64" fmla="*/ 19 w 81"/>
                  <a:gd name="T65" fmla="*/ 98 h 98"/>
                  <a:gd name="T66" fmla="*/ 10 w 81"/>
                  <a:gd name="T67" fmla="*/ 96 h 98"/>
                  <a:gd name="T68" fmla="*/ 4 w 81"/>
                  <a:gd name="T69" fmla="*/ 93 h 98"/>
                  <a:gd name="T70" fmla="*/ 2 w 81"/>
                  <a:gd name="T71" fmla="*/ 88 h 98"/>
                  <a:gd name="T72" fmla="*/ 3 w 81"/>
                  <a:gd name="T73" fmla="*/ 79 h 98"/>
                  <a:gd name="T74" fmla="*/ 0 w 81"/>
                  <a:gd name="T75" fmla="*/ 74 h 98"/>
                  <a:gd name="T76" fmla="*/ 0 w 81"/>
                  <a:gd name="T77" fmla="*/ 69 h 98"/>
                  <a:gd name="T78" fmla="*/ 4 w 81"/>
                  <a:gd name="T79" fmla="*/ 59 h 98"/>
                  <a:gd name="T80" fmla="*/ 6 w 81"/>
                  <a:gd name="T81" fmla="*/ 4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1" h="98">
                    <a:moveTo>
                      <a:pt x="6" y="48"/>
                    </a:moveTo>
                    <a:lnTo>
                      <a:pt x="10" y="41"/>
                    </a:lnTo>
                    <a:lnTo>
                      <a:pt x="16" y="31"/>
                    </a:lnTo>
                    <a:lnTo>
                      <a:pt x="24" y="20"/>
                    </a:lnTo>
                    <a:lnTo>
                      <a:pt x="32" y="10"/>
                    </a:lnTo>
                    <a:lnTo>
                      <a:pt x="42" y="3"/>
                    </a:lnTo>
                    <a:lnTo>
                      <a:pt x="53" y="1"/>
                    </a:lnTo>
                    <a:lnTo>
                      <a:pt x="60" y="1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3" y="2"/>
                    </a:lnTo>
                    <a:lnTo>
                      <a:pt x="76" y="8"/>
                    </a:lnTo>
                    <a:lnTo>
                      <a:pt x="81" y="18"/>
                    </a:lnTo>
                    <a:lnTo>
                      <a:pt x="81" y="21"/>
                    </a:lnTo>
                    <a:lnTo>
                      <a:pt x="78" y="29"/>
                    </a:lnTo>
                    <a:lnTo>
                      <a:pt x="73" y="39"/>
                    </a:lnTo>
                    <a:lnTo>
                      <a:pt x="68" y="47"/>
                    </a:lnTo>
                    <a:lnTo>
                      <a:pt x="63" y="55"/>
                    </a:lnTo>
                    <a:lnTo>
                      <a:pt x="62" y="59"/>
                    </a:lnTo>
                    <a:lnTo>
                      <a:pt x="57" y="63"/>
                    </a:lnTo>
                    <a:lnTo>
                      <a:pt x="48" y="65"/>
                    </a:lnTo>
                    <a:lnTo>
                      <a:pt x="37" y="69"/>
                    </a:lnTo>
                    <a:lnTo>
                      <a:pt x="27" y="71"/>
                    </a:lnTo>
                    <a:lnTo>
                      <a:pt x="27" y="73"/>
                    </a:lnTo>
                    <a:lnTo>
                      <a:pt x="31" y="78"/>
                    </a:lnTo>
                    <a:lnTo>
                      <a:pt x="37" y="84"/>
                    </a:lnTo>
                    <a:lnTo>
                      <a:pt x="43" y="91"/>
                    </a:lnTo>
                    <a:lnTo>
                      <a:pt x="48" y="96"/>
                    </a:lnTo>
                    <a:lnTo>
                      <a:pt x="48" y="97"/>
                    </a:lnTo>
                    <a:lnTo>
                      <a:pt x="44" y="98"/>
                    </a:lnTo>
                    <a:lnTo>
                      <a:pt x="37" y="98"/>
                    </a:lnTo>
                    <a:lnTo>
                      <a:pt x="29" y="98"/>
                    </a:lnTo>
                    <a:lnTo>
                      <a:pt x="19" y="98"/>
                    </a:lnTo>
                    <a:lnTo>
                      <a:pt x="10" y="96"/>
                    </a:lnTo>
                    <a:lnTo>
                      <a:pt x="4" y="93"/>
                    </a:lnTo>
                    <a:lnTo>
                      <a:pt x="2" y="88"/>
                    </a:lnTo>
                    <a:lnTo>
                      <a:pt x="3" y="79"/>
                    </a:lnTo>
                    <a:lnTo>
                      <a:pt x="0" y="74"/>
                    </a:lnTo>
                    <a:lnTo>
                      <a:pt x="0" y="69"/>
                    </a:lnTo>
                    <a:lnTo>
                      <a:pt x="4" y="59"/>
                    </a:ln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1" name="Freeform 628"/>
              <p:cNvSpPr>
                <a:spLocks/>
              </p:cNvSpPr>
              <p:nvPr/>
            </p:nvSpPr>
            <p:spPr bwMode="auto">
              <a:xfrm>
                <a:off x="5297119" y="1969113"/>
                <a:ext cx="53664" cy="64186"/>
              </a:xfrm>
              <a:custGeom>
                <a:avLst/>
                <a:gdLst>
                  <a:gd name="T0" fmla="*/ 3 w 51"/>
                  <a:gd name="T1" fmla="*/ 9 h 61"/>
                  <a:gd name="T2" fmla="*/ 6 w 51"/>
                  <a:gd name="T3" fmla="*/ 5 h 61"/>
                  <a:gd name="T4" fmla="*/ 12 w 51"/>
                  <a:gd name="T5" fmla="*/ 2 h 61"/>
                  <a:gd name="T6" fmla="*/ 17 w 51"/>
                  <a:gd name="T7" fmla="*/ 2 h 61"/>
                  <a:gd name="T8" fmla="*/ 50 w 51"/>
                  <a:gd name="T9" fmla="*/ 40 h 61"/>
                  <a:gd name="T10" fmla="*/ 50 w 51"/>
                  <a:gd name="T11" fmla="*/ 41 h 61"/>
                  <a:gd name="T12" fmla="*/ 50 w 51"/>
                  <a:gd name="T13" fmla="*/ 41 h 61"/>
                  <a:gd name="T14" fmla="*/ 51 w 51"/>
                  <a:gd name="T15" fmla="*/ 43 h 61"/>
                  <a:gd name="T16" fmla="*/ 51 w 51"/>
                  <a:gd name="T17" fmla="*/ 49 h 61"/>
                  <a:gd name="T18" fmla="*/ 50 w 51"/>
                  <a:gd name="T19" fmla="*/ 51 h 61"/>
                  <a:gd name="T20" fmla="*/ 50 w 51"/>
                  <a:gd name="T21" fmla="*/ 54 h 61"/>
                  <a:gd name="T22" fmla="*/ 49 w 51"/>
                  <a:gd name="T23" fmla="*/ 57 h 61"/>
                  <a:gd name="T24" fmla="*/ 48 w 51"/>
                  <a:gd name="T25" fmla="*/ 60 h 61"/>
                  <a:gd name="T26" fmla="*/ 48 w 51"/>
                  <a:gd name="T27" fmla="*/ 54 h 61"/>
                  <a:gd name="T28" fmla="*/ 47 w 51"/>
                  <a:gd name="T29" fmla="*/ 48 h 61"/>
                  <a:gd name="T30" fmla="*/ 44 w 51"/>
                  <a:gd name="T31" fmla="*/ 45 h 61"/>
                  <a:gd name="T32" fmla="*/ 42 w 51"/>
                  <a:gd name="T33" fmla="*/ 49 h 61"/>
                  <a:gd name="T34" fmla="*/ 38 w 51"/>
                  <a:gd name="T35" fmla="*/ 54 h 61"/>
                  <a:gd name="T36" fmla="*/ 36 w 51"/>
                  <a:gd name="T37" fmla="*/ 56 h 61"/>
                  <a:gd name="T38" fmla="*/ 36 w 51"/>
                  <a:gd name="T39" fmla="*/ 55 h 61"/>
                  <a:gd name="T40" fmla="*/ 38 w 51"/>
                  <a:gd name="T41" fmla="*/ 50 h 61"/>
                  <a:gd name="T42" fmla="*/ 39 w 51"/>
                  <a:gd name="T43" fmla="*/ 43 h 61"/>
                  <a:gd name="T44" fmla="*/ 41 w 51"/>
                  <a:gd name="T45" fmla="*/ 38 h 61"/>
                  <a:gd name="T46" fmla="*/ 37 w 51"/>
                  <a:gd name="T47" fmla="*/ 40 h 61"/>
                  <a:gd name="T48" fmla="*/ 32 w 51"/>
                  <a:gd name="T49" fmla="*/ 43 h 61"/>
                  <a:gd name="T50" fmla="*/ 28 w 51"/>
                  <a:gd name="T51" fmla="*/ 49 h 61"/>
                  <a:gd name="T52" fmla="*/ 24 w 51"/>
                  <a:gd name="T53" fmla="*/ 54 h 61"/>
                  <a:gd name="T54" fmla="*/ 23 w 51"/>
                  <a:gd name="T55" fmla="*/ 56 h 61"/>
                  <a:gd name="T56" fmla="*/ 33 w 51"/>
                  <a:gd name="T57" fmla="*/ 26 h 61"/>
                  <a:gd name="T58" fmla="*/ 25 w 51"/>
                  <a:gd name="T59" fmla="*/ 37 h 61"/>
                  <a:gd name="T60" fmla="*/ 16 w 51"/>
                  <a:gd name="T61" fmla="*/ 36 h 61"/>
                  <a:gd name="T62" fmla="*/ 16 w 51"/>
                  <a:gd name="T63" fmla="*/ 34 h 61"/>
                  <a:gd name="T64" fmla="*/ 17 w 51"/>
                  <a:gd name="T65" fmla="*/ 30 h 61"/>
                  <a:gd name="T66" fmla="*/ 20 w 51"/>
                  <a:gd name="T67" fmla="*/ 28 h 61"/>
                  <a:gd name="T68" fmla="*/ 23 w 51"/>
                  <a:gd name="T69" fmla="*/ 25 h 61"/>
                  <a:gd name="T70" fmla="*/ 24 w 51"/>
                  <a:gd name="T71" fmla="*/ 22 h 61"/>
                  <a:gd name="T72" fmla="*/ 22 w 51"/>
                  <a:gd name="T73" fmla="*/ 21 h 61"/>
                  <a:gd name="T74" fmla="*/ 18 w 51"/>
                  <a:gd name="T75" fmla="*/ 22 h 61"/>
                  <a:gd name="T76" fmla="*/ 13 w 51"/>
                  <a:gd name="T77" fmla="*/ 25 h 61"/>
                  <a:gd name="T78" fmla="*/ 9 w 51"/>
                  <a:gd name="T79" fmla="*/ 30 h 61"/>
                  <a:gd name="T80" fmla="*/ 6 w 51"/>
                  <a:gd name="T81" fmla="*/ 31 h 61"/>
                  <a:gd name="T82" fmla="*/ 7 w 51"/>
                  <a:gd name="T83" fmla="*/ 29 h 61"/>
                  <a:gd name="T84" fmla="*/ 10 w 51"/>
                  <a:gd name="T85" fmla="*/ 24 h 61"/>
                  <a:gd name="T86" fmla="*/ 11 w 51"/>
                  <a:gd name="T87" fmla="*/ 18 h 61"/>
                  <a:gd name="T88" fmla="*/ 12 w 51"/>
                  <a:gd name="T89" fmla="*/ 15 h 61"/>
                  <a:gd name="T90" fmla="*/ 10 w 51"/>
                  <a:gd name="T91" fmla="*/ 17 h 61"/>
                  <a:gd name="T92" fmla="*/ 6 w 51"/>
                  <a:gd name="T93" fmla="*/ 22 h 61"/>
                  <a:gd name="T94" fmla="*/ 3 w 51"/>
                  <a:gd name="T95" fmla="*/ 26 h 61"/>
                  <a:gd name="T96" fmla="*/ 1 w 51"/>
                  <a:gd name="T97" fmla="*/ 28 h 61"/>
                  <a:gd name="T98" fmla="*/ 3 w 51"/>
                  <a:gd name="T99" fmla="*/ 25 h 61"/>
                  <a:gd name="T100" fmla="*/ 4 w 51"/>
                  <a:gd name="T101" fmla="*/ 19 h 61"/>
                  <a:gd name="T102" fmla="*/ 6 w 51"/>
                  <a:gd name="T103" fmla="*/ 13 h 61"/>
                  <a:gd name="T104" fmla="*/ 6 w 51"/>
                  <a:gd name="T105" fmla="*/ 9 h 61"/>
                  <a:gd name="T106" fmla="*/ 4 w 51"/>
                  <a:gd name="T107" fmla="*/ 9 h 61"/>
                  <a:gd name="T108" fmla="*/ 1 w 51"/>
                  <a:gd name="T109" fmla="*/ 10 h 61"/>
                  <a:gd name="T110" fmla="*/ 0 w 51"/>
                  <a:gd name="T111" fmla="*/ 1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1" h="61">
                    <a:moveTo>
                      <a:pt x="1" y="9"/>
                    </a:moveTo>
                    <a:lnTo>
                      <a:pt x="3" y="9"/>
                    </a:lnTo>
                    <a:lnTo>
                      <a:pt x="4" y="6"/>
                    </a:lnTo>
                    <a:lnTo>
                      <a:pt x="6" y="5"/>
                    </a:lnTo>
                    <a:lnTo>
                      <a:pt x="9" y="3"/>
                    </a:lnTo>
                    <a:lnTo>
                      <a:pt x="12" y="2"/>
                    </a:lnTo>
                    <a:lnTo>
                      <a:pt x="15" y="0"/>
                    </a:lnTo>
                    <a:lnTo>
                      <a:pt x="17" y="2"/>
                    </a:lnTo>
                    <a:lnTo>
                      <a:pt x="36" y="18"/>
                    </a:lnTo>
                    <a:lnTo>
                      <a:pt x="50" y="40"/>
                    </a:lnTo>
                    <a:lnTo>
                      <a:pt x="50" y="40"/>
                    </a:lnTo>
                    <a:lnTo>
                      <a:pt x="50" y="41"/>
                    </a:lnTo>
                    <a:lnTo>
                      <a:pt x="50" y="41"/>
                    </a:lnTo>
                    <a:lnTo>
                      <a:pt x="50" y="41"/>
                    </a:lnTo>
                    <a:lnTo>
                      <a:pt x="51" y="42"/>
                    </a:lnTo>
                    <a:lnTo>
                      <a:pt x="51" y="43"/>
                    </a:lnTo>
                    <a:lnTo>
                      <a:pt x="51" y="45"/>
                    </a:lnTo>
                    <a:lnTo>
                      <a:pt x="51" y="49"/>
                    </a:lnTo>
                    <a:lnTo>
                      <a:pt x="51" y="50"/>
                    </a:lnTo>
                    <a:lnTo>
                      <a:pt x="50" y="51"/>
                    </a:lnTo>
                    <a:lnTo>
                      <a:pt x="50" y="53"/>
                    </a:lnTo>
                    <a:lnTo>
                      <a:pt x="50" y="54"/>
                    </a:lnTo>
                    <a:lnTo>
                      <a:pt x="49" y="55"/>
                    </a:lnTo>
                    <a:lnTo>
                      <a:pt x="49" y="57"/>
                    </a:lnTo>
                    <a:lnTo>
                      <a:pt x="48" y="61"/>
                    </a:lnTo>
                    <a:lnTo>
                      <a:pt x="48" y="60"/>
                    </a:lnTo>
                    <a:lnTo>
                      <a:pt x="48" y="57"/>
                    </a:lnTo>
                    <a:lnTo>
                      <a:pt x="48" y="54"/>
                    </a:lnTo>
                    <a:lnTo>
                      <a:pt x="48" y="50"/>
                    </a:lnTo>
                    <a:lnTo>
                      <a:pt x="47" y="48"/>
                    </a:lnTo>
                    <a:lnTo>
                      <a:pt x="45" y="45"/>
                    </a:lnTo>
                    <a:lnTo>
                      <a:pt x="44" y="45"/>
                    </a:lnTo>
                    <a:lnTo>
                      <a:pt x="43" y="47"/>
                    </a:lnTo>
                    <a:lnTo>
                      <a:pt x="42" y="49"/>
                    </a:lnTo>
                    <a:lnTo>
                      <a:pt x="41" y="51"/>
                    </a:lnTo>
                    <a:lnTo>
                      <a:pt x="38" y="54"/>
                    </a:lnTo>
                    <a:lnTo>
                      <a:pt x="37" y="55"/>
                    </a:lnTo>
                    <a:lnTo>
                      <a:pt x="36" y="56"/>
                    </a:lnTo>
                    <a:lnTo>
                      <a:pt x="36" y="56"/>
                    </a:lnTo>
                    <a:lnTo>
                      <a:pt x="36" y="55"/>
                    </a:lnTo>
                    <a:lnTo>
                      <a:pt x="37" y="53"/>
                    </a:lnTo>
                    <a:lnTo>
                      <a:pt x="38" y="50"/>
                    </a:lnTo>
                    <a:lnTo>
                      <a:pt x="38" y="47"/>
                    </a:lnTo>
                    <a:lnTo>
                      <a:pt x="39" y="43"/>
                    </a:lnTo>
                    <a:lnTo>
                      <a:pt x="41" y="41"/>
                    </a:lnTo>
                    <a:lnTo>
                      <a:pt x="41" y="38"/>
                    </a:lnTo>
                    <a:lnTo>
                      <a:pt x="41" y="38"/>
                    </a:lnTo>
                    <a:lnTo>
                      <a:pt x="37" y="40"/>
                    </a:lnTo>
                    <a:lnTo>
                      <a:pt x="35" y="41"/>
                    </a:lnTo>
                    <a:lnTo>
                      <a:pt x="32" y="43"/>
                    </a:lnTo>
                    <a:lnTo>
                      <a:pt x="30" y="45"/>
                    </a:lnTo>
                    <a:lnTo>
                      <a:pt x="28" y="49"/>
                    </a:lnTo>
                    <a:lnTo>
                      <a:pt x="25" y="51"/>
                    </a:lnTo>
                    <a:lnTo>
                      <a:pt x="24" y="54"/>
                    </a:lnTo>
                    <a:lnTo>
                      <a:pt x="23" y="55"/>
                    </a:lnTo>
                    <a:lnTo>
                      <a:pt x="23" y="56"/>
                    </a:lnTo>
                    <a:lnTo>
                      <a:pt x="32" y="37"/>
                    </a:lnTo>
                    <a:lnTo>
                      <a:pt x="33" y="26"/>
                    </a:lnTo>
                    <a:lnTo>
                      <a:pt x="24" y="43"/>
                    </a:lnTo>
                    <a:lnTo>
                      <a:pt x="25" y="37"/>
                    </a:lnTo>
                    <a:lnTo>
                      <a:pt x="28" y="26"/>
                    </a:lnTo>
                    <a:lnTo>
                      <a:pt x="16" y="36"/>
                    </a:lnTo>
                    <a:lnTo>
                      <a:pt x="16" y="36"/>
                    </a:lnTo>
                    <a:lnTo>
                      <a:pt x="16" y="34"/>
                    </a:lnTo>
                    <a:lnTo>
                      <a:pt x="16" y="32"/>
                    </a:lnTo>
                    <a:lnTo>
                      <a:pt x="17" y="30"/>
                    </a:lnTo>
                    <a:lnTo>
                      <a:pt x="19" y="29"/>
                    </a:lnTo>
                    <a:lnTo>
                      <a:pt x="20" y="28"/>
                    </a:lnTo>
                    <a:lnTo>
                      <a:pt x="22" y="26"/>
                    </a:lnTo>
                    <a:lnTo>
                      <a:pt x="23" y="25"/>
                    </a:lnTo>
                    <a:lnTo>
                      <a:pt x="24" y="23"/>
                    </a:lnTo>
                    <a:lnTo>
                      <a:pt x="24" y="22"/>
                    </a:lnTo>
                    <a:lnTo>
                      <a:pt x="24" y="21"/>
                    </a:lnTo>
                    <a:lnTo>
                      <a:pt x="22" y="21"/>
                    </a:lnTo>
                    <a:lnTo>
                      <a:pt x="20" y="21"/>
                    </a:lnTo>
                    <a:lnTo>
                      <a:pt x="18" y="22"/>
                    </a:lnTo>
                    <a:lnTo>
                      <a:pt x="16" y="24"/>
                    </a:lnTo>
                    <a:lnTo>
                      <a:pt x="13" y="25"/>
                    </a:lnTo>
                    <a:lnTo>
                      <a:pt x="11" y="28"/>
                    </a:lnTo>
                    <a:lnTo>
                      <a:pt x="9" y="30"/>
                    </a:lnTo>
                    <a:lnTo>
                      <a:pt x="7" y="31"/>
                    </a:lnTo>
                    <a:lnTo>
                      <a:pt x="6" y="31"/>
                    </a:lnTo>
                    <a:lnTo>
                      <a:pt x="7" y="31"/>
                    </a:lnTo>
                    <a:lnTo>
                      <a:pt x="7" y="29"/>
                    </a:lnTo>
                    <a:lnTo>
                      <a:pt x="9" y="26"/>
                    </a:lnTo>
                    <a:lnTo>
                      <a:pt x="10" y="24"/>
                    </a:lnTo>
                    <a:lnTo>
                      <a:pt x="11" y="21"/>
                    </a:lnTo>
                    <a:lnTo>
                      <a:pt x="11" y="18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1" y="15"/>
                    </a:lnTo>
                    <a:lnTo>
                      <a:pt x="10" y="17"/>
                    </a:lnTo>
                    <a:lnTo>
                      <a:pt x="7" y="18"/>
                    </a:lnTo>
                    <a:lnTo>
                      <a:pt x="6" y="22"/>
                    </a:lnTo>
                    <a:lnTo>
                      <a:pt x="5" y="24"/>
                    </a:lnTo>
                    <a:lnTo>
                      <a:pt x="3" y="26"/>
                    </a:lnTo>
                    <a:lnTo>
                      <a:pt x="3" y="28"/>
                    </a:lnTo>
                    <a:lnTo>
                      <a:pt x="1" y="28"/>
                    </a:lnTo>
                    <a:lnTo>
                      <a:pt x="1" y="28"/>
                    </a:lnTo>
                    <a:lnTo>
                      <a:pt x="3" y="25"/>
                    </a:lnTo>
                    <a:lnTo>
                      <a:pt x="3" y="23"/>
                    </a:lnTo>
                    <a:lnTo>
                      <a:pt x="4" y="19"/>
                    </a:lnTo>
                    <a:lnTo>
                      <a:pt x="5" y="16"/>
                    </a:lnTo>
                    <a:lnTo>
                      <a:pt x="6" y="13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0" y="10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2" name="Freeform 629"/>
              <p:cNvSpPr>
                <a:spLocks/>
              </p:cNvSpPr>
              <p:nvPr/>
            </p:nvSpPr>
            <p:spPr bwMode="auto">
              <a:xfrm>
                <a:off x="5227672" y="1991210"/>
                <a:ext cx="152572" cy="101013"/>
              </a:xfrm>
              <a:custGeom>
                <a:avLst/>
                <a:gdLst>
                  <a:gd name="T0" fmla="*/ 128 w 145"/>
                  <a:gd name="T1" fmla="*/ 17 h 96"/>
                  <a:gd name="T2" fmla="*/ 121 w 145"/>
                  <a:gd name="T3" fmla="*/ 28 h 96"/>
                  <a:gd name="T4" fmla="*/ 110 w 145"/>
                  <a:gd name="T5" fmla="*/ 40 h 96"/>
                  <a:gd name="T6" fmla="*/ 98 w 145"/>
                  <a:gd name="T7" fmla="*/ 51 h 96"/>
                  <a:gd name="T8" fmla="*/ 85 w 145"/>
                  <a:gd name="T9" fmla="*/ 60 h 96"/>
                  <a:gd name="T10" fmla="*/ 71 w 145"/>
                  <a:gd name="T11" fmla="*/ 67 h 96"/>
                  <a:gd name="T12" fmla="*/ 57 w 145"/>
                  <a:gd name="T13" fmla="*/ 73 h 96"/>
                  <a:gd name="T14" fmla="*/ 44 w 145"/>
                  <a:gd name="T15" fmla="*/ 78 h 96"/>
                  <a:gd name="T16" fmla="*/ 31 w 145"/>
                  <a:gd name="T17" fmla="*/ 79 h 96"/>
                  <a:gd name="T18" fmla="*/ 20 w 145"/>
                  <a:gd name="T19" fmla="*/ 77 h 96"/>
                  <a:gd name="T20" fmla="*/ 11 w 145"/>
                  <a:gd name="T21" fmla="*/ 71 h 96"/>
                  <a:gd name="T22" fmla="*/ 3 w 145"/>
                  <a:gd name="T23" fmla="*/ 61 h 96"/>
                  <a:gd name="T24" fmla="*/ 0 w 145"/>
                  <a:gd name="T25" fmla="*/ 48 h 96"/>
                  <a:gd name="T26" fmla="*/ 5 w 145"/>
                  <a:gd name="T27" fmla="*/ 88 h 96"/>
                  <a:gd name="T28" fmla="*/ 14 w 145"/>
                  <a:gd name="T29" fmla="*/ 93 h 96"/>
                  <a:gd name="T30" fmla="*/ 20 w 145"/>
                  <a:gd name="T31" fmla="*/ 96 h 96"/>
                  <a:gd name="T32" fmla="*/ 24 w 145"/>
                  <a:gd name="T33" fmla="*/ 96 h 96"/>
                  <a:gd name="T34" fmla="*/ 25 w 145"/>
                  <a:gd name="T35" fmla="*/ 94 h 96"/>
                  <a:gd name="T36" fmla="*/ 27 w 145"/>
                  <a:gd name="T37" fmla="*/ 93 h 96"/>
                  <a:gd name="T38" fmla="*/ 31 w 145"/>
                  <a:gd name="T39" fmla="*/ 93 h 96"/>
                  <a:gd name="T40" fmla="*/ 53 w 145"/>
                  <a:gd name="T41" fmla="*/ 90 h 96"/>
                  <a:gd name="T42" fmla="*/ 76 w 145"/>
                  <a:gd name="T43" fmla="*/ 80 h 96"/>
                  <a:gd name="T44" fmla="*/ 96 w 145"/>
                  <a:gd name="T45" fmla="*/ 67 h 96"/>
                  <a:gd name="T46" fmla="*/ 114 w 145"/>
                  <a:gd name="T47" fmla="*/ 52 h 96"/>
                  <a:gd name="T48" fmla="*/ 123 w 145"/>
                  <a:gd name="T49" fmla="*/ 41 h 96"/>
                  <a:gd name="T50" fmla="*/ 132 w 145"/>
                  <a:gd name="T51" fmla="*/ 33 h 96"/>
                  <a:gd name="T52" fmla="*/ 136 w 145"/>
                  <a:gd name="T53" fmla="*/ 23 h 96"/>
                  <a:gd name="T54" fmla="*/ 141 w 145"/>
                  <a:gd name="T55" fmla="*/ 13 h 96"/>
                  <a:gd name="T56" fmla="*/ 145 w 145"/>
                  <a:gd name="T57" fmla="*/ 0 h 96"/>
                  <a:gd name="T58" fmla="*/ 134 w 145"/>
                  <a:gd name="T59" fmla="*/ 3 h 96"/>
                  <a:gd name="T60" fmla="*/ 127 w 145"/>
                  <a:gd name="T61" fmla="*/ 10 h 96"/>
                  <a:gd name="T62" fmla="*/ 120 w 145"/>
                  <a:gd name="T63" fmla="*/ 20 h 96"/>
                  <a:gd name="T64" fmla="*/ 128 w 145"/>
                  <a:gd name="T65" fmla="*/ 17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5" h="96">
                    <a:moveTo>
                      <a:pt x="128" y="17"/>
                    </a:moveTo>
                    <a:lnTo>
                      <a:pt x="121" y="28"/>
                    </a:lnTo>
                    <a:lnTo>
                      <a:pt x="110" y="40"/>
                    </a:lnTo>
                    <a:lnTo>
                      <a:pt x="98" y="51"/>
                    </a:lnTo>
                    <a:lnTo>
                      <a:pt x="85" y="60"/>
                    </a:lnTo>
                    <a:lnTo>
                      <a:pt x="71" y="67"/>
                    </a:lnTo>
                    <a:lnTo>
                      <a:pt x="57" y="73"/>
                    </a:lnTo>
                    <a:lnTo>
                      <a:pt x="44" y="78"/>
                    </a:lnTo>
                    <a:lnTo>
                      <a:pt x="31" y="79"/>
                    </a:lnTo>
                    <a:lnTo>
                      <a:pt x="20" y="77"/>
                    </a:lnTo>
                    <a:lnTo>
                      <a:pt x="11" y="71"/>
                    </a:lnTo>
                    <a:lnTo>
                      <a:pt x="3" y="61"/>
                    </a:lnTo>
                    <a:lnTo>
                      <a:pt x="0" y="48"/>
                    </a:lnTo>
                    <a:lnTo>
                      <a:pt x="5" y="88"/>
                    </a:lnTo>
                    <a:lnTo>
                      <a:pt x="14" y="93"/>
                    </a:lnTo>
                    <a:lnTo>
                      <a:pt x="20" y="96"/>
                    </a:lnTo>
                    <a:lnTo>
                      <a:pt x="24" y="96"/>
                    </a:lnTo>
                    <a:lnTo>
                      <a:pt x="25" y="94"/>
                    </a:lnTo>
                    <a:lnTo>
                      <a:pt x="27" y="93"/>
                    </a:lnTo>
                    <a:lnTo>
                      <a:pt x="31" y="93"/>
                    </a:lnTo>
                    <a:lnTo>
                      <a:pt x="53" y="90"/>
                    </a:lnTo>
                    <a:lnTo>
                      <a:pt x="76" y="80"/>
                    </a:lnTo>
                    <a:lnTo>
                      <a:pt x="96" y="67"/>
                    </a:lnTo>
                    <a:lnTo>
                      <a:pt x="114" y="52"/>
                    </a:lnTo>
                    <a:lnTo>
                      <a:pt x="123" y="41"/>
                    </a:lnTo>
                    <a:lnTo>
                      <a:pt x="132" y="33"/>
                    </a:lnTo>
                    <a:lnTo>
                      <a:pt x="136" y="23"/>
                    </a:lnTo>
                    <a:lnTo>
                      <a:pt x="141" y="13"/>
                    </a:lnTo>
                    <a:lnTo>
                      <a:pt x="145" y="0"/>
                    </a:lnTo>
                    <a:lnTo>
                      <a:pt x="134" y="3"/>
                    </a:lnTo>
                    <a:lnTo>
                      <a:pt x="127" y="10"/>
                    </a:lnTo>
                    <a:lnTo>
                      <a:pt x="120" y="20"/>
                    </a:lnTo>
                    <a:lnTo>
                      <a:pt x="128" y="1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3" name="Freeform 630"/>
              <p:cNvSpPr>
                <a:spLocks/>
              </p:cNvSpPr>
              <p:nvPr/>
            </p:nvSpPr>
            <p:spPr bwMode="auto">
              <a:xfrm>
                <a:off x="5263448" y="2101693"/>
                <a:ext cx="131528" cy="105222"/>
              </a:xfrm>
              <a:custGeom>
                <a:avLst/>
                <a:gdLst>
                  <a:gd name="T0" fmla="*/ 102 w 125"/>
                  <a:gd name="T1" fmla="*/ 90 h 100"/>
                  <a:gd name="T2" fmla="*/ 90 w 125"/>
                  <a:gd name="T3" fmla="*/ 98 h 100"/>
                  <a:gd name="T4" fmla="*/ 77 w 125"/>
                  <a:gd name="T5" fmla="*/ 98 h 100"/>
                  <a:gd name="T6" fmla="*/ 28 w 125"/>
                  <a:gd name="T7" fmla="*/ 32 h 100"/>
                  <a:gd name="T8" fmla="*/ 22 w 125"/>
                  <a:gd name="T9" fmla="*/ 26 h 100"/>
                  <a:gd name="T10" fmla="*/ 7 w 125"/>
                  <a:gd name="T11" fmla="*/ 17 h 100"/>
                  <a:gd name="T12" fmla="*/ 0 w 125"/>
                  <a:gd name="T13" fmla="*/ 6 h 100"/>
                  <a:gd name="T14" fmla="*/ 9 w 125"/>
                  <a:gd name="T15" fmla="*/ 0 h 100"/>
                  <a:gd name="T16" fmla="*/ 28 w 125"/>
                  <a:gd name="T17" fmla="*/ 1 h 100"/>
                  <a:gd name="T18" fmla="*/ 41 w 125"/>
                  <a:gd name="T19" fmla="*/ 1 h 100"/>
                  <a:gd name="T20" fmla="*/ 31 w 125"/>
                  <a:gd name="T21" fmla="*/ 8 h 100"/>
                  <a:gd name="T22" fmla="*/ 30 w 125"/>
                  <a:gd name="T23" fmla="*/ 18 h 100"/>
                  <a:gd name="T24" fmla="*/ 37 w 125"/>
                  <a:gd name="T25" fmla="*/ 23 h 100"/>
                  <a:gd name="T26" fmla="*/ 41 w 125"/>
                  <a:gd name="T27" fmla="*/ 20 h 100"/>
                  <a:gd name="T28" fmla="*/ 45 w 125"/>
                  <a:gd name="T29" fmla="*/ 15 h 100"/>
                  <a:gd name="T30" fmla="*/ 50 w 125"/>
                  <a:gd name="T31" fmla="*/ 11 h 100"/>
                  <a:gd name="T32" fmla="*/ 54 w 125"/>
                  <a:gd name="T33" fmla="*/ 7 h 100"/>
                  <a:gd name="T34" fmla="*/ 55 w 125"/>
                  <a:gd name="T35" fmla="*/ 7 h 100"/>
                  <a:gd name="T36" fmla="*/ 51 w 125"/>
                  <a:gd name="T37" fmla="*/ 15 h 100"/>
                  <a:gd name="T38" fmla="*/ 45 w 125"/>
                  <a:gd name="T39" fmla="*/ 29 h 100"/>
                  <a:gd name="T40" fmla="*/ 44 w 125"/>
                  <a:gd name="T41" fmla="*/ 34 h 100"/>
                  <a:gd name="T42" fmla="*/ 60 w 125"/>
                  <a:gd name="T43" fmla="*/ 29 h 100"/>
                  <a:gd name="T44" fmla="*/ 73 w 125"/>
                  <a:gd name="T45" fmla="*/ 15 h 100"/>
                  <a:gd name="T46" fmla="*/ 79 w 125"/>
                  <a:gd name="T47" fmla="*/ 10 h 100"/>
                  <a:gd name="T48" fmla="*/ 55 w 125"/>
                  <a:gd name="T49" fmla="*/ 55 h 100"/>
                  <a:gd name="T50" fmla="*/ 70 w 125"/>
                  <a:gd name="T51" fmla="*/ 40 h 100"/>
                  <a:gd name="T52" fmla="*/ 86 w 125"/>
                  <a:gd name="T53" fmla="*/ 43 h 100"/>
                  <a:gd name="T54" fmla="*/ 86 w 125"/>
                  <a:gd name="T55" fmla="*/ 44 h 100"/>
                  <a:gd name="T56" fmla="*/ 84 w 125"/>
                  <a:gd name="T57" fmla="*/ 47 h 100"/>
                  <a:gd name="T58" fmla="*/ 82 w 125"/>
                  <a:gd name="T59" fmla="*/ 52 h 100"/>
                  <a:gd name="T60" fmla="*/ 77 w 125"/>
                  <a:gd name="T61" fmla="*/ 55 h 100"/>
                  <a:gd name="T62" fmla="*/ 73 w 125"/>
                  <a:gd name="T63" fmla="*/ 57 h 100"/>
                  <a:gd name="T64" fmla="*/ 70 w 125"/>
                  <a:gd name="T65" fmla="*/ 62 h 100"/>
                  <a:gd name="T66" fmla="*/ 69 w 125"/>
                  <a:gd name="T67" fmla="*/ 65 h 100"/>
                  <a:gd name="T68" fmla="*/ 73 w 125"/>
                  <a:gd name="T69" fmla="*/ 68 h 100"/>
                  <a:gd name="T70" fmla="*/ 82 w 125"/>
                  <a:gd name="T71" fmla="*/ 63 h 100"/>
                  <a:gd name="T72" fmla="*/ 94 w 125"/>
                  <a:gd name="T73" fmla="*/ 56 h 100"/>
                  <a:gd name="T74" fmla="*/ 101 w 125"/>
                  <a:gd name="T75" fmla="*/ 51 h 100"/>
                  <a:gd name="T76" fmla="*/ 96 w 125"/>
                  <a:gd name="T77" fmla="*/ 61 h 100"/>
                  <a:gd name="T78" fmla="*/ 88 w 125"/>
                  <a:gd name="T79" fmla="*/ 78 h 100"/>
                  <a:gd name="T80" fmla="*/ 95 w 125"/>
                  <a:gd name="T81" fmla="*/ 78 h 100"/>
                  <a:gd name="T82" fmla="*/ 109 w 125"/>
                  <a:gd name="T83" fmla="*/ 72 h 100"/>
                  <a:gd name="T84" fmla="*/ 122 w 125"/>
                  <a:gd name="T85" fmla="*/ 66 h 100"/>
                  <a:gd name="T86" fmla="*/ 122 w 125"/>
                  <a:gd name="T87" fmla="*/ 66 h 100"/>
                  <a:gd name="T88" fmla="*/ 108 w 125"/>
                  <a:gd name="T89" fmla="*/ 75 h 100"/>
                  <a:gd name="T90" fmla="*/ 98 w 125"/>
                  <a:gd name="T91" fmla="*/ 85 h 100"/>
                  <a:gd name="T92" fmla="*/ 98 w 125"/>
                  <a:gd name="T93" fmla="*/ 88 h 100"/>
                  <a:gd name="T94" fmla="*/ 101 w 125"/>
                  <a:gd name="T95" fmla="*/ 88 h 100"/>
                  <a:gd name="T96" fmla="*/ 105 w 125"/>
                  <a:gd name="T97" fmla="*/ 88 h 100"/>
                  <a:gd name="T98" fmla="*/ 107 w 125"/>
                  <a:gd name="T99" fmla="*/ 88 h 100"/>
                  <a:gd name="T100" fmla="*/ 106 w 125"/>
                  <a:gd name="T101" fmla="*/ 88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25" h="100">
                    <a:moveTo>
                      <a:pt x="106" y="88"/>
                    </a:moveTo>
                    <a:lnTo>
                      <a:pt x="102" y="90"/>
                    </a:lnTo>
                    <a:lnTo>
                      <a:pt x="98" y="94"/>
                    </a:lnTo>
                    <a:lnTo>
                      <a:pt x="90" y="98"/>
                    </a:lnTo>
                    <a:lnTo>
                      <a:pt x="83" y="100"/>
                    </a:lnTo>
                    <a:lnTo>
                      <a:pt x="77" y="98"/>
                    </a:lnTo>
                    <a:lnTo>
                      <a:pt x="48" y="68"/>
                    </a:lnTo>
                    <a:lnTo>
                      <a:pt x="28" y="32"/>
                    </a:lnTo>
                    <a:lnTo>
                      <a:pt x="26" y="30"/>
                    </a:lnTo>
                    <a:lnTo>
                      <a:pt x="22" y="26"/>
                    </a:lnTo>
                    <a:lnTo>
                      <a:pt x="15" y="21"/>
                    </a:lnTo>
                    <a:lnTo>
                      <a:pt x="7" y="17"/>
                    </a:lnTo>
                    <a:lnTo>
                      <a:pt x="1" y="12"/>
                    </a:lnTo>
                    <a:lnTo>
                      <a:pt x="0" y="6"/>
                    </a:lnTo>
                    <a:lnTo>
                      <a:pt x="3" y="1"/>
                    </a:lnTo>
                    <a:lnTo>
                      <a:pt x="9" y="0"/>
                    </a:lnTo>
                    <a:lnTo>
                      <a:pt x="16" y="1"/>
                    </a:lnTo>
                    <a:lnTo>
                      <a:pt x="28" y="1"/>
                    </a:lnTo>
                    <a:lnTo>
                      <a:pt x="43" y="0"/>
                    </a:lnTo>
                    <a:lnTo>
                      <a:pt x="41" y="1"/>
                    </a:lnTo>
                    <a:lnTo>
                      <a:pt x="37" y="4"/>
                    </a:lnTo>
                    <a:lnTo>
                      <a:pt x="31" y="8"/>
                    </a:lnTo>
                    <a:lnTo>
                      <a:pt x="29" y="13"/>
                    </a:lnTo>
                    <a:lnTo>
                      <a:pt x="30" y="18"/>
                    </a:lnTo>
                    <a:lnTo>
                      <a:pt x="37" y="23"/>
                    </a:lnTo>
                    <a:lnTo>
                      <a:pt x="37" y="23"/>
                    </a:lnTo>
                    <a:lnTo>
                      <a:pt x="38" y="23"/>
                    </a:lnTo>
                    <a:lnTo>
                      <a:pt x="41" y="20"/>
                    </a:lnTo>
                    <a:lnTo>
                      <a:pt x="43" y="18"/>
                    </a:lnTo>
                    <a:lnTo>
                      <a:pt x="45" y="15"/>
                    </a:lnTo>
                    <a:lnTo>
                      <a:pt x="48" y="13"/>
                    </a:lnTo>
                    <a:lnTo>
                      <a:pt x="50" y="11"/>
                    </a:lnTo>
                    <a:lnTo>
                      <a:pt x="51" y="8"/>
                    </a:lnTo>
                    <a:lnTo>
                      <a:pt x="54" y="7"/>
                    </a:lnTo>
                    <a:lnTo>
                      <a:pt x="55" y="7"/>
                    </a:lnTo>
                    <a:lnTo>
                      <a:pt x="55" y="7"/>
                    </a:lnTo>
                    <a:lnTo>
                      <a:pt x="54" y="10"/>
                    </a:lnTo>
                    <a:lnTo>
                      <a:pt x="51" y="15"/>
                    </a:lnTo>
                    <a:lnTo>
                      <a:pt x="49" y="21"/>
                    </a:lnTo>
                    <a:lnTo>
                      <a:pt x="45" y="29"/>
                    </a:lnTo>
                    <a:lnTo>
                      <a:pt x="44" y="33"/>
                    </a:lnTo>
                    <a:lnTo>
                      <a:pt x="44" y="34"/>
                    </a:lnTo>
                    <a:lnTo>
                      <a:pt x="51" y="33"/>
                    </a:lnTo>
                    <a:lnTo>
                      <a:pt x="60" y="29"/>
                    </a:lnTo>
                    <a:lnTo>
                      <a:pt x="67" y="23"/>
                    </a:lnTo>
                    <a:lnTo>
                      <a:pt x="73" y="15"/>
                    </a:lnTo>
                    <a:lnTo>
                      <a:pt x="76" y="11"/>
                    </a:lnTo>
                    <a:lnTo>
                      <a:pt x="79" y="10"/>
                    </a:lnTo>
                    <a:lnTo>
                      <a:pt x="57" y="38"/>
                    </a:lnTo>
                    <a:lnTo>
                      <a:pt x="55" y="55"/>
                    </a:lnTo>
                    <a:lnTo>
                      <a:pt x="73" y="30"/>
                    </a:lnTo>
                    <a:lnTo>
                      <a:pt x="70" y="40"/>
                    </a:lnTo>
                    <a:lnTo>
                      <a:pt x="63" y="57"/>
                    </a:lnTo>
                    <a:lnTo>
                      <a:pt x="86" y="43"/>
                    </a:lnTo>
                    <a:lnTo>
                      <a:pt x="86" y="43"/>
                    </a:lnTo>
                    <a:lnTo>
                      <a:pt x="86" y="44"/>
                    </a:lnTo>
                    <a:lnTo>
                      <a:pt x="86" y="46"/>
                    </a:lnTo>
                    <a:lnTo>
                      <a:pt x="84" y="47"/>
                    </a:lnTo>
                    <a:lnTo>
                      <a:pt x="83" y="50"/>
                    </a:lnTo>
                    <a:lnTo>
                      <a:pt x="82" y="52"/>
                    </a:lnTo>
                    <a:lnTo>
                      <a:pt x="79" y="53"/>
                    </a:lnTo>
                    <a:lnTo>
                      <a:pt x="77" y="55"/>
                    </a:lnTo>
                    <a:lnTo>
                      <a:pt x="75" y="56"/>
                    </a:lnTo>
                    <a:lnTo>
                      <a:pt x="73" y="57"/>
                    </a:lnTo>
                    <a:lnTo>
                      <a:pt x="71" y="59"/>
                    </a:lnTo>
                    <a:lnTo>
                      <a:pt x="70" y="62"/>
                    </a:lnTo>
                    <a:lnTo>
                      <a:pt x="69" y="63"/>
                    </a:lnTo>
                    <a:lnTo>
                      <a:pt x="69" y="65"/>
                    </a:lnTo>
                    <a:lnTo>
                      <a:pt x="70" y="66"/>
                    </a:lnTo>
                    <a:lnTo>
                      <a:pt x="73" y="68"/>
                    </a:lnTo>
                    <a:lnTo>
                      <a:pt x="76" y="66"/>
                    </a:lnTo>
                    <a:lnTo>
                      <a:pt x="82" y="63"/>
                    </a:lnTo>
                    <a:lnTo>
                      <a:pt x="88" y="59"/>
                    </a:lnTo>
                    <a:lnTo>
                      <a:pt x="94" y="56"/>
                    </a:lnTo>
                    <a:lnTo>
                      <a:pt x="99" y="52"/>
                    </a:lnTo>
                    <a:lnTo>
                      <a:pt x="101" y="51"/>
                    </a:lnTo>
                    <a:lnTo>
                      <a:pt x="99" y="53"/>
                    </a:lnTo>
                    <a:lnTo>
                      <a:pt x="96" y="61"/>
                    </a:lnTo>
                    <a:lnTo>
                      <a:pt x="92" y="69"/>
                    </a:lnTo>
                    <a:lnTo>
                      <a:pt x="88" y="78"/>
                    </a:lnTo>
                    <a:lnTo>
                      <a:pt x="90" y="79"/>
                    </a:lnTo>
                    <a:lnTo>
                      <a:pt x="95" y="78"/>
                    </a:lnTo>
                    <a:lnTo>
                      <a:pt x="102" y="76"/>
                    </a:lnTo>
                    <a:lnTo>
                      <a:pt x="109" y="72"/>
                    </a:lnTo>
                    <a:lnTo>
                      <a:pt x="118" y="69"/>
                    </a:lnTo>
                    <a:lnTo>
                      <a:pt x="122" y="66"/>
                    </a:lnTo>
                    <a:lnTo>
                      <a:pt x="125" y="65"/>
                    </a:lnTo>
                    <a:lnTo>
                      <a:pt x="122" y="66"/>
                    </a:lnTo>
                    <a:lnTo>
                      <a:pt x="116" y="70"/>
                    </a:lnTo>
                    <a:lnTo>
                      <a:pt x="108" y="75"/>
                    </a:lnTo>
                    <a:lnTo>
                      <a:pt x="102" y="81"/>
                    </a:lnTo>
                    <a:lnTo>
                      <a:pt x="98" y="85"/>
                    </a:lnTo>
                    <a:lnTo>
                      <a:pt x="98" y="87"/>
                    </a:lnTo>
                    <a:lnTo>
                      <a:pt x="98" y="88"/>
                    </a:lnTo>
                    <a:lnTo>
                      <a:pt x="100" y="88"/>
                    </a:lnTo>
                    <a:lnTo>
                      <a:pt x="101" y="88"/>
                    </a:lnTo>
                    <a:lnTo>
                      <a:pt x="103" y="88"/>
                    </a:lnTo>
                    <a:lnTo>
                      <a:pt x="105" y="88"/>
                    </a:lnTo>
                    <a:lnTo>
                      <a:pt x="106" y="88"/>
                    </a:lnTo>
                    <a:lnTo>
                      <a:pt x="107" y="88"/>
                    </a:lnTo>
                    <a:lnTo>
                      <a:pt x="107" y="88"/>
                    </a:lnTo>
                    <a:lnTo>
                      <a:pt x="106" y="8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4" name="Freeform 631"/>
              <p:cNvSpPr>
                <a:spLocks/>
              </p:cNvSpPr>
              <p:nvPr/>
            </p:nvSpPr>
            <p:spPr bwMode="auto">
              <a:xfrm>
                <a:off x="5543339" y="2070126"/>
                <a:ext cx="164147" cy="148364"/>
              </a:xfrm>
              <a:custGeom>
                <a:avLst/>
                <a:gdLst>
                  <a:gd name="T0" fmla="*/ 29 w 156"/>
                  <a:gd name="T1" fmla="*/ 104 h 141"/>
                  <a:gd name="T2" fmla="*/ 34 w 156"/>
                  <a:gd name="T3" fmla="*/ 117 h 141"/>
                  <a:gd name="T4" fmla="*/ 26 w 156"/>
                  <a:gd name="T5" fmla="*/ 115 h 141"/>
                  <a:gd name="T6" fmla="*/ 0 w 156"/>
                  <a:gd name="T7" fmla="*/ 98 h 141"/>
                  <a:gd name="T8" fmla="*/ 3 w 156"/>
                  <a:gd name="T9" fmla="*/ 109 h 141"/>
                  <a:gd name="T10" fmla="*/ 14 w 156"/>
                  <a:gd name="T11" fmla="*/ 127 h 141"/>
                  <a:gd name="T12" fmla="*/ 27 w 156"/>
                  <a:gd name="T13" fmla="*/ 136 h 141"/>
                  <a:gd name="T14" fmla="*/ 40 w 156"/>
                  <a:gd name="T15" fmla="*/ 140 h 141"/>
                  <a:gd name="T16" fmla="*/ 66 w 156"/>
                  <a:gd name="T17" fmla="*/ 140 h 141"/>
                  <a:gd name="T18" fmla="*/ 108 w 156"/>
                  <a:gd name="T19" fmla="*/ 131 h 141"/>
                  <a:gd name="T20" fmla="*/ 144 w 156"/>
                  <a:gd name="T21" fmla="*/ 74 h 141"/>
                  <a:gd name="T22" fmla="*/ 118 w 156"/>
                  <a:gd name="T23" fmla="*/ 55 h 141"/>
                  <a:gd name="T24" fmla="*/ 93 w 156"/>
                  <a:gd name="T25" fmla="*/ 29 h 141"/>
                  <a:gd name="T26" fmla="*/ 77 w 156"/>
                  <a:gd name="T27" fmla="*/ 6 h 141"/>
                  <a:gd name="T28" fmla="*/ 71 w 156"/>
                  <a:gd name="T29" fmla="*/ 2 h 141"/>
                  <a:gd name="T30" fmla="*/ 65 w 156"/>
                  <a:gd name="T31" fmla="*/ 10 h 141"/>
                  <a:gd name="T32" fmla="*/ 69 w 156"/>
                  <a:gd name="T33" fmla="*/ 23 h 141"/>
                  <a:gd name="T34" fmla="*/ 73 w 156"/>
                  <a:gd name="T35" fmla="*/ 34 h 141"/>
                  <a:gd name="T36" fmla="*/ 79 w 156"/>
                  <a:gd name="T37" fmla="*/ 47 h 141"/>
                  <a:gd name="T38" fmla="*/ 80 w 156"/>
                  <a:gd name="T39" fmla="*/ 49 h 141"/>
                  <a:gd name="T40" fmla="*/ 79 w 156"/>
                  <a:gd name="T41" fmla="*/ 48 h 141"/>
                  <a:gd name="T42" fmla="*/ 76 w 156"/>
                  <a:gd name="T43" fmla="*/ 44 h 141"/>
                  <a:gd name="T44" fmla="*/ 72 w 156"/>
                  <a:gd name="T45" fmla="*/ 40 h 141"/>
                  <a:gd name="T46" fmla="*/ 69 w 156"/>
                  <a:gd name="T47" fmla="*/ 36 h 141"/>
                  <a:gd name="T48" fmla="*/ 66 w 156"/>
                  <a:gd name="T49" fmla="*/ 34 h 141"/>
                  <a:gd name="T50" fmla="*/ 64 w 156"/>
                  <a:gd name="T51" fmla="*/ 34 h 141"/>
                  <a:gd name="T52" fmla="*/ 64 w 156"/>
                  <a:gd name="T53" fmla="*/ 38 h 141"/>
                  <a:gd name="T54" fmla="*/ 67 w 156"/>
                  <a:gd name="T55" fmla="*/ 45 h 141"/>
                  <a:gd name="T56" fmla="*/ 64 w 156"/>
                  <a:gd name="T57" fmla="*/ 45 h 141"/>
                  <a:gd name="T58" fmla="*/ 56 w 156"/>
                  <a:gd name="T59" fmla="*/ 30 h 141"/>
                  <a:gd name="T60" fmla="*/ 53 w 156"/>
                  <a:gd name="T61" fmla="*/ 22 h 141"/>
                  <a:gd name="T62" fmla="*/ 67 w 156"/>
                  <a:gd name="T63" fmla="*/ 60 h 141"/>
                  <a:gd name="T64" fmla="*/ 56 w 156"/>
                  <a:gd name="T65" fmla="*/ 54 h 141"/>
                  <a:gd name="T66" fmla="*/ 44 w 156"/>
                  <a:gd name="T67" fmla="*/ 43 h 141"/>
                  <a:gd name="T68" fmla="*/ 46 w 156"/>
                  <a:gd name="T69" fmla="*/ 56 h 141"/>
                  <a:gd name="T70" fmla="*/ 52 w 156"/>
                  <a:gd name="T71" fmla="*/ 67 h 141"/>
                  <a:gd name="T72" fmla="*/ 54 w 156"/>
                  <a:gd name="T73" fmla="*/ 70 h 141"/>
                  <a:gd name="T74" fmla="*/ 57 w 156"/>
                  <a:gd name="T75" fmla="*/ 73 h 141"/>
                  <a:gd name="T76" fmla="*/ 56 w 156"/>
                  <a:gd name="T77" fmla="*/ 74 h 141"/>
                  <a:gd name="T78" fmla="*/ 53 w 156"/>
                  <a:gd name="T79" fmla="*/ 72 h 141"/>
                  <a:gd name="T80" fmla="*/ 48 w 156"/>
                  <a:gd name="T81" fmla="*/ 67 h 141"/>
                  <a:gd name="T82" fmla="*/ 45 w 156"/>
                  <a:gd name="T83" fmla="*/ 61 h 141"/>
                  <a:gd name="T84" fmla="*/ 41 w 156"/>
                  <a:gd name="T85" fmla="*/ 56 h 141"/>
                  <a:gd name="T86" fmla="*/ 40 w 156"/>
                  <a:gd name="T87" fmla="*/ 55 h 141"/>
                  <a:gd name="T88" fmla="*/ 44 w 156"/>
                  <a:gd name="T89" fmla="*/ 63 h 141"/>
                  <a:gd name="T90" fmla="*/ 53 w 156"/>
                  <a:gd name="T91" fmla="*/ 83 h 141"/>
                  <a:gd name="T92" fmla="*/ 53 w 156"/>
                  <a:gd name="T93" fmla="*/ 83 h 141"/>
                  <a:gd name="T94" fmla="*/ 50 w 156"/>
                  <a:gd name="T95" fmla="*/ 80 h 141"/>
                  <a:gd name="T96" fmla="*/ 45 w 156"/>
                  <a:gd name="T97" fmla="*/ 75 h 141"/>
                  <a:gd name="T98" fmla="*/ 40 w 156"/>
                  <a:gd name="T99" fmla="*/ 70 h 141"/>
                  <a:gd name="T100" fmla="*/ 37 w 156"/>
                  <a:gd name="T101" fmla="*/ 67 h 141"/>
                  <a:gd name="T102" fmla="*/ 38 w 156"/>
                  <a:gd name="T103" fmla="*/ 68 h 141"/>
                  <a:gd name="T104" fmla="*/ 43 w 156"/>
                  <a:gd name="T105" fmla="*/ 81 h 141"/>
                  <a:gd name="T106" fmla="*/ 50 w 156"/>
                  <a:gd name="T107" fmla="*/ 95 h 141"/>
                  <a:gd name="T108" fmla="*/ 46 w 156"/>
                  <a:gd name="T109" fmla="*/ 96 h 141"/>
                  <a:gd name="T110" fmla="*/ 34 w 156"/>
                  <a:gd name="T111" fmla="*/ 93 h 141"/>
                  <a:gd name="T112" fmla="*/ 24 w 156"/>
                  <a:gd name="T113" fmla="*/ 9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6" h="141">
                    <a:moveTo>
                      <a:pt x="24" y="92"/>
                    </a:moveTo>
                    <a:lnTo>
                      <a:pt x="29" y="104"/>
                    </a:lnTo>
                    <a:lnTo>
                      <a:pt x="34" y="112"/>
                    </a:lnTo>
                    <a:lnTo>
                      <a:pt x="34" y="117"/>
                    </a:lnTo>
                    <a:lnTo>
                      <a:pt x="32" y="118"/>
                    </a:lnTo>
                    <a:lnTo>
                      <a:pt x="26" y="115"/>
                    </a:lnTo>
                    <a:lnTo>
                      <a:pt x="15" y="108"/>
                    </a:lnTo>
                    <a:lnTo>
                      <a:pt x="0" y="98"/>
                    </a:lnTo>
                    <a:lnTo>
                      <a:pt x="1" y="102"/>
                    </a:lnTo>
                    <a:lnTo>
                      <a:pt x="3" y="109"/>
                    </a:lnTo>
                    <a:lnTo>
                      <a:pt x="7" y="118"/>
                    </a:lnTo>
                    <a:lnTo>
                      <a:pt x="14" y="127"/>
                    </a:lnTo>
                    <a:lnTo>
                      <a:pt x="25" y="134"/>
                    </a:lnTo>
                    <a:lnTo>
                      <a:pt x="27" y="136"/>
                    </a:lnTo>
                    <a:lnTo>
                      <a:pt x="32" y="138"/>
                    </a:lnTo>
                    <a:lnTo>
                      <a:pt x="40" y="140"/>
                    </a:lnTo>
                    <a:lnTo>
                      <a:pt x="52" y="141"/>
                    </a:lnTo>
                    <a:lnTo>
                      <a:pt x="66" y="140"/>
                    </a:lnTo>
                    <a:lnTo>
                      <a:pt x="85" y="138"/>
                    </a:lnTo>
                    <a:lnTo>
                      <a:pt x="108" y="131"/>
                    </a:lnTo>
                    <a:lnTo>
                      <a:pt x="156" y="79"/>
                    </a:lnTo>
                    <a:lnTo>
                      <a:pt x="144" y="74"/>
                    </a:lnTo>
                    <a:lnTo>
                      <a:pt x="131" y="66"/>
                    </a:lnTo>
                    <a:lnTo>
                      <a:pt x="118" y="55"/>
                    </a:lnTo>
                    <a:lnTo>
                      <a:pt x="105" y="42"/>
                    </a:lnTo>
                    <a:lnTo>
                      <a:pt x="93" y="29"/>
                    </a:lnTo>
                    <a:lnTo>
                      <a:pt x="84" y="17"/>
                    </a:lnTo>
                    <a:lnTo>
                      <a:pt x="77" y="6"/>
                    </a:lnTo>
                    <a:lnTo>
                      <a:pt x="72" y="0"/>
                    </a:lnTo>
                    <a:lnTo>
                      <a:pt x="71" y="2"/>
                    </a:lnTo>
                    <a:lnTo>
                      <a:pt x="69" y="5"/>
                    </a:lnTo>
                    <a:lnTo>
                      <a:pt x="65" y="10"/>
                    </a:lnTo>
                    <a:lnTo>
                      <a:pt x="65" y="16"/>
                    </a:lnTo>
                    <a:lnTo>
                      <a:pt x="69" y="23"/>
                    </a:lnTo>
                    <a:lnTo>
                      <a:pt x="71" y="27"/>
                    </a:lnTo>
                    <a:lnTo>
                      <a:pt x="73" y="34"/>
                    </a:lnTo>
                    <a:lnTo>
                      <a:pt x="77" y="41"/>
                    </a:lnTo>
                    <a:lnTo>
                      <a:pt x="79" y="47"/>
                    </a:lnTo>
                    <a:lnTo>
                      <a:pt x="80" y="49"/>
                    </a:lnTo>
                    <a:lnTo>
                      <a:pt x="80" y="49"/>
                    </a:lnTo>
                    <a:lnTo>
                      <a:pt x="80" y="49"/>
                    </a:lnTo>
                    <a:lnTo>
                      <a:pt x="79" y="48"/>
                    </a:lnTo>
                    <a:lnTo>
                      <a:pt x="78" y="45"/>
                    </a:lnTo>
                    <a:lnTo>
                      <a:pt x="76" y="44"/>
                    </a:lnTo>
                    <a:lnTo>
                      <a:pt x="75" y="42"/>
                    </a:lnTo>
                    <a:lnTo>
                      <a:pt x="72" y="40"/>
                    </a:lnTo>
                    <a:lnTo>
                      <a:pt x="71" y="38"/>
                    </a:lnTo>
                    <a:lnTo>
                      <a:pt x="69" y="36"/>
                    </a:lnTo>
                    <a:lnTo>
                      <a:pt x="67" y="35"/>
                    </a:lnTo>
                    <a:lnTo>
                      <a:pt x="66" y="34"/>
                    </a:lnTo>
                    <a:lnTo>
                      <a:pt x="65" y="34"/>
                    </a:lnTo>
                    <a:lnTo>
                      <a:pt x="64" y="34"/>
                    </a:lnTo>
                    <a:lnTo>
                      <a:pt x="64" y="36"/>
                    </a:lnTo>
                    <a:lnTo>
                      <a:pt x="64" y="38"/>
                    </a:lnTo>
                    <a:lnTo>
                      <a:pt x="65" y="41"/>
                    </a:lnTo>
                    <a:lnTo>
                      <a:pt x="67" y="45"/>
                    </a:lnTo>
                    <a:lnTo>
                      <a:pt x="70" y="51"/>
                    </a:lnTo>
                    <a:lnTo>
                      <a:pt x="64" y="45"/>
                    </a:lnTo>
                    <a:lnTo>
                      <a:pt x="59" y="38"/>
                    </a:lnTo>
                    <a:lnTo>
                      <a:pt x="56" y="30"/>
                    </a:lnTo>
                    <a:lnTo>
                      <a:pt x="53" y="24"/>
                    </a:lnTo>
                    <a:lnTo>
                      <a:pt x="53" y="22"/>
                    </a:lnTo>
                    <a:lnTo>
                      <a:pt x="63" y="53"/>
                    </a:lnTo>
                    <a:lnTo>
                      <a:pt x="67" y="60"/>
                    </a:lnTo>
                    <a:lnTo>
                      <a:pt x="45" y="37"/>
                    </a:lnTo>
                    <a:lnTo>
                      <a:pt x="56" y="54"/>
                    </a:lnTo>
                    <a:lnTo>
                      <a:pt x="53" y="54"/>
                    </a:lnTo>
                    <a:lnTo>
                      <a:pt x="44" y="43"/>
                    </a:lnTo>
                    <a:lnTo>
                      <a:pt x="44" y="48"/>
                    </a:lnTo>
                    <a:lnTo>
                      <a:pt x="46" y="56"/>
                    </a:lnTo>
                    <a:lnTo>
                      <a:pt x="51" y="64"/>
                    </a:lnTo>
                    <a:lnTo>
                      <a:pt x="52" y="67"/>
                    </a:lnTo>
                    <a:lnTo>
                      <a:pt x="53" y="68"/>
                    </a:lnTo>
                    <a:lnTo>
                      <a:pt x="54" y="70"/>
                    </a:lnTo>
                    <a:lnTo>
                      <a:pt x="56" y="72"/>
                    </a:lnTo>
                    <a:lnTo>
                      <a:pt x="57" y="73"/>
                    </a:lnTo>
                    <a:lnTo>
                      <a:pt x="57" y="74"/>
                    </a:lnTo>
                    <a:lnTo>
                      <a:pt x="56" y="74"/>
                    </a:lnTo>
                    <a:lnTo>
                      <a:pt x="54" y="73"/>
                    </a:lnTo>
                    <a:lnTo>
                      <a:pt x="53" y="72"/>
                    </a:lnTo>
                    <a:lnTo>
                      <a:pt x="51" y="69"/>
                    </a:lnTo>
                    <a:lnTo>
                      <a:pt x="48" y="67"/>
                    </a:lnTo>
                    <a:lnTo>
                      <a:pt x="47" y="64"/>
                    </a:lnTo>
                    <a:lnTo>
                      <a:pt x="45" y="61"/>
                    </a:lnTo>
                    <a:lnTo>
                      <a:pt x="43" y="59"/>
                    </a:lnTo>
                    <a:lnTo>
                      <a:pt x="41" y="56"/>
                    </a:lnTo>
                    <a:lnTo>
                      <a:pt x="40" y="55"/>
                    </a:lnTo>
                    <a:lnTo>
                      <a:pt x="40" y="55"/>
                    </a:lnTo>
                    <a:lnTo>
                      <a:pt x="41" y="57"/>
                    </a:lnTo>
                    <a:lnTo>
                      <a:pt x="44" y="63"/>
                    </a:lnTo>
                    <a:lnTo>
                      <a:pt x="47" y="73"/>
                    </a:lnTo>
                    <a:lnTo>
                      <a:pt x="53" y="83"/>
                    </a:lnTo>
                    <a:lnTo>
                      <a:pt x="53" y="83"/>
                    </a:lnTo>
                    <a:lnTo>
                      <a:pt x="53" y="83"/>
                    </a:lnTo>
                    <a:lnTo>
                      <a:pt x="51" y="82"/>
                    </a:lnTo>
                    <a:lnTo>
                      <a:pt x="50" y="80"/>
                    </a:lnTo>
                    <a:lnTo>
                      <a:pt x="47" y="77"/>
                    </a:lnTo>
                    <a:lnTo>
                      <a:pt x="45" y="75"/>
                    </a:lnTo>
                    <a:lnTo>
                      <a:pt x="43" y="73"/>
                    </a:lnTo>
                    <a:lnTo>
                      <a:pt x="40" y="70"/>
                    </a:lnTo>
                    <a:lnTo>
                      <a:pt x="39" y="68"/>
                    </a:lnTo>
                    <a:lnTo>
                      <a:pt x="37" y="67"/>
                    </a:lnTo>
                    <a:lnTo>
                      <a:pt x="37" y="66"/>
                    </a:lnTo>
                    <a:lnTo>
                      <a:pt x="38" y="68"/>
                    </a:lnTo>
                    <a:lnTo>
                      <a:pt x="40" y="74"/>
                    </a:lnTo>
                    <a:lnTo>
                      <a:pt x="43" y="81"/>
                    </a:lnTo>
                    <a:lnTo>
                      <a:pt x="46" y="88"/>
                    </a:lnTo>
                    <a:lnTo>
                      <a:pt x="50" y="95"/>
                    </a:lnTo>
                    <a:lnTo>
                      <a:pt x="50" y="96"/>
                    </a:lnTo>
                    <a:lnTo>
                      <a:pt x="46" y="96"/>
                    </a:lnTo>
                    <a:lnTo>
                      <a:pt x="40" y="95"/>
                    </a:lnTo>
                    <a:lnTo>
                      <a:pt x="34" y="93"/>
                    </a:lnTo>
                    <a:lnTo>
                      <a:pt x="28" y="91"/>
                    </a:lnTo>
                    <a:lnTo>
                      <a:pt x="24" y="91"/>
                    </a:lnTo>
                    <a:lnTo>
                      <a:pt x="24" y="9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5" name="Freeform 632"/>
              <p:cNvSpPr>
                <a:spLocks/>
              </p:cNvSpPr>
              <p:nvPr/>
            </p:nvSpPr>
            <p:spPr bwMode="auto">
              <a:xfrm>
                <a:off x="5515981" y="2106954"/>
                <a:ext cx="268317" cy="122058"/>
              </a:xfrm>
              <a:custGeom>
                <a:avLst/>
                <a:gdLst>
                  <a:gd name="T0" fmla="*/ 255 w 255"/>
                  <a:gd name="T1" fmla="*/ 9 h 116"/>
                  <a:gd name="T2" fmla="*/ 251 w 255"/>
                  <a:gd name="T3" fmla="*/ 0 h 116"/>
                  <a:gd name="T4" fmla="*/ 240 w 255"/>
                  <a:gd name="T5" fmla="*/ 5 h 116"/>
                  <a:gd name="T6" fmla="*/ 237 w 255"/>
                  <a:gd name="T7" fmla="*/ 6 h 116"/>
                  <a:gd name="T8" fmla="*/ 225 w 255"/>
                  <a:gd name="T9" fmla="*/ 13 h 116"/>
                  <a:gd name="T10" fmla="*/ 204 w 255"/>
                  <a:gd name="T11" fmla="*/ 28 h 116"/>
                  <a:gd name="T12" fmla="*/ 184 w 255"/>
                  <a:gd name="T13" fmla="*/ 45 h 116"/>
                  <a:gd name="T14" fmla="*/ 165 w 255"/>
                  <a:gd name="T15" fmla="*/ 63 h 116"/>
                  <a:gd name="T16" fmla="*/ 144 w 255"/>
                  <a:gd name="T17" fmla="*/ 79 h 116"/>
                  <a:gd name="T18" fmla="*/ 125 w 255"/>
                  <a:gd name="T19" fmla="*/ 93 h 116"/>
                  <a:gd name="T20" fmla="*/ 115 w 255"/>
                  <a:gd name="T21" fmla="*/ 99 h 116"/>
                  <a:gd name="T22" fmla="*/ 118 w 255"/>
                  <a:gd name="T23" fmla="*/ 103 h 116"/>
                  <a:gd name="T24" fmla="*/ 118 w 255"/>
                  <a:gd name="T25" fmla="*/ 97 h 116"/>
                  <a:gd name="T26" fmla="*/ 115 w 255"/>
                  <a:gd name="T27" fmla="*/ 99 h 116"/>
                  <a:gd name="T28" fmla="*/ 118 w 255"/>
                  <a:gd name="T29" fmla="*/ 103 h 116"/>
                  <a:gd name="T30" fmla="*/ 118 w 255"/>
                  <a:gd name="T31" fmla="*/ 97 h 116"/>
                  <a:gd name="T32" fmla="*/ 108 w 255"/>
                  <a:gd name="T33" fmla="*/ 102 h 116"/>
                  <a:gd name="T34" fmla="*/ 96 w 255"/>
                  <a:gd name="T35" fmla="*/ 104 h 116"/>
                  <a:gd name="T36" fmla="*/ 84 w 255"/>
                  <a:gd name="T37" fmla="*/ 105 h 116"/>
                  <a:gd name="T38" fmla="*/ 71 w 255"/>
                  <a:gd name="T39" fmla="*/ 104 h 116"/>
                  <a:gd name="T40" fmla="*/ 59 w 255"/>
                  <a:gd name="T41" fmla="*/ 103 h 116"/>
                  <a:gd name="T42" fmla="*/ 48 w 255"/>
                  <a:gd name="T43" fmla="*/ 99 h 116"/>
                  <a:gd name="T44" fmla="*/ 48 w 255"/>
                  <a:gd name="T45" fmla="*/ 105 h 116"/>
                  <a:gd name="T46" fmla="*/ 52 w 255"/>
                  <a:gd name="T47" fmla="*/ 102 h 116"/>
                  <a:gd name="T48" fmla="*/ 48 w 255"/>
                  <a:gd name="T49" fmla="*/ 99 h 116"/>
                  <a:gd name="T50" fmla="*/ 48 w 255"/>
                  <a:gd name="T51" fmla="*/ 105 h 116"/>
                  <a:gd name="T52" fmla="*/ 52 w 255"/>
                  <a:gd name="T53" fmla="*/ 102 h 116"/>
                  <a:gd name="T54" fmla="*/ 33 w 255"/>
                  <a:gd name="T55" fmla="*/ 92 h 116"/>
                  <a:gd name="T56" fmla="*/ 25 w 255"/>
                  <a:gd name="T57" fmla="*/ 85 h 116"/>
                  <a:gd name="T58" fmla="*/ 16 w 255"/>
                  <a:gd name="T59" fmla="*/ 77 h 116"/>
                  <a:gd name="T60" fmla="*/ 8 w 255"/>
                  <a:gd name="T61" fmla="*/ 67 h 116"/>
                  <a:gd name="T62" fmla="*/ 0 w 255"/>
                  <a:gd name="T63" fmla="*/ 74 h 116"/>
                  <a:gd name="T64" fmla="*/ 18 w 255"/>
                  <a:gd name="T65" fmla="*/ 92 h 116"/>
                  <a:gd name="T66" fmla="*/ 26 w 255"/>
                  <a:gd name="T67" fmla="*/ 99 h 116"/>
                  <a:gd name="T68" fmla="*/ 45 w 255"/>
                  <a:gd name="T69" fmla="*/ 109 h 116"/>
                  <a:gd name="T70" fmla="*/ 59 w 255"/>
                  <a:gd name="T71" fmla="*/ 114 h 116"/>
                  <a:gd name="T72" fmla="*/ 71 w 255"/>
                  <a:gd name="T73" fmla="*/ 115 h 116"/>
                  <a:gd name="T74" fmla="*/ 84 w 255"/>
                  <a:gd name="T75" fmla="*/ 116 h 116"/>
                  <a:gd name="T76" fmla="*/ 96 w 255"/>
                  <a:gd name="T77" fmla="*/ 115 h 116"/>
                  <a:gd name="T78" fmla="*/ 108 w 255"/>
                  <a:gd name="T79" fmla="*/ 112 h 116"/>
                  <a:gd name="T80" fmla="*/ 118 w 255"/>
                  <a:gd name="T81" fmla="*/ 108 h 116"/>
                  <a:gd name="T82" fmla="*/ 122 w 255"/>
                  <a:gd name="T83" fmla="*/ 106 h 116"/>
                  <a:gd name="T84" fmla="*/ 133 w 255"/>
                  <a:gd name="T85" fmla="*/ 101 h 116"/>
                  <a:gd name="T86" fmla="*/ 152 w 255"/>
                  <a:gd name="T87" fmla="*/ 86 h 116"/>
                  <a:gd name="T88" fmla="*/ 172 w 255"/>
                  <a:gd name="T89" fmla="*/ 70 h 116"/>
                  <a:gd name="T90" fmla="*/ 191 w 255"/>
                  <a:gd name="T91" fmla="*/ 52 h 116"/>
                  <a:gd name="T92" fmla="*/ 211 w 255"/>
                  <a:gd name="T93" fmla="*/ 35 h 116"/>
                  <a:gd name="T94" fmla="*/ 232 w 255"/>
                  <a:gd name="T95" fmla="*/ 20 h 116"/>
                  <a:gd name="T96" fmla="*/ 244 w 255"/>
                  <a:gd name="T97" fmla="*/ 13 h 116"/>
                  <a:gd name="T98" fmla="*/ 240 w 255"/>
                  <a:gd name="T99" fmla="*/ 9 h 116"/>
                  <a:gd name="T100" fmla="*/ 240 w 255"/>
                  <a:gd name="T101" fmla="*/ 15 h 116"/>
                  <a:gd name="T102" fmla="*/ 244 w 255"/>
                  <a:gd name="T103" fmla="*/ 13 h 116"/>
                  <a:gd name="T104" fmla="*/ 240 w 255"/>
                  <a:gd name="T105" fmla="*/ 9 h 116"/>
                  <a:gd name="T106" fmla="*/ 240 w 255"/>
                  <a:gd name="T107" fmla="*/ 15 h 116"/>
                  <a:gd name="T108" fmla="*/ 255 w 255"/>
                  <a:gd name="T109" fmla="*/ 9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55" h="116">
                    <a:moveTo>
                      <a:pt x="255" y="9"/>
                    </a:moveTo>
                    <a:lnTo>
                      <a:pt x="251" y="0"/>
                    </a:lnTo>
                    <a:lnTo>
                      <a:pt x="240" y="5"/>
                    </a:lnTo>
                    <a:lnTo>
                      <a:pt x="237" y="6"/>
                    </a:lnTo>
                    <a:lnTo>
                      <a:pt x="225" y="13"/>
                    </a:lnTo>
                    <a:lnTo>
                      <a:pt x="204" y="28"/>
                    </a:lnTo>
                    <a:lnTo>
                      <a:pt x="184" y="45"/>
                    </a:lnTo>
                    <a:lnTo>
                      <a:pt x="165" y="63"/>
                    </a:lnTo>
                    <a:lnTo>
                      <a:pt x="144" y="79"/>
                    </a:lnTo>
                    <a:lnTo>
                      <a:pt x="125" y="93"/>
                    </a:lnTo>
                    <a:lnTo>
                      <a:pt x="115" y="99"/>
                    </a:lnTo>
                    <a:lnTo>
                      <a:pt x="118" y="103"/>
                    </a:lnTo>
                    <a:lnTo>
                      <a:pt x="118" y="97"/>
                    </a:lnTo>
                    <a:lnTo>
                      <a:pt x="115" y="99"/>
                    </a:lnTo>
                    <a:lnTo>
                      <a:pt x="118" y="103"/>
                    </a:lnTo>
                    <a:lnTo>
                      <a:pt x="118" y="97"/>
                    </a:lnTo>
                    <a:lnTo>
                      <a:pt x="108" y="102"/>
                    </a:lnTo>
                    <a:lnTo>
                      <a:pt x="96" y="104"/>
                    </a:lnTo>
                    <a:lnTo>
                      <a:pt x="84" y="105"/>
                    </a:lnTo>
                    <a:lnTo>
                      <a:pt x="71" y="104"/>
                    </a:lnTo>
                    <a:lnTo>
                      <a:pt x="59" y="103"/>
                    </a:lnTo>
                    <a:lnTo>
                      <a:pt x="48" y="99"/>
                    </a:lnTo>
                    <a:lnTo>
                      <a:pt x="48" y="105"/>
                    </a:lnTo>
                    <a:lnTo>
                      <a:pt x="52" y="102"/>
                    </a:lnTo>
                    <a:lnTo>
                      <a:pt x="48" y="99"/>
                    </a:lnTo>
                    <a:lnTo>
                      <a:pt x="48" y="105"/>
                    </a:lnTo>
                    <a:lnTo>
                      <a:pt x="52" y="102"/>
                    </a:lnTo>
                    <a:lnTo>
                      <a:pt x="33" y="92"/>
                    </a:lnTo>
                    <a:lnTo>
                      <a:pt x="25" y="85"/>
                    </a:lnTo>
                    <a:lnTo>
                      <a:pt x="16" y="77"/>
                    </a:lnTo>
                    <a:lnTo>
                      <a:pt x="8" y="67"/>
                    </a:lnTo>
                    <a:lnTo>
                      <a:pt x="0" y="74"/>
                    </a:lnTo>
                    <a:lnTo>
                      <a:pt x="18" y="92"/>
                    </a:lnTo>
                    <a:lnTo>
                      <a:pt x="26" y="99"/>
                    </a:lnTo>
                    <a:lnTo>
                      <a:pt x="45" y="109"/>
                    </a:lnTo>
                    <a:lnTo>
                      <a:pt x="59" y="114"/>
                    </a:lnTo>
                    <a:lnTo>
                      <a:pt x="71" y="115"/>
                    </a:lnTo>
                    <a:lnTo>
                      <a:pt x="84" y="116"/>
                    </a:lnTo>
                    <a:lnTo>
                      <a:pt x="96" y="115"/>
                    </a:lnTo>
                    <a:lnTo>
                      <a:pt x="108" y="112"/>
                    </a:lnTo>
                    <a:lnTo>
                      <a:pt x="118" y="108"/>
                    </a:lnTo>
                    <a:lnTo>
                      <a:pt x="122" y="106"/>
                    </a:lnTo>
                    <a:lnTo>
                      <a:pt x="133" y="101"/>
                    </a:lnTo>
                    <a:lnTo>
                      <a:pt x="152" y="86"/>
                    </a:lnTo>
                    <a:lnTo>
                      <a:pt x="172" y="70"/>
                    </a:lnTo>
                    <a:lnTo>
                      <a:pt x="191" y="52"/>
                    </a:lnTo>
                    <a:lnTo>
                      <a:pt x="211" y="35"/>
                    </a:lnTo>
                    <a:lnTo>
                      <a:pt x="232" y="20"/>
                    </a:lnTo>
                    <a:lnTo>
                      <a:pt x="244" y="13"/>
                    </a:lnTo>
                    <a:lnTo>
                      <a:pt x="240" y="9"/>
                    </a:lnTo>
                    <a:lnTo>
                      <a:pt x="240" y="15"/>
                    </a:lnTo>
                    <a:lnTo>
                      <a:pt x="244" y="13"/>
                    </a:lnTo>
                    <a:lnTo>
                      <a:pt x="240" y="9"/>
                    </a:lnTo>
                    <a:lnTo>
                      <a:pt x="240" y="15"/>
                    </a:lnTo>
                    <a:lnTo>
                      <a:pt x="255" y="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6" name="Freeform 633"/>
              <p:cNvSpPr>
                <a:spLocks/>
              </p:cNvSpPr>
              <p:nvPr/>
            </p:nvSpPr>
            <p:spPr bwMode="auto">
              <a:xfrm>
                <a:off x="6353550" y="1905980"/>
                <a:ext cx="652377" cy="385113"/>
              </a:xfrm>
              <a:custGeom>
                <a:avLst/>
                <a:gdLst>
                  <a:gd name="T0" fmla="*/ 16 w 620"/>
                  <a:gd name="T1" fmla="*/ 225 h 366"/>
                  <a:gd name="T2" fmla="*/ 47 w 620"/>
                  <a:gd name="T3" fmla="*/ 270 h 366"/>
                  <a:gd name="T4" fmla="*/ 79 w 620"/>
                  <a:gd name="T5" fmla="*/ 312 h 366"/>
                  <a:gd name="T6" fmla="*/ 115 w 620"/>
                  <a:gd name="T7" fmla="*/ 345 h 366"/>
                  <a:gd name="T8" fmla="*/ 159 w 620"/>
                  <a:gd name="T9" fmla="*/ 364 h 366"/>
                  <a:gd name="T10" fmla="*/ 209 w 620"/>
                  <a:gd name="T11" fmla="*/ 364 h 366"/>
                  <a:gd name="T12" fmla="*/ 248 w 620"/>
                  <a:gd name="T13" fmla="*/ 350 h 366"/>
                  <a:gd name="T14" fmla="*/ 280 w 620"/>
                  <a:gd name="T15" fmla="*/ 324 h 366"/>
                  <a:gd name="T16" fmla="*/ 309 w 620"/>
                  <a:gd name="T17" fmla="*/ 290 h 366"/>
                  <a:gd name="T18" fmla="*/ 341 w 620"/>
                  <a:gd name="T19" fmla="*/ 256 h 366"/>
                  <a:gd name="T20" fmla="*/ 368 w 620"/>
                  <a:gd name="T21" fmla="*/ 249 h 366"/>
                  <a:gd name="T22" fmla="*/ 385 w 620"/>
                  <a:gd name="T23" fmla="*/ 271 h 366"/>
                  <a:gd name="T24" fmla="*/ 405 w 620"/>
                  <a:gd name="T25" fmla="*/ 287 h 366"/>
                  <a:gd name="T26" fmla="*/ 439 w 620"/>
                  <a:gd name="T27" fmla="*/ 287 h 366"/>
                  <a:gd name="T28" fmla="*/ 477 w 620"/>
                  <a:gd name="T29" fmla="*/ 271 h 366"/>
                  <a:gd name="T30" fmla="*/ 510 w 620"/>
                  <a:gd name="T31" fmla="*/ 248 h 366"/>
                  <a:gd name="T32" fmla="*/ 546 w 620"/>
                  <a:gd name="T33" fmla="*/ 222 h 366"/>
                  <a:gd name="T34" fmla="*/ 577 w 620"/>
                  <a:gd name="T35" fmla="*/ 199 h 366"/>
                  <a:gd name="T36" fmla="*/ 603 w 620"/>
                  <a:gd name="T37" fmla="*/ 177 h 366"/>
                  <a:gd name="T38" fmla="*/ 618 w 620"/>
                  <a:gd name="T39" fmla="*/ 147 h 366"/>
                  <a:gd name="T40" fmla="*/ 619 w 620"/>
                  <a:gd name="T41" fmla="*/ 110 h 366"/>
                  <a:gd name="T42" fmla="*/ 609 w 620"/>
                  <a:gd name="T43" fmla="*/ 77 h 366"/>
                  <a:gd name="T44" fmla="*/ 588 w 620"/>
                  <a:gd name="T45" fmla="*/ 53 h 366"/>
                  <a:gd name="T46" fmla="*/ 556 w 620"/>
                  <a:gd name="T47" fmla="*/ 44 h 366"/>
                  <a:gd name="T48" fmla="*/ 526 w 620"/>
                  <a:gd name="T49" fmla="*/ 51 h 366"/>
                  <a:gd name="T50" fmla="*/ 497 w 620"/>
                  <a:gd name="T51" fmla="*/ 71 h 366"/>
                  <a:gd name="T52" fmla="*/ 471 w 620"/>
                  <a:gd name="T53" fmla="*/ 70 h 366"/>
                  <a:gd name="T54" fmla="*/ 444 w 620"/>
                  <a:gd name="T55" fmla="*/ 41 h 366"/>
                  <a:gd name="T56" fmla="*/ 418 w 620"/>
                  <a:gd name="T57" fmla="*/ 19 h 366"/>
                  <a:gd name="T58" fmla="*/ 388 w 620"/>
                  <a:gd name="T59" fmla="*/ 4 h 366"/>
                  <a:gd name="T60" fmla="*/ 351 w 620"/>
                  <a:gd name="T61" fmla="*/ 1 h 366"/>
                  <a:gd name="T62" fmla="*/ 315 w 620"/>
                  <a:gd name="T63" fmla="*/ 15 h 366"/>
                  <a:gd name="T64" fmla="*/ 289 w 620"/>
                  <a:gd name="T65" fmla="*/ 44 h 366"/>
                  <a:gd name="T66" fmla="*/ 271 w 620"/>
                  <a:gd name="T67" fmla="*/ 81 h 366"/>
                  <a:gd name="T68" fmla="*/ 256 w 620"/>
                  <a:gd name="T69" fmla="*/ 120 h 366"/>
                  <a:gd name="T70" fmla="*/ 241 w 620"/>
                  <a:gd name="T71" fmla="*/ 156 h 366"/>
                  <a:gd name="T72" fmla="*/ 221 w 620"/>
                  <a:gd name="T73" fmla="*/ 187 h 366"/>
                  <a:gd name="T74" fmla="*/ 194 w 620"/>
                  <a:gd name="T75" fmla="*/ 204 h 366"/>
                  <a:gd name="T76" fmla="*/ 160 w 620"/>
                  <a:gd name="T77" fmla="*/ 205 h 366"/>
                  <a:gd name="T78" fmla="*/ 143 w 620"/>
                  <a:gd name="T79" fmla="*/ 197 h 366"/>
                  <a:gd name="T80" fmla="*/ 130 w 620"/>
                  <a:gd name="T81" fmla="*/ 185 h 366"/>
                  <a:gd name="T82" fmla="*/ 111 w 620"/>
                  <a:gd name="T83" fmla="*/ 175 h 366"/>
                  <a:gd name="T84" fmla="*/ 83 w 620"/>
                  <a:gd name="T85" fmla="*/ 172 h 366"/>
                  <a:gd name="T86" fmla="*/ 53 w 620"/>
                  <a:gd name="T87" fmla="*/ 180 h 366"/>
                  <a:gd name="T88" fmla="*/ 23 w 620"/>
                  <a:gd name="T89" fmla="*/ 192 h 366"/>
                  <a:gd name="T90" fmla="*/ 3 w 620"/>
                  <a:gd name="T91" fmla="*/ 201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20" h="366">
                    <a:moveTo>
                      <a:pt x="0" y="203"/>
                    </a:moveTo>
                    <a:lnTo>
                      <a:pt x="16" y="225"/>
                    </a:lnTo>
                    <a:lnTo>
                      <a:pt x="31" y="248"/>
                    </a:lnTo>
                    <a:lnTo>
                      <a:pt x="47" y="270"/>
                    </a:lnTo>
                    <a:lnTo>
                      <a:pt x="62" y="292"/>
                    </a:lnTo>
                    <a:lnTo>
                      <a:pt x="79" y="312"/>
                    </a:lnTo>
                    <a:lnTo>
                      <a:pt x="96" y="330"/>
                    </a:lnTo>
                    <a:lnTo>
                      <a:pt x="115" y="345"/>
                    </a:lnTo>
                    <a:lnTo>
                      <a:pt x="136" y="357"/>
                    </a:lnTo>
                    <a:lnTo>
                      <a:pt x="159" y="364"/>
                    </a:lnTo>
                    <a:lnTo>
                      <a:pt x="185" y="366"/>
                    </a:lnTo>
                    <a:lnTo>
                      <a:pt x="209" y="364"/>
                    </a:lnTo>
                    <a:lnTo>
                      <a:pt x="229" y="358"/>
                    </a:lnTo>
                    <a:lnTo>
                      <a:pt x="248" y="350"/>
                    </a:lnTo>
                    <a:lnTo>
                      <a:pt x="265" y="338"/>
                    </a:lnTo>
                    <a:lnTo>
                      <a:pt x="280" y="324"/>
                    </a:lnTo>
                    <a:lnTo>
                      <a:pt x="294" y="307"/>
                    </a:lnTo>
                    <a:lnTo>
                      <a:pt x="309" y="290"/>
                    </a:lnTo>
                    <a:lnTo>
                      <a:pt x="324" y="273"/>
                    </a:lnTo>
                    <a:lnTo>
                      <a:pt x="341" y="256"/>
                    </a:lnTo>
                    <a:lnTo>
                      <a:pt x="360" y="238"/>
                    </a:lnTo>
                    <a:lnTo>
                      <a:pt x="368" y="249"/>
                    </a:lnTo>
                    <a:lnTo>
                      <a:pt x="376" y="261"/>
                    </a:lnTo>
                    <a:lnTo>
                      <a:pt x="385" y="271"/>
                    </a:lnTo>
                    <a:lnTo>
                      <a:pt x="394" y="281"/>
                    </a:lnTo>
                    <a:lnTo>
                      <a:pt x="405" y="287"/>
                    </a:lnTo>
                    <a:lnTo>
                      <a:pt x="418" y="288"/>
                    </a:lnTo>
                    <a:lnTo>
                      <a:pt x="439" y="287"/>
                    </a:lnTo>
                    <a:lnTo>
                      <a:pt x="459" y="281"/>
                    </a:lnTo>
                    <a:lnTo>
                      <a:pt x="477" y="271"/>
                    </a:lnTo>
                    <a:lnTo>
                      <a:pt x="494" y="261"/>
                    </a:lnTo>
                    <a:lnTo>
                      <a:pt x="510" y="248"/>
                    </a:lnTo>
                    <a:lnTo>
                      <a:pt x="527" y="235"/>
                    </a:lnTo>
                    <a:lnTo>
                      <a:pt x="546" y="222"/>
                    </a:lnTo>
                    <a:lnTo>
                      <a:pt x="561" y="211"/>
                    </a:lnTo>
                    <a:lnTo>
                      <a:pt x="577" y="199"/>
                    </a:lnTo>
                    <a:lnTo>
                      <a:pt x="591" y="188"/>
                    </a:lnTo>
                    <a:lnTo>
                      <a:pt x="603" y="177"/>
                    </a:lnTo>
                    <a:lnTo>
                      <a:pt x="612" y="162"/>
                    </a:lnTo>
                    <a:lnTo>
                      <a:pt x="618" y="147"/>
                    </a:lnTo>
                    <a:lnTo>
                      <a:pt x="620" y="128"/>
                    </a:lnTo>
                    <a:lnTo>
                      <a:pt x="619" y="110"/>
                    </a:lnTo>
                    <a:lnTo>
                      <a:pt x="616" y="92"/>
                    </a:lnTo>
                    <a:lnTo>
                      <a:pt x="609" y="77"/>
                    </a:lnTo>
                    <a:lnTo>
                      <a:pt x="600" y="63"/>
                    </a:lnTo>
                    <a:lnTo>
                      <a:pt x="588" y="53"/>
                    </a:lnTo>
                    <a:lnTo>
                      <a:pt x="574" y="46"/>
                    </a:lnTo>
                    <a:lnTo>
                      <a:pt x="556" y="44"/>
                    </a:lnTo>
                    <a:lnTo>
                      <a:pt x="541" y="46"/>
                    </a:lnTo>
                    <a:lnTo>
                      <a:pt x="526" y="51"/>
                    </a:lnTo>
                    <a:lnTo>
                      <a:pt x="510" y="60"/>
                    </a:lnTo>
                    <a:lnTo>
                      <a:pt x="497" y="71"/>
                    </a:lnTo>
                    <a:lnTo>
                      <a:pt x="488" y="83"/>
                    </a:lnTo>
                    <a:lnTo>
                      <a:pt x="471" y="70"/>
                    </a:lnTo>
                    <a:lnTo>
                      <a:pt x="457" y="56"/>
                    </a:lnTo>
                    <a:lnTo>
                      <a:pt x="444" y="41"/>
                    </a:lnTo>
                    <a:lnTo>
                      <a:pt x="431" y="30"/>
                    </a:lnTo>
                    <a:lnTo>
                      <a:pt x="418" y="19"/>
                    </a:lnTo>
                    <a:lnTo>
                      <a:pt x="403" y="9"/>
                    </a:lnTo>
                    <a:lnTo>
                      <a:pt x="388" y="4"/>
                    </a:lnTo>
                    <a:lnTo>
                      <a:pt x="371" y="0"/>
                    </a:lnTo>
                    <a:lnTo>
                      <a:pt x="351" y="1"/>
                    </a:lnTo>
                    <a:lnTo>
                      <a:pt x="331" y="6"/>
                    </a:lnTo>
                    <a:lnTo>
                      <a:pt x="315" y="15"/>
                    </a:lnTo>
                    <a:lnTo>
                      <a:pt x="300" y="28"/>
                    </a:lnTo>
                    <a:lnTo>
                      <a:pt x="289" y="44"/>
                    </a:lnTo>
                    <a:lnTo>
                      <a:pt x="279" y="62"/>
                    </a:lnTo>
                    <a:lnTo>
                      <a:pt x="271" y="81"/>
                    </a:lnTo>
                    <a:lnTo>
                      <a:pt x="264" y="100"/>
                    </a:lnTo>
                    <a:lnTo>
                      <a:pt x="256" y="120"/>
                    </a:lnTo>
                    <a:lnTo>
                      <a:pt x="248" y="139"/>
                    </a:lnTo>
                    <a:lnTo>
                      <a:pt x="241" y="156"/>
                    </a:lnTo>
                    <a:lnTo>
                      <a:pt x="232" y="173"/>
                    </a:lnTo>
                    <a:lnTo>
                      <a:pt x="221" y="187"/>
                    </a:lnTo>
                    <a:lnTo>
                      <a:pt x="209" y="198"/>
                    </a:lnTo>
                    <a:lnTo>
                      <a:pt x="194" y="204"/>
                    </a:lnTo>
                    <a:lnTo>
                      <a:pt x="176" y="206"/>
                    </a:lnTo>
                    <a:lnTo>
                      <a:pt x="160" y="205"/>
                    </a:lnTo>
                    <a:lnTo>
                      <a:pt x="150" y="201"/>
                    </a:lnTo>
                    <a:lnTo>
                      <a:pt x="143" y="197"/>
                    </a:lnTo>
                    <a:lnTo>
                      <a:pt x="136" y="191"/>
                    </a:lnTo>
                    <a:lnTo>
                      <a:pt x="130" y="185"/>
                    </a:lnTo>
                    <a:lnTo>
                      <a:pt x="121" y="179"/>
                    </a:lnTo>
                    <a:lnTo>
                      <a:pt x="111" y="175"/>
                    </a:lnTo>
                    <a:lnTo>
                      <a:pt x="96" y="172"/>
                    </a:lnTo>
                    <a:lnTo>
                      <a:pt x="83" y="172"/>
                    </a:lnTo>
                    <a:lnTo>
                      <a:pt x="68" y="175"/>
                    </a:lnTo>
                    <a:lnTo>
                      <a:pt x="53" y="180"/>
                    </a:lnTo>
                    <a:lnTo>
                      <a:pt x="37" y="186"/>
                    </a:lnTo>
                    <a:lnTo>
                      <a:pt x="23" y="192"/>
                    </a:lnTo>
                    <a:lnTo>
                      <a:pt x="11" y="197"/>
                    </a:lnTo>
                    <a:lnTo>
                      <a:pt x="3" y="201"/>
                    </a:lnTo>
                    <a:lnTo>
                      <a:pt x="0" y="203"/>
                    </a:lnTo>
                    <a:close/>
                  </a:path>
                </a:pathLst>
              </a:custGeom>
              <a:solidFill>
                <a:srgbClr val="269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7" name="Freeform 634"/>
              <p:cNvSpPr>
                <a:spLocks noEditPoints="1"/>
              </p:cNvSpPr>
              <p:nvPr/>
            </p:nvSpPr>
            <p:spPr bwMode="auto">
              <a:xfrm>
                <a:off x="6347236" y="1901771"/>
                <a:ext cx="663952" cy="394583"/>
              </a:xfrm>
              <a:custGeom>
                <a:avLst/>
                <a:gdLst>
                  <a:gd name="T0" fmla="*/ 104 w 631"/>
                  <a:gd name="T1" fmla="*/ 341 h 375"/>
                  <a:gd name="T2" fmla="*/ 175 w 631"/>
                  <a:gd name="T3" fmla="*/ 374 h 375"/>
                  <a:gd name="T4" fmla="*/ 236 w 631"/>
                  <a:gd name="T5" fmla="*/ 367 h 375"/>
                  <a:gd name="T6" fmla="*/ 325 w 631"/>
                  <a:gd name="T7" fmla="*/ 288 h 375"/>
                  <a:gd name="T8" fmla="*/ 375 w 631"/>
                  <a:gd name="T9" fmla="*/ 262 h 375"/>
                  <a:gd name="T10" fmla="*/ 413 w 631"/>
                  <a:gd name="T11" fmla="*/ 294 h 375"/>
                  <a:gd name="T12" fmla="*/ 478 w 631"/>
                  <a:gd name="T13" fmla="*/ 281 h 375"/>
                  <a:gd name="T14" fmla="*/ 554 w 631"/>
                  <a:gd name="T15" fmla="*/ 229 h 375"/>
                  <a:gd name="T16" fmla="*/ 623 w 631"/>
                  <a:gd name="T17" fmla="*/ 166 h 375"/>
                  <a:gd name="T18" fmla="*/ 621 w 631"/>
                  <a:gd name="T19" fmla="*/ 83 h 375"/>
                  <a:gd name="T20" fmla="*/ 578 w 631"/>
                  <a:gd name="T21" fmla="*/ 45 h 375"/>
                  <a:gd name="T22" fmla="*/ 530 w 631"/>
                  <a:gd name="T23" fmla="*/ 51 h 375"/>
                  <a:gd name="T24" fmla="*/ 494 w 631"/>
                  <a:gd name="T25" fmla="*/ 87 h 375"/>
                  <a:gd name="T26" fmla="*/ 433 w 631"/>
                  <a:gd name="T27" fmla="*/ 24 h 375"/>
                  <a:gd name="T28" fmla="*/ 369 w 631"/>
                  <a:gd name="T29" fmla="*/ 0 h 375"/>
                  <a:gd name="T30" fmla="*/ 295 w 631"/>
                  <a:gd name="T31" fmla="*/ 41 h 375"/>
                  <a:gd name="T32" fmla="*/ 254 w 631"/>
                  <a:gd name="T33" fmla="*/ 132 h 375"/>
                  <a:gd name="T34" fmla="*/ 252 w 631"/>
                  <a:gd name="T35" fmla="*/ 150 h 375"/>
                  <a:gd name="T36" fmla="*/ 210 w 631"/>
                  <a:gd name="T37" fmla="*/ 200 h 375"/>
                  <a:gd name="T38" fmla="*/ 213 w 631"/>
                  <a:gd name="T39" fmla="*/ 198 h 375"/>
                  <a:gd name="T40" fmla="*/ 156 w 631"/>
                  <a:gd name="T41" fmla="*/ 205 h 375"/>
                  <a:gd name="T42" fmla="*/ 151 w 631"/>
                  <a:gd name="T43" fmla="*/ 197 h 375"/>
                  <a:gd name="T44" fmla="*/ 117 w 631"/>
                  <a:gd name="T45" fmla="*/ 175 h 375"/>
                  <a:gd name="T46" fmla="*/ 59 w 631"/>
                  <a:gd name="T47" fmla="*/ 181 h 375"/>
                  <a:gd name="T48" fmla="*/ 10 w 631"/>
                  <a:gd name="T49" fmla="*/ 201 h 375"/>
                  <a:gd name="T50" fmla="*/ 4 w 631"/>
                  <a:gd name="T51" fmla="*/ 209 h 375"/>
                  <a:gd name="T52" fmla="*/ 10 w 631"/>
                  <a:gd name="T53" fmla="*/ 209 h 375"/>
                  <a:gd name="T54" fmla="*/ 29 w 631"/>
                  <a:gd name="T55" fmla="*/ 196 h 375"/>
                  <a:gd name="T56" fmla="*/ 43 w 631"/>
                  <a:gd name="T57" fmla="*/ 195 h 375"/>
                  <a:gd name="T58" fmla="*/ 102 w 631"/>
                  <a:gd name="T59" fmla="*/ 176 h 375"/>
                  <a:gd name="T60" fmla="*/ 114 w 631"/>
                  <a:gd name="T61" fmla="*/ 182 h 375"/>
                  <a:gd name="T62" fmla="*/ 132 w 631"/>
                  <a:gd name="T63" fmla="*/ 191 h 375"/>
                  <a:gd name="T64" fmla="*/ 174 w 631"/>
                  <a:gd name="T65" fmla="*/ 214 h 375"/>
                  <a:gd name="T66" fmla="*/ 228 w 631"/>
                  <a:gd name="T67" fmla="*/ 196 h 375"/>
                  <a:gd name="T68" fmla="*/ 270 w 631"/>
                  <a:gd name="T69" fmla="*/ 113 h 375"/>
                  <a:gd name="T70" fmla="*/ 280 w 631"/>
                  <a:gd name="T71" fmla="*/ 76 h 375"/>
                  <a:gd name="T72" fmla="*/ 325 w 631"/>
                  <a:gd name="T73" fmla="*/ 22 h 375"/>
                  <a:gd name="T74" fmla="*/ 338 w 631"/>
                  <a:gd name="T75" fmla="*/ 10 h 375"/>
                  <a:gd name="T76" fmla="*/ 389 w 631"/>
                  <a:gd name="T77" fmla="*/ 10 h 375"/>
                  <a:gd name="T78" fmla="*/ 399 w 631"/>
                  <a:gd name="T79" fmla="*/ 9 h 375"/>
                  <a:gd name="T80" fmla="*/ 457 w 631"/>
                  <a:gd name="T81" fmla="*/ 58 h 375"/>
                  <a:gd name="T82" fmla="*/ 509 w 631"/>
                  <a:gd name="T83" fmla="*/ 75 h 375"/>
                  <a:gd name="T84" fmla="*/ 536 w 631"/>
                  <a:gd name="T85" fmla="*/ 57 h 375"/>
                  <a:gd name="T86" fmla="*/ 562 w 631"/>
                  <a:gd name="T87" fmla="*/ 53 h 375"/>
                  <a:gd name="T88" fmla="*/ 591 w 631"/>
                  <a:gd name="T89" fmla="*/ 60 h 375"/>
                  <a:gd name="T90" fmla="*/ 615 w 631"/>
                  <a:gd name="T91" fmla="*/ 89 h 375"/>
                  <a:gd name="T92" fmla="*/ 613 w 631"/>
                  <a:gd name="T93" fmla="*/ 87 h 375"/>
                  <a:gd name="T94" fmla="*/ 616 w 631"/>
                  <a:gd name="T95" fmla="*/ 163 h 375"/>
                  <a:gd name="T96" fmla="*/ 617 w 631"/>
                  <a:gd name="T97" fmla="*/ 160 h 375"/>
                  <a:gd name="T98" fmla="*/ 549 w 631"/>
                  <a:gd name="T99" fmla="*/ 223 h 375"/>
                  <a:gd name="T100" fmla="*/ 472 w 631"/>
                  <a:gd name="T101" fmla="*/ 275 h 375"/>
                  <a:gd name="T102" fmla="*/ 460 w 631"/>
                  <a:gd name="T103" fmla="*/ 286 h 375"/>
                  <a:gd name="T104" fmla="*/ 405 w 631"/>
                  <a:gd name="T105" fmla="*/ 284 h 375"/>
                  <a:gd name="T106" fmla="*/ 408 w 631"/>
                  <a:gd name="T107" fmla="*/ 285 h 375"/>
                  <a:gd name="T108" fmla="*/ 367 w 631"/>
                  <a:gd name="T109" fmla="*/ 236 h 375"/>
                  <a:gd name="T110" fmla="*/ 283 w 631"/>
                  <a:gd name="T111" fmla="*/ 324 h 375"/>
                  <a:gd name="T112" fmla="*/ 233 w 631"/>
                  <a:gd name="T113" fmla="*/ 360 h 375"/>
                  <a:gd name="T114" fmla="*/ 207 w 631"/>
                  <a:gd name="T115" fmla="*/ 366 h 375"/>
                  <a:gd name="T116" fmla="*/ 145 w 631"/>
                  <a:gd name="T117" fmla="*/ 362 h 375"/>
                  <a:gd name="T118" fmla="*/ 134 w 631"/>
                  <a:gd name="T119" fmla="*/ 352 h 375"/>
                  <a:gd name="T120" fmla="*/ 48 w 631"/>
                  <a:gd name="T121" fmla="*/ 26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31" h="375">
                    <a:moveTo>
                      <a:pt x="23" y="237"/>
                    </a:moveTo>
                    <a:lnTo>
                      <a:pt x="42" y="266"/>
                    </a:lnTo>
                    <a:lnTo>
                      <a:pt x="61" y="293"/>
                    </a:lnTo>
                    <a:lnTo>
                      <a:pt x="82" y="319"/>
                    </a:lnTo>
                    <a:lnTo>
                      <a:pt x="104" y="341"/>
                    </a:lnTo>
                    <a:lnTo>
                      <a:pt x="115" y="350"/>
                    </a:lnTo>
                    <a:lnTo>
                      <a:pt x="129" y="358"/>
                    </a:lnTo>
                    <a:lnTo>
                      <a:pt x="142" y="364"/>
                    </a:lnTo>
                    <a:lnTo>
                      <a:pt x="159" y="370"/>
                    </a:lnTo>
                    <a:lnTo>
                      <a:pt x="175" y="374"/>
                    </a:lnTo>
                    <a:lnTo>
                      <a:pt x="191" y="375"/>
                    </a:lnTo>
                    <a:lnTo>
                      <a:pt x="207" y="374"/>
                    </a:lnTo>
                    <a:lnTo>
                      <a:pt x="220" y="371"/>
                    </a:lnTo>
                    <a:lnTo>
                      <a:pt x="233" y="368"/>
                    </a:lnTo>
                    <a:lnTo>
                      <a:pt x="236" y="367"/>
                    </a:lnTo>
                    <a:lnTo>
                      <a:pt x="248" y="361"/>
                    </a:lnTo>
                    <a:lnTo>
                      <a:pt x="270" y="348"/>
                    </a:lnTo>
                    <a:lnTo>
                      <a:pt x="289" y="330"/>
                    </a:lnTo>
                    <a:lnTo>
                      <a:pt x="308" y="310"/>
                    </a:lnTo>
                    <a:lnTo>
                      <a:pt x="325" y="288"/>
                    </a:lnTo>
                    <a:lnTo>
                      <a:pt x="345" y="267"/>
                    </a:lnTo>
                    <a:lnTo>
                      <a:pt x="368" y="246"/>
                    </a:lnTo>
                    <a:lnTo>
                      <a:pt x="366" y="242"/>
                    </a:lnTo>
                    <a:lnTo>
                      <a:pt x="363" y="246"/>
                    </a:lnTo>
                    <a:lnTo>
                      <a:pt x="375" y="262"/>
                    </a:lnTo>
                    <a:lnTo>
                      <a:pt x="388" y="278"/>
                    </a:lnTo>
                    <a:lnTo>
                      <a:pt x="394" y="285"/>
                    </a:lnTo>
                    <a:lnTo>
                      <a:pt x="402" y="291"/>
                    </a:lnTo>
                    <a:lnTo>
                      <a:pt x="405" y="292"/>
                    </a:lnTo>
                    <a:lnTo>
                      <a:pt x="413" y="294"/>
                    </a:lnTo>
                    <a:lnTo>
                      <a:pt x="424" y="297"/>
                    </a:lnTo>
                    <a:lnTo>
                      <a:pt x="443" y="294"/>
                    </a:lnTo>
                    <a:lnTo>
                      <a:pt x="460" y="290"/>
                    </a:lnTo>
                    <a:lnTo>
                      <a:pt x="463" y="288"/>
                    </a:lnTo>
                    <a:lnTo>
                      <a:pt x="478" y="281"/>
                    </a:lnTo>
                    <a:lnTo>
                      <a:pt x="494" y="273"/>
                    </a:lnTo>
                    <a:lnTo>
                      <a:pt x="509" y="262"/>
                    </a:lnTo>
                    <a:lnTo>
                      <a:pt x="523" y="252"/>
                    </a:lnTo>
                    <a:lnTo>
                      <a:pt x="539" y="240"/>
                    </a:lnTo>
                    <a:lnTo>
                      <a:pt x="554" y="229"/>
                    </a:lnTo>
                    <a:lnTo>
                      <a:pt x="583" y="210"/>
                    </a:lnTo>
                    <a:lnTo>
                      <a:pt x="596" y="200"/>
                    </a:lnTo>
                    <a:lnTo>
                      <a:pt x="606" y="190"/>
                    </a:lnTo>
                    <a:lnTo>
                      <a:pt x="616" y="178"/>
                    </a:lnTo>
                    <a:lnTo>
                      <a:pt x="623" y="166"/>
                    </a:lnTo>
                    <a:lnTo>
                      <a:pt x="629" y="149"/>
                    </a:lnTo>
                    <a:lnTo>
                      <a:pt x="631" y="132"/>
                    </a:lnTo>
                    <a:lnTo>
                      <a:pt x="630" y="117"/>
                    </a:lnTo>
                    <a:lnTo>
                      <a:pt x="626" y="101"/>
                    </a:lnTo>
                    <a:lnTo>
                      <a:pt x="621" y="83"/>
                    </a:lnTo>
                    <a:lnTo>
                      <a:pt x="613" y="72"/>
                    </a:lnTo>
                    <a:lnTo>
                      <a:pt x="604" y="61"/>
                    </a:lnTo>
                    <a:lnTo>
                      <a:pt x="593" y="53"/>
                    </a:lnTo>
                    <a:lnTo>
                      <a:pt x="591" y="51"/>
                    </a:lnTo>
                    <a:lnTo>
                      <a:pt x="578" y="45"/>
                    </a:lnTo>
                    <a:lnTo>
                      <a:pt x="562" y="44"/>
                    </a:lnTo>
                    <a:lnTo>
                      <a:pt x="553" y="44"/>
                    </a:lnTo>
                    <a:lnTo>
                      <a:pt x="543" y="47"/>
                    </a:lnTo>
                    <a:lnTo>
                      <a:pt x="534" y="50"/>
                    </a:lnTo>
                    <a:lnTo>
                      <a:pt x="530" y="51"/>
                    </a:lnTo>
                    <a:lnTo>
                      <a:pt x="511" y="63"/>
                    </a:lnTo>
                    <a:lnTo>
                      <a:pt x="503" y="69"/>
                    </a:lnTo>
                    <a:lnTo>
                      <a:pt x="496" y="76"/>
                    </a:lnTo>
                    <a:lnTo>
                      <a:pt x="490" y="86"/>
                    </a:lnTo>
                    <a:lnTo>
                      <a:pt x="494" y="87"/>
                    </a:lnTo>
                    <a:lnTo>
                      <a:pt x="496" y="85"/>
                    </a:lnTo>
                    <a:lnTo>
                      <a:pt x="478" y="68"/>
                    </a:lnTo>
                    <a:lnTo>
                      <a:pt x="463" y="53"/>
                    </a:lnTo>
                    <a:lnTo>
                      <a:pt x="447" y="38"/>
                    </a:lnTo>
                    <a:lnTo>
                      <a:pt x="433" y="24"/>
                    </a:lnTo>
                    <a:lnTo>
                      <a:pt x="418" y="13"/>
                    </a:lnTo>
                    <a:lnTo>
                      <a:pt x="399" y="4"/>
                    </a:lnTo>
                    <a:lnTo>
                      <a:pt x="389" y="2"/>
                    </a:lnTo>
                    <a:lnTo>
                      <a:pt x="380" y="0"/>
                    </a:lnTo>
                    <a:lnTo>
                      <a:pt x="369" y="0"/>
                    </a:lnTo>
                    <a:lnTo>
                      <a:pt x="357" y="2"/>
                    </a:lnTo>
                    <a:lnTo>
                      <a:pt x="338" y="6"/>
                    </a:lnTo>
                    <a:lnTo>
                      <a:pt x="319" y="16"/>
                    </a:lnTo>
                    <a:lnTo>
                      <a:pt x="306" y="26"/>
                    </a:lnTo>
                    <a:lnTo>
                      <a:pt x="295" y="41"/>
                    </a:lnTo>
                    <a:lnTo>
                      <a:pt x="285" y="56"/>
                    </a:lnTo>
                    <a:lnTo>
                      <a:pt x="277" y="74"/>
                    </a:lnTo>
                    <a:lnTo>
                      <a:pt x="276" y="76"/>
                    </a:lnTo>
                    <a:lnTo>
                      <a:pt x="261" y="113"/>
                    </a:lnTo>
                    <a:lnTo>
                      <a:pt x="254" y="132"/>
                    </a:lnTo>
                    <a:lnTo>
                      <a:pt x="248" y="150"/>
                    </a:lnTo>
                    <a:lnTo>
                      <a:pt x="252" y="150"/>
                    </a:lnTo>
                    <a:lnTo>
                      <a:pt x="249" y="146"/>
                    </a:lnTo>
                    <a:lnTo>
                      <a:pt x="248" y="150"/>
                    </a:lnTo>
                    <a:lnTo>
                      <a:pt x="252" y="150"/>
                    </a:lnTo>
                    <a:lnTo>
                      <a:pt x="249" y="146"/>
                    </a:lnTo>
                    <a:lnTo>
                      <a:pt x="241" y="163"/>
                    </a:lnTo>
                    <a:lnTo>
                      <a:pt x="233" y="177"/>
                    </a:lnTo>
                    <a:lnTo>
                      <a:pt x="222" y="190"/>
                    </a:lnTo>
                    <a:lnTo>
                      <a:pt x="210" y="200"/>
                    </a:lnTo>
                    <a:lnTo>
                      <a:pt x="213" y="202"/>
                    </a:lnTo>
                    <a:lnTo>
                      <a:pt x="213" y="198"/>
                    </a:lnTo>
                    <a:lnTo>
                      <a:pt x="210" y="200"/>
                    </a:lnTo>
                    <a:lnTo>
                      <a:pt x="213" y="202"/>
                    </a:lnTo>
                    <a:lnTo>
                      <a:pt x="213" y="198"/>
                    </a:lnTo>
                    <a:lnTo>
                      <a:pt x="198" y="204"/>
                    </a:lnTo>
                    <a:lnTo>
                      <a:pt x="182" y="207"/>
                    </a:lnTo>
                    <a:lnTo>
                      <a:pt x="174" y="205"/>
                    </a:lnTo>
                    <a:lnTo>
                      <a:pt x="156" y="202"/>
                    </a:lnTo>
                    <a:lnTo>
                      <a:pt x="156" y="205"/>
                    </a:lnTo>
                    <a:lnTo>
                      <a:pt x="159" y="203"/>
                    </a:lnTo>
                    <a:lnTo>
                      <a:pt x="156" y="202"/>
                    </a:lnTo>
                    <a:lnTo>
                      <a:pt x="156" y="205"/>
                    </a:lnTo>
                    <a:lnTo>
                      <a:pt x="159" y="203"/>
                    </a:lnTo>
                    <a:lnTo>
                      <a:pt x="151" y="197"/>
                    </a:lnTo>
                    <a:lnTo>
                      <a:pt x="145" y="192"/>
                    </a:lnTo>
                    <a:lnTo>
                      <a:pt x="138" y="185"/>
                    </a:lnTo>
                    <a:lnTo>
                      <a:pt x="131" y="181"/>
                    </a:lnTo>
                    <a:lnTo>
                      <a:pt x="120" y="176"/>
                    </a:lnTo>
                    <a:lnTo>
                      <a:pt x="117" y="175"/>
                    </a:lnTo>
                    <a:lnTo>
                      <a:pt x="111" y="173"/>
                    </a:lnTo>
                    <a:lnTo>
                      <a:pt x="104" y="172"/>
                    </a:lnTo>
                    <a:lnTo>
                      <a:pt x="89" y="172"/>
                    </a:lnTo>
                    <a:lnTo>
                      <a:pt x="75" y="176"/>
                    </a:lnTo>
                    <a:lnTo>
                      <a:pt x="59" y="181"/>
                    </a:lnTo>
                    <a:lnTo>
                      <a:pt x="43" y="187"/>
                    </a:lnTo>
                    <a:lnTo>
                      <a:pt x="29" y="192"/>
                    </a:lnTo>
                    <a:lnTo>
                      <a:pt x="27" y="194"/>
                    </a:lnTo>
                    <a:lnTo>
                      <a:pt x="15" y="198"/>
                    </a:lnTo>
                    <a:lnTo>
                      <a:pt x="10" y="201"/>
                    </a:lnTo>
                    <a:lnTo>
                      <a:pt x="6" y="202"/>
                    </a:lnTo>
                    <a:lnTo>
                      <a:pt x="4" y="203"/>
                    </a:lnTo>
                    <a:lnTo>
                      <a:pt x="5" y="203"/>
                    </a:lnTo>
                    <a:lnTo>
                      <a:pt x="0" y="205"/>
                    </a:lnTo>
                    <a:lnTo>
                      <a:pt x="4" y="209"/>
                    </a:lnTo>
                    <a:lnTo>
                      <a:pt x="23" y="237"/>
                    </a:lnTo>
                    <a:close/>
                    <a:moveTo>
                      <a:pt x="10" y="204"/>
                    </a:moveTo>
                    <a:lnTo>
                      <a:pt x="6" y="207"/>
                    </a:lnTo>
                    <a:lnTo>
                      <a:pt x="9" y="210"/>
                    </a:lnTo>
                    <a:lnTo>
                      <a:pt x="10" y="209"/>
                    </a:lnTo>
                    <a:lnTo>
                      <a:pt x="12" y="208"/>
                    </a:lnTo>
                    <a:lnTo>
                      <a:pt x="16" y="207"/>
                    </a:lnTo>
                    <a:lnTo>
                      <a:pt x="21" y="204"/>
                    </a:lnTo>
                    <a:lnTo>
                      <a:pt x="33" y="200"/>
                    </a:lnTo>
                    <a:lnTo>
                      <a:pt x="29" y="196"/>
                    </a:lnTo>
                    <a:lnTo>
                      <a:pt x="29" y="201"/>
                    </a:lnTo>
                    <a:lnTo>
                      <a:pt x="33" y="200"/>
                    </a:lnTo>
                    <a:lnTo>
                      <a:pt x="29" y="196"/>
                    </a:lnTo>
                    <a:lnTo>
                      <a:pt x="29" y="201"/>
                    </a:lnTo>
                    <a:lnTo>
                      <a:pt x="43" y="195"/>
                    </a:lnTo>
                    <a:lnTo>
                      <a:pt x="59" y="189"/>
                    </a:lnTo>
                    <a:lnTo>
                      <a:pt x="75" y="184"/>
                    </a:lnTo>
                    <a:lnTo>
                      <a:pt x="89" y="181"/>
                    </a:lnTo>
                    <a:lnTo>
                      <a:pt x="102" y="181"/>
                    </a:lnTo>
                    <a:lnTo>
                      <a:pt x="102" y="176"/>
                    </a:lnTo>
                    <a:lnTo>
                      <a:pt x="102" y="181"/>
                    </a:lnTo>
                    <a:lnTo>
                      <a:pt x="111" y="182"/>
                    </a:lnTo>
                    <a:lnTo>
                      <a:pt x="117" y="183"/>
                    </a:lnTo>
                    <a:lnTo>
                      <a:pt x="117" y="178"/>
                    </a:lnTo>
                    <a:lnTo>
                      <a:pt x="114" y="182"/>
                    </a:lnTo>
                    <a:lnTo>
                      <a:pt x="117" y="183"/>
                    </a:lnTo>
                    <a:lnTo>
                      <a:pt x="117" y="178"/>
                    </a:lnTo>
                    <a:lnTo>
                      <a:pt x="114" y="182"/>
                    </a:lnTo>
                    <a:lnTo>
                      <a:pt x="125" y="187"/>
                    </a:lnTo>
                    <a:lnTo>
                      <a:pt x="132" y="191"/>
                    </a:lnTo>
                    <a:lnTo>
                      <a:pt x="139" y="198"/>
                    </a:lnTo>
                    <a:lnTo>
                      <a:pt x="145" y="203"/>
                    </a:lnTo>
                    <a:lnTo>
                      <a:pt x="153" y="209"/>
                    </a:lnTo>
                    <a:lnTo>
                      <a:pt x="156" y="210"/>
                    </a:lnTo>
                    <a:lnTo>
                      <a:pt x="174" y="214"/>
                    </a:lnTo>
                    <a:lnTo>
                      <a:pt x="182" y="215"/>
                    </a:lnTo>
                    <a:lnTo>
                      <a:pt x="198" y="213"/>
                    </a:lnTo>
                    <a:lnTo>
                      <a:pt x="213" y="207"/>
                    </a:lnTo>
                    <a:lnTo>
                      <a:pt x="216" y="205"/>
                    </a:lnTo>
                    <a:lnTo>
                      <a:pt x="228" y="196"/>
                    </a:lnTo>
                    <a:lnTo>
                      <a:pt x="239" y="183"/>
                    </a:lnTo>
                    <a:lnTo>
                      <a:pt x="247" y="169"/>
                    </a:lnTo>
                    <a:lnTo>
                      <a:pt x="257" y="150"/>
                    </a:lnTo>
                    <a:lnTo>
                      <a:pt x="262" y="132"/>
                    </a:lnTo>
                    <a:lnTo>
                      <a:pt x="270" y="113"/>
                    </a:lnTo>
                    <a:lnTo>
                      <a:pt x="284" y="76"/>
                    </a:lnTo>
                    <a:lnTo>
                      <a:pt x="280" y="76"/>
                    </a:lnTo>
                    <a:lnTo>
                      <a:pt x="283" y="80"/>
                    </a:lnTo>
                    <a:lnTo>
                      <a:pt x="284" y="76"/>
                    </a:lnTo>
                    <a:lnTo>
                      <a:pt x="280" y="76"/>
                    </a:lnTo>
                    <a:lnTo>
                      <a:pt x="283" y="80"/>
                    </a:lnTo>
                    <a:lnTo>
                      <a:pt x="291" y="62"/>
                    </a:lnTo>
                    <a:lnTo>
                      <a:pt x="300" y="47"/>
                    </a:lnTo>
                    <a:lnTo>
                      <a:pt x="312" y="32"/>
                    </a:lnTo>
                    <a:lnTo>
                      <a:pt x="325" y="22"/>
                    </a:lnTo>
                    <a:lnTo>
                      <a:pt x="342" y="13"/>
                    </a:lnTo>
                    <a:lnTo>
                      <a:pt x="338" y="10"/>
                    </a:lnTo>
                    <a:lnTo>
                      <a:pt x="338" y="15"/>
                    </a:lnTo>
                    <a:lnTo>
                      <a:pt x="342" y="13"/>
                    </a:lnTo>
                    <a:lnTo>
                      <a:pt x="338" y="10"/>
                    </a:lnTo>
                    <a:lnTo>
                      <a:pt x="338" y="15"/>
                    </a:lnTo>
                    <a:lnTo>
                      <a:pt x="359" y="10"/>
                    </a:lnTo>
                    <a:lnTo>
                      <a:pt x="369" y="9"/>
                    </a:lnTo>
                    <a:lnTo>
                      <a:pt x="380" y="9"/>
                    </a:lnTo>
                    <a:lnTo>
                      <a:pt x="389" y="10"/>
                    </a:lnTo>
                    <a:lnTo>
                      <a:pt x="399" y="12"/>
                    </a:lnTo>
                    <a:lnTo>
                      <a:pt x="399" y="9"/>
                    </a:lnTo>
                    <a:lnTo>
                      <a:pt x="395" y="11"/>
                    </a:lnTo>
                    <a:lnTo>
                      <a:pt x="399" y="12"/>
                    </a:lnTo>
                    <a:lnTo>
                      <a:pt x="399" y="9"/>
                    </a:lnTo>
                    <a:lnTo>
                      <a:pt x="395" y="11"/>
                    </a:lnTo>
                    <a:lnTo>
                      <a:pt x="412" y="19"/>
                    </a:lnTo>
                    <a:lnTo>
                      <a:pt x="427" y="30"/>
                    </a:lnTo>
                    <a:lnTo>
                      <a:pt x="442" y="44"/>
                    </a:lnTo>
                    <a:lnTo>
                      <a:pt x="457" y="58"/>
                    </a:lnTo>
                    <a:lnTo>
                      <a:pt x="472" y="74"/>
                    </a:lnTo>
                    <a:lnTo>
                      <a:pt x="491" y="90"/>
                    </a:lnTo>
                    <a:lnTo>
                      <a:pt x="495" y="93"/>
                    </a:lnTo>
                    <a:lnTo>
                      <a:pt x="502" y="82"/>
                    </a:lnTo>
                    <a:lnTo>
                      <a:pt x="509" y="75"/>
                    </a:lnTo>
                    <a:lnTo>
                      <a:pt x="517" y="69"/>
                    </a:lnTo>
                    <a:lnTo>
                      <a:pt x="536" y="57"/>
                    </a:lnTo>
                    <a:lnTo>
                      <a:pt x="534" y="55"/>
                    </a:lnTo>
                    <a:lnTo>
                      <a:pt x="534" y="58"/>
                    </a:lnTo>
                    <a:lnTo>
                      <a:pt x="536" y="57"/>
                    </a:lnTo>
                    <a:lnTo>
                      <a:pt x="534" y="55"/>
                    </a:lnTo>
                    <a:lnTo>
                      <a:pt x="534" y="58"/>
                    </a:lnTo>
                    <a:lnTo>
                      <a:pt x="543" y="55"/>
                    </a:lnTo>
                    <a:lnTo>
                      <a:pt x="553" y="53"/>
                    </a:lnTo>
                    <a:lnTo>
                      <a:pt x="562" y="53"/>
                    </a:lnTo>
                    <a:lnTo>
                      <a:pt x="578" y="54"/>
                    </a:lnTo>
                    <a:lnTo>
                      <a:pt x="591" y="60"/>
                    </a:lnTo>
                    <a:lnTo>
                      <a:pt x="591" y="55"/>
                    </a:lnTo>
                    <a:lnTo>
                      <a:pt x="587" y="58"/>
                    </a:lnTo>
                    <a:lnTo>
                      <a:pt x="591" y="60"/>
                    </a:lnTo>
                    <a:lnTo>
                      <a:pt x="591" y="55"/>
                    </a:lnTo>
                    <a:lnTo>
                      <a:pt x="587" y="58"/>
                    </a:lnTo>
                    <a:lnTo>
                      <a:pt x="598" y="67"/>
                    </a:lnTo>
                    <a:lnTo>
                      <a:pt x="607" y="77"/>
                    </a:lnTo>
                    <a:lnTo>
                      <a:pt x="615" y="89"/>
                    </a:lnTo>
                    <a:lnTo>
                      <a:pt x="617" y="87"/>
                    </a:lnTo>
                    <a:lnTo>
                      <a:pt x="613" y="87"/>
                    </a:lnTo>
                    <a:lnTo>
                      <a:pt x="615" y="89"/>
                    </a:lnTo>
                    <a:lnTo>
                      <a:pt x="617" y="87"/>
                    </a:lnTo>
                    <a:lnTo>
                      <a:pt x="613" y="87"/>
                    </a:lnTo>
                    <a:lnTo>
                      <a:pt x="618" y="101"/>
                    </a:lnTo>
                    <a:lnTo>
                      <a:pt x="622" y="117"/>
                    </a:lnTo>
                    <a:lnTo>
                      <a:pt x="623" y="132"/>
                    </a:lnTo>
                    <a:lnTo>
                      <a:pt x="621" y="149"/>
                    </a:lnTo>
                    <a:lnTo>
                      <a:pt x="616" y="163"/>
                    </a:lnTo>
                    <a:lnTo>
                      <a:pt x="621" y="163"/>
                    </a:lnTo>
                    <a:lnTo>
                      <a:pt x="617" y="160"/>
                    </a:lnTo>
                    <a:lnTo>
                      <a:pt x="616" y="163"/>
                    </a:lnTo>
                    <a:lnTo>
                      <a:pt x="621" y="163"/>
                    </a:lnTo>
                    <a:lnTo>
                      <a:pt x="617" y="160"/>
                    </a:lnTo>
                    <a:lnTo>
                      <a:pt x="610" y="172"/>
                    </a:lnTo>
                    <a:lnTo>
                      <a:pt x="600" y="184"/>
                    </a:lnTo>
                    <a:lnTo>
                      <a:pt x="590" y="194"/>
                    </a:lnTo>
                    <a:lnTo>
                      <a:pt x="577" y="204"/>
                    </a:lnTo>
                    <a:lnTo>
                      <a:pt x="549" y="223"/>
                    </a:lnTo>
                    <a:lnTo>
                      <a:pt x="533" y="234"/>
                    </a:lnTo>
                    <a:lnTo>
                      <a:pt x="517" y="246"/>
                    </a:lnTo>
                    <a:lnTo>
                      <a:pt x="503" y="256"/>
                    </a:lnTo>
                    <a:lnTo>
                      <a:pt x="488" y="267"/>
                    </a:lnTo>
                    <a:lnTo>
                      <a:pt x="472" y="275"/>
                    </a:lnTo>
                    <a:lnTo>
                      <a:pt x="457" y="283"/>
                    </a:lnTo>
                    <a:lnTo>
                      <a:pt x="460" y="286"/>
                    </a:lnTo>
                    <a:lnTo>
                      <a:pt x="460" y="281"/>
                    </a:lnTo>
                    <a:lnTo>
                      <a:pt x="457" y="283"/>
                    </a:lnTo>
                    <a:lnTo>
                      <a:pt x="460" y="286"/>
                    </a:lnTo>
                    <a:lnTo>
                      <a:pt x="460" y="281"/>
                    </a:lnTo>
                    <a:lnTo>
                      <a:pt x="443" y="286"/>
                    </a:lnTo>
                    <a:lnTo>
                      <a:pt x="424" y="288"/>
                    </a:lnTo>
                    <a:lnTo>
                      <a:pt x="413" y="286"/>
                    </a:lnTo>
                    <a:lnTo>
                      <a:pt x="405" y="284"/>
                    </a:lnTo>
                    <a:lnTo>
                      <a:pt x="405" y="287"/>
                    </a:lnTo>
                    <a:lnTo>
                      <a:pt x="408" y="285"/>
                    </a:lnTo>
                    <a:lnTo>
                      <a:pt x="405" y="284"/>
                    </a:lnTo>
                    <a:lnTo>
                      <a:pt x="405" y="287"/>
                    </a:lnTo>
                    <a:lnTo>
                      <a:pt x="408" y="285"/>
                    </a:lnTo>
                    <a:lnTo>
                      <a:pt x="400" y="279"/>
                    </a:lnTo>
                    <a:lnTo>
                      <a:pt x="394" y="272"/>
                    </a:lnTo>
                    <a:lnTo>
                      <a:pt x="381" y="256"/>
                    </a:lnTo>
                    <a:lnTo>
                      <a:pt x="369" y="240"/>
                    </a:lnTo>
                    <a:lnTo>
                      <a:pt x="367" y="236"/>
                    </a:lnTo>
                    <a:lnTo>
                      <a:pt x="363" y="240"/>
                    </a:lnTo>
                    <a:lnTo>
                      <a:pt x="340" y="261"/>
                    </a:lnTo>
                    <a:lnTo>
                      <a:pt x="319" y="283"/>
                    </a:lnTo>
                    <a:lnTo>
                      <a:pt x="302" y="304"/>
                    </a:lnTo>
                    <a:lnTo>
                      <a:pt x="283" y="324"/>
                    </a:lnTo>
                    <a:lnTo>
                      <a:pt x="264" y="342"/>
                    </a:lnTo>
                    <a:lnTo>
                      <a:pt x="242" y="355"/>
                    </a:lnTo>
                    <a:lnTo>
                      <a:pt x="230" y="361"/>
                    </a:lnTo>
                    <a:lnTo>
                      <a:pt x="233" y="363"/>
                    </a:lnTo>
                    <a:lnTo>
                      <a:pt x="233" y="360"/>
                    </a:lnTo>
                    <a:lnTo>
                      <a:pt x="230" y="361"/>
                    </a:lnTo>
                    <a:lnTo>
                      <a:pt x="233" y="363"/>
                    </a:lnTo>
                    <a:lnTo>
                      <a:pt x="233" y="360"/>
                    </a:lnTo>
                    <a:lnTo>
                      <a:pt x="220" y="363"/>
                    </a:lnTo>
                    <a:lnTo>
                      <a:pt x="207" y="366"/>
                    </a:lnTo>
                    <a:lnTo>
                      <a:pt x="191" y="367"/>
                    </a:lnTo>
                    <a:lnTo>
                      <a:pt x="175" y="366"/>
                    </a:lnTo>
                    <a:lnTo>
                      <a:pt x="159" y="362"/>
                    </a:lnTo>
                    <a:lnTo>
                      <a:pt x="145" y="357"/>
                    </a:lnTo>
                    <a:lnTo>
                      <a:pt x="145" y="362"/>
                    </a:lnTo>
                    <a:lnTo>
                      <a:pt x="147" y="358"/>
                    </a:lnTo>
                    <a:lnTo>
                      <a:pt x="145" y="357"/>
                    </a:lnTo>
                    <a:lnTo>
                      <a:pt x="145" y="362"/>
                    </a:lnTo>
                    <a:lnTo>
                      <a:pt x="147" y="358"/>
                    </a:lnTo>
                    <a:lnTo>
                      <a:pt x="134" y="352"/>
                    </a:lnTo>
                    <a:lnTo>
                      <a:pt x="121" y="344"/>
                    </a:lnTo>
                    <a:lnTo>
                      <a:pt x="110" y="335"/>
                    </a:lnTo>
                    <a:lnTo>
                      <a:pt x="88" y="313"/>
                    </a:lnTo>
                    <a:lnTo>
                      <a:pt x="67" y="287"/>
                    </a:lnTo>
                    <a:lnTo>
                      <a:pt x="48" y="260"/>
                    </a:lnTo>
                    <a:lnTo>
                      <a:pt x="29" y="232"/>
                    </a:lnTo>
                    <a:lnTo>
                      <a:pt x="10" y="20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8" name="Freeform 635"/>
              <p:cNvSpPr>
                <a:spLocks/>
              </p:cNvSpPr>
              <p:nvPr/>
            </p:nvSpPr>
            <p:spPr bwMode="auto">
              <a:xfrm>
                <a:off x="6721827" y="1953330"/>
                <a:ext cx="276735" cy="200975"/>
              </a:xfrm>
              <a:custGeom>
                <a:avLst/>
                <a:gdLst>
                  <a:gd name="T0" fmla="*/ 263 w 263"/>
                  <a:gd name="T1" fmla="*/ 126 h 191"/>
                  <a:gd name="T2" fmla="*/ 259 w 263"/>
                  <a:gd name="T3" fmla="*/ 124 h 191"/>
                  <a:gd name="T4" fmla="*/ 236 w 263"/>
                  <a:gd name="T5" fmla="*/ 127 h 191"/>
                  <a:gd name="T6" fmla="*/ 180 w 263"/>
                  <a:gd name="T7" fmla="*/ 114 h 191"/>
                  <a:gd name="T8" fmla="*/ 128 w 263"/>
                  <a:gd name="T9" fmla="*/ 73 h 191"/>
                  <a:gd name="T10" fmla="*/ 89 w 263"/>
                  <a:gd name="T11" fmla="*/ 31 h 191"/>
                  <a:gd name="T12" fmla="*/ 69 w 263"/>
                  <a:gd name="T13" fmla="*/ 9 h 191"/>
                  <a:gd name="T14" fmla="*/ 58 w 263"/>
                  <a:gd name="T15" fmla="*/ 4 h 191"/>
                  <a:gd name="T16" fmla="*/ 42 w 263"/>
                  <a:gd name="T17" fmla="*/ 0 h 191"/>
                  <a:gd name="T18" fmla="*/ 37 w 263"/>
                  <a:gd name="T19" fmla="*/ 19 h 191"/>
                  <a:gd name="T20" fmla="*/ 32 w 263"/>
                  <a:gd name="T21" fmla="*/ 95 h 191"/>
                  <a:gd name="T22" fmla="*/ 14 w 263"/>
                  <a:gd name="T23" fmla="*/ 154 h 191"/>
                  <a:gd name="T24" fmla="*/ 1 w 263"/>
                  <a:gd name="T25" fmla="*/ 184 h 191"/>
                  <a:gd name="T26" fmla="*/ 6 w 263"/>
                  <a:gd name="T27" fmla="*/ 188 h 191"/>
                  <a:gd name="T28" fmla="*/ 27 w 263"/>
                  <a:gd name="T29" fmla="*/ 180 h 191"/>
                  <a:gd name="T30" fmla="*/ 52 w 263"/>
                  <a:gd name="T31" fmla="*/ 186 h 191"/>
                  <a:gd name="T32" fmla="*/ 43 w 263"/>
                  <a:gd name="T33" fmla="*/ 171 h 191"/>
                  <a:gd name="T34" fmla="*/ 35 w 263"/>
                  <a:gd name="T35" fmla="*/ 148 h 191"/>
                  <a:gd name="T36" fmla="*/ 49 w 263"/>
                  <a:gd name="T37" fmla="*/ 156 h 191"/>
                  <a:gd name="T38" fmla="*/ 68 w 263"/>
                  <a:gd name="T39" fmla="*/ 166 h 191"/>
                  <a:gd name="T40" fmla="*/ 61 w 263"/>
                  <a:gd name="T41" fmla="*/ 158 h 191"/>
                  <a:gd name="T42" fmla="*/ 42 w 263"/>
                  <a:gd name="T43" fmla="*/ 136 h 191"/>
                  <a:gd name="T44" fmla="*/ 45 w 263"/>
                  <a:gd name="T45" fmla="*/ 130 h 191"/>
                  <a:gd name="T46" fmla="*/ 78 w 263"/>
                  <a:gd name="T47" fmla="*/ 145 h 191"/>
                  <a:gd name="T48" fmla="*/ 96 w 263"/>
                  <a:gd name="T49" fmla="*/ 155 h 191"/>
                  <a:gd name="T50" fmla="*/ 76 w 263"/>
                  <a:gd name="T51" fmla="*/ 129 h 191"/>
                  <a:gd name="T52" fmla="*/ 83 w 263"/>
                  <a:gd name="T53" fmla="*/ 107 h 191"/>
                  <a:gd name="T54" fmla="*/ 81 w 263"/>
                  <a:gd name="T55" fmla="*/ 102 h 191"/>
                  <a:gd name="T56" fmla="*/ 75 w 263"/>
                  <a:gd name="T57" fmla="*/ 96 h 191"/>
                  <a:gd name="T58" fmla="*/ 64 w 263"/>
                  <a:gd name="T59" fmla="*/ 92 h 191"/>
                  <a:gd name="T60" fmla="*/ 56 w 263"/>
                  <a:gd name="T61" fmla="*/ 88 h 191"/>
                  <a:gd name="T62" fmla="*/ 48 w 263"/>
                  <a:gd name="T63" fmla="*/ 82 h 191"/>
                  <a:gd name="T64" fmla="*/ 50 w 263"/>
                  <a:gd name="T65" fmla="*/ 76 h 191"/>
                  <a:gd name="T66" fmla="*/ 70 w 263"/>
                  <a:gd name="T67" fmla="*/ 79 h 191"/>
                  <a:gd name="T68" fmla="*/ 94 w 263"/>
                  <a:gd name="T69" fmla="*/ 89 h 191"/>
                  <a:gd name="T70" fmla="*/ 90 w 263"/>
                  <a:gd name="T71" fmla="*/ 84 h 191"/>
                  <a:gd name="T72" fmla="*/ 70 w 263"/>
                  <a:gd name="T73" fmla="*/ 63 h 191"/>
                  <a:gd name="T74" fmla="*/ 67 w 263"/>
                  <a:gd name="T75" fmla="*/ 56 h 191"/>
                  <a:gd name="T76" fmla="*/ 88 w 263"/>
                  <a:gd name="T77" fmla="*/ 69 h 191"/>
                  <a:gd name="T78" fmla="*/ 102 w 263"/>
                  <a:gd name="T79" fmla="*/ 78 h 191"/>
                  <a:gd name="T80" fmla="*/ 89 w 263"/>
                  <a:gd name="T81" fmla="*/ 64 h 191"/>
                  <a:gd name="T82" fmla="*/ 69 w 263"/>
                  <a:gd name="T83" fmla="*/ 41 h 191"/>
                  <a:gd name="T84" fmla="*/ 82 w 263"/>
                  <a:gd name="T85" fmla="*/ 55 h 191"/>
                  <a:gd name="T86" fmla="*/ 122 w 263"/>
                  <a:gd name="T87" fmla="*/ 90 h 191"/>
                  <a:gd name="T88" fmla="*/ 176 w 263"/>
                  <a:gd name="T89" fmla="*/ 124 h 191"/>
                  <a:gd name="T90" fmla="*/ 231 w 263"/>
                  <a:gd name="T91" fmla="*/ 14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63" h="191">
                    <a:moveTo>
                      <a:pt x="262" y="127"/>
                    </a:moveTo>
                    <a:lnTo>
                      <a:pt x="263" y="126"/>
                    </a:lnTo>
                    <a:lnTo>
                      <a:pt x="263" y="126"/>
                    </a:lnTo>
                    <a:lnTo>
                      <a:pt x="262" y="124"/>
                    </a:lnTo>
                    <a:lnTo>
                      <a:pt x="261" y="124"/>
                    </a:lnTo>
                    <a:lnTo>
                      <a:pt x="259" y="124"/>
                    </a:lnTo>
                    <a:lnTo>
                      <a:pt x="256" y="123"/>
                    </a:lnTo>
                    <a:lnTo>
                      <a:pt x="255" y="122"/>
                    </a:lnTo>
                    <a:lnTo>
                      <a:pt x="236" y="127"/>
                    </a:lnTo>
                    <a:lnTo>
                      <a:pt x="218" y="127"/>
                    </a:lnTo>
                    <a:lnTo>
                      <a:pt x="199" y="122"/>
                    </a:lnTo>
                    <a:lnTo>
                      <a:pt x="180" y="114"/>
                    </a:lnTo>
                    <a:lnTo>
                      <a:pt x="163" y="102"/>
                    </a:lnTo>
                    <a:lnTo>
                      <a:pt x="145" y="88"/>
                    </a:lnTo>
                    <a:lnTo>
                      <a:pt x="128" y="73"/>
                    </a:lnTo>
                    <a:lnTo>
                      <a:pt x="114" y="58"/>
                    </a:lnTo>
                    <a:lnTo>
                      <a:pt x="100" y="44"/>
                    </a:lnTo>
                    <a:lnTo>
                      <a:pt x="89" y="31"/>
                    </a:lnTo>
                    <a:lnTo>
                      <a:pt x="80" y="20"/>
                    </a:lnTo>
                    <a:lnTo>
                      <a:pt x="72" y="13"/>
                    </a:lnTo>
                    <a:lnTo>
                      <a:pt x="69" y="9"/>
                    </a:lnTo>
                    <a:lnTo>
                      <a:pt x="67" y="8"/>
                    </a:lnTo>
                    <a:lnTo>
                      <a:pt x="63" y="6"/>
                    </a:lnTo>
                    <a:lnTo>
                      <a:pt x="58" y="4"/>
                    </a:lnTo>
                    <a:lnTo>
                      <a:pt x="52" y="1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8" y="4"/>
                    </a:lnTo>
                    <a:lnTo>
                      <a:pt x="36" y="9"/>
                    </a:lnTo>
                    <a:lnTo>
                      <a:pt x="37" y="19"/>
                    </a:lnTo>
                    <a:lnTo>
                      <a:pt x="38" y="45"/>
                    </a:lnTo>
                    <a:lnTo>
                      <a:pt x="37" y="71"/>
                    </a:lnTo>
                    <a:lnTo>
                      <a:pt x="32" y="95"/>
                    </a:lnTo>
                    <a:lnTo>
                      <a:pt x="27" y="117"/>
                    </a:lnTo>
                    <a:lnTo>
                      <a:pt x="20" y="136"/>
                    </a:lnTo>
                    <a:lnTo>
                      <a:pt x="14" y="154"/>
                    </a:lnTo>
                    <a:lnTo>
                      <a:pt x="8" y="168"/>
                    </a:lnTo>
                    <a:lnTo>
                      <a:pt x="4" y="178"/>
                    </a:lnTo>
                    <a:lnTo>
                      <a:pt x="1" y="184"/>
                    </a:lnTo>
                    <a:lnTo>
                      <a:pt x="0" y="188"/>
                    </a:lnTo>
                    <a:lnTo>
                      <a:pt x="3" y="191"/>
                    </a:lnTo>
                    <a:lnTo>
                      <a:pt x="6" y="188"/>
                    </a:lnTo>
                    <a:lnTo>
                      <a:pt x="12" y="186"/>
                    </a:lnTo>
                    <a:lnTo>
                      <a:pt x="19" y="183"/>
                    </a:lnTo>
                    <a:lnTo>
                      <a:pt x="27" y="180"/>
                    </a:lnTo>
                    <a:lnTo>
                      <a:pt x="36" y="179"/>
                    </a:lnTo>
                    <a:lnTo>
                      <a:pt x="44" y="180"/>
                    </a:lnTo>
                    <a:lnTo>
                      <a:pt x="52" y="186"/>
                    </a:lnTo>
                    <a:lnTo>
                      <a:pt x="51" y="184"/>
                    </a:lnTo>
                    <a:lnTo>
                      <a:pt x="48" y="179"/>
                    </a:lnTo>
                    <a:lnTo>
                      <a:pt x="43" y="171"/>
                    </a:lnTo>
                    <a:lnTo>
                      <a:pt x="38" y="162"/>
                    </a:lnTo>
                    <a:lnTo>
                      <a:pt x="36" y="155"/>
                    </a:lnTo>
                    <a:lnTo>
                      <a:pt x="35" y="148"/>
                    </a:lnTo>
                    <a:lnTo>
                      <a:pt x="37" y="149"/>
                    </a:lnTo>
                    <a:lnTo>
                      <a:pt x="43" y="152"/>
                    </a:lnTo>
                    <a:lnTo>
                      <a:pt x="49" y="156"/>
                    </a:lnTo>
                    <a:lnTo>
                      <a:pt x="57" y="160"/>
                    </a:lnTo>
                    <a:lnTo>
                      <a:pt x="63" y="165"/>
                    </a:lnTo>
                    <a:lnTo>
                      <a:pt x="68" y="166"/>
                    </a:lnTo>
                    <a:lnTo>
                      <a:pt x="68" y="166"/>
                    </a:lnTo>
                    <a:lnTo>
                      <a:pt x="65" y="164"/>
                    </a:lnTo>
                    <a:lnTo>
                      <a:pt x="61" y="158"/>
                    </a:lnTo>
                    <a:lnTo>
                      <a:pt x="55" y="151"/>
                    </a:lnTo>
                    <a:lnTo>
                      <a:pt x="48" y="143"/>
                    </a:lnTo>
                    <a:lnTo>
                      <a:pt x="42" y="136"/>
                    </a:lnTo>
                    <a:lnTo>
                      <a:pt x="38" y="132"/>
                    </a:lnTo>
                    <a:lnTo>
                      <a:pt x="37" y="130"/>
                    </a:lnTo>
                    <a:lnTo>
                      <a:pt x="45" y="130"/>
                    </a:lnTo>
                    <a:lnTo>
                      <a:pt x="56" y="133"/>
                    </a:lnTo>
                    <a:lnTo>
                      <a:pt x="68" y="139"/>
                    </a:lnTo>
                    <a:lnTo>
                      <a:pt x="78" y="145"/>
                    </a:lnTo>
                    <a:lnTo>
                      <a:pt x="88" y="149"/>
                    </a:lnTo>
                    <a:lnTo>
                      <a:pt x="94" y="154"/>
                    </a:lnTo>
                    <a:lnTo>
                      <a:pt x="96" y="155"/>
                    </a:lnTo>
                    <a:lnTo>
                      <a:pt x="51" y="121"/>
                    </a:lnTo>
                    <a:lnTo>
                      <a:pt x="36" y="98"/>
                    </a:lnTo>
                    <a:lnTo>
                      <a:pt x="76" y="129"/>
                    </a:lnTo>
                    <a:lnTo>
                      <a:pt x="67" y="115"/>
                    </a:lnTo>
                    <a:lnTo>
                      <a:pt x="46" y="94"/>
                    </a:lnTo>
                    <a:lnTo>
                      <a:pt x="83" y="107"/>
                    </a:lnTo>
                    <a:lnTo>
                      <a:pt x="83" y="106"/>
                    </a:lnTo>
                    <a:lnTo>
                      <a:pt x="82" y="104"/>
                    </a:lnTo>
                    <a:lnTo>
                      <a:pt x="81" y="102"/>
                    </a:lnTo>
                    <a:lnTo>
                      <a:pt x="80" y="101"/>
                    </a:lnTo>
                    <a:lnTo>
                      <a:pt x="77" y="98"/>
                    </a:lnTo>
                    <a:lnTo>
                      <a:pt x="75" y="96"/>
                    </a:lnTo>
                    <a:lnTo>
                      <a:pt x="71" y="94"/>
                    </a:lnTo>
                    <a:lnTo>
                      <a:pt x="67" y="94"/>
                    </a:lnTo>
                    <a:lnTo>
                      <a:pt x="64" y="92"/>
                    </a:lnTo>
                    <a:lnTo>
                      <a:pt x="62" y="91"/>
                    </a:lnTo>
                    <a:lnTo>
                      <a:pt x="58" y="90"/>
                    </a:lnTo>
                    <a:lnTo>
                      <a:pt x="56" y="88"/>
                    </a:lnTo>
                    <a:lnTo>
                      <a:pt x="52" y="87"/>
                    </a:lnTo>
                    <a:lnTo>
                      <a:pt x="50" y="84"/>
                    </a:lnTo>
                    <a:lnTo>
                      <a:pt x="48" y="82"/>
                    </a:lnTo>
                    <a:lnTo>
                      <a:pt x="48" y="79"/>
                    </a:lnTo>
                    <a:lnTo>
                      <a:pt x="48" y="77"/>
                    </a:lnTo>
                    <a:lnTo>
                      <a:pt x="50" y="76"/>
                    </a:lnTo>
                    <a:lnTo>
                      <a:pt x="55" y="76"/>
                    </a:lnTo>
                    <a:lnTo>
                      <a:pt x="62" y="77"/>
                    </a:lnTo>
                    <a:lnTo>
                      <a:pt x="70" y="79"/>
                    </a:lnTo>
                    <a:lnTo>
                      <a:pt x="80" y="83"/>
                    </a:lnTo>
                    <a:lnTo>
                      <a:pt x="88" y="87"/>
                    </a:lnTo>
                    <a:lnTo>
                      <a:pt x="94" y="89"/>
                    </a:lnTo>
                    <a:lnTo>
                      <a:pt x="96" y="90"/>
                    </a:lnTo>
                    <a:lnTo>
                      <a:pt x="95" y="88"/>
                    </a:lnTo>
                    <a:lnTo>
                      <a:pt x="90" y="84"/>
                    </a:lnTo>
                    <a:lnTo>
                      <a:pt x="84" y="78"/>
                    </a:lnTo>
                    <a:lnTo>
                      <a:pt x="77" y="71"/>
                    </a:lnTo>
                    <a:lnTo>
                      <a:pt x="70" y="63"/>
                    </a:lnTo>
                    <a:lnTo>
                      <a:pt x="63" y="56"/>
                    </a:lnTo>
                    <a:lnTo>
                      <a:pt x="63" y="55"/>
                    </a:lnTo>
                    <a:lnTo>
                      <a:pt x="67" y="56"/>
                    </a:lnTo>
                    <a:lnTo>
                      <a:pt x="72" y="59"/>
                    </a:lnTo>
                    <a:lnTo>
                      <a:pt x="81" y="64"/>
                    </a:lnTo>
                    <a:lnTo>
                      <a:pt x="88" y="69"/>
                    </a:lnTo>
                    <a:lnTo>
                      <a:pt x="95" y="73"/>
                    </a:lnTo>
                    <a:lnTo>
                      <a:pt x="100" y="77"/>
                    </a:lnTo>
                    <a:lnTo>
                      <a:pt x="102" y="78"/>
                    </a:lnTo>
                    <a:lnTo>
                      <a:pt x="100" y="76"/>
                    </a:lnTo>
                    <a:lnTo>
                      <a:pt x="96" y="71"/>
                    </a:lnTo>
                    <a:lnTo>
                      <a:pt x="89" y="64"/>
                    </a:lnTo>
                    <a:lnTo>
                      <a:pt x="82" y="57"/>
                    </a:lnTo>
                    <a:lnTo>
                      <a:pt x="75" y="49"/>
                    </a:lnTo>
                    <a:lnTo>
                      <a:pt x="69" y="41"/>
                    </a:lnTo>
                    <a:lnTo>
                      <a:pt x="70" y="43"/>
                    </a:lnTo>
                    <a:lnTo>
                      <a:pt x="75" y="47"/>
                    </a:lnTo>
                    <a:lnTo>
                      <a:pt x="82" y="55"/>
                    </a:lnTo>
                    <a:lnTo>
                      <a:pt x="94" y="65"/>
                    </a:lnTo>
                    <a:lnTo>
                      <a:pt x="107" y="77"/>
                    </a:lnTo>
                    <a:lnTo>
                      <a:pt x="122" y="90"/>
                    </a:lnTo>
                    <a:lnTo>
                      <a:pt x="139" y="103"/>
                    </a:lnTo>
                    <a:lnTo>
                      <a:pt x="158" y="115"/>
                    </a:lnTo>
                    <a:lnTo>
                      <a:pt x="176" y="124"/>
                    </a:lnTo>
                    <a:lnTo>
                      <a:pt x="195" y="133"/>
                    </a:lnTo>
                    <a:lnTo>
                      <a:pt x="214" y="139"/>
                    </a:lnTo>
                    <a:lnTo>
                      <a:pt x="231" y="140"/>
                    </a:lnTo>
                    <a:lnTo>
                      <a:pt x="248" y="136"/>
                    </a:lnTo>
                    <a:lnTo>
                      <a:pt x="262" y="12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9" name="Freeform 636"/>
              <p:cNvSpPr>
                <a:spLocks/>
              </p:cNvSpPr>
              <p:nvPr/>
            </p:nvSpPr>
            <p:spPr bwMode="auto">
              <a:xfrm>
                <a:off x="6920697" y="1969113"/>
                <a:ext cx="84178" cy="119953"/>
              </a:xfrm>
              <a:custGeom>
                <a:avLst/>
                <a:gdLst>
                  <a:gd name="T0" fmla="*/ 74 w 80"/>
                  <a:gd name="T1" fmla="*/ 49 h 114"/>
                  <a:gd name="T2" fmla="*/ 71 w 80"/>
                  <a:gd name="T3" fmla="*/ 42 h 114"/>
                  <a:gd name="T4" fmla="*/ 65 w 80"/>
                  <a:gd name="T5" fmla="*/ 31 h 114"/>
                  <a:gd name="T6" fmla="*/ 58 w 80"/>
                  <a:gd name="T7" fmla="*/ 21 h 114"/>
                  <a:gd name="T8" fmla="*/ 48 w 80"/>
                  <a:gd name="T9" fmla="*/ 11 h 114"/>
                  <a:gd name="T10" fmla="*/ 39 w 80"/>
                  <a:gd name="T11" fmla="*/ 4 h 114"/>
                  <a:gd name="T12" fmla="*/ 29 w 80"/>
                  <a:gd name="T13" fmla="*/ 2 h 114"/>
                  <a:gd name="T14" fmla="*/ 21 w 80"/>
                  <a:gd name="T15" fmla="*/ 2 h 114"/>
                  <a:gd name="T16" fmla="*/ 15 w 80"/>
                  <a:gd name="T17" fmla="*/ 0 h 114"/>
                  <a:gd name="T18" fmla="*/ 11 w 80"/>
                  <a:gd name="T19" fmla="*/ 0 h 114"/>
                  <a:gd name="T20" fmla="*/ 8 w 80"/>
                  <a:gd name="T21" fmla="*/ 3 h 114"/>
                  <a:gd name="T22" fmla="*/ 4 w 80"/>
                  <a:gd name="T23" fmla="*/ 8 h 114"/>
                  <a:gd name="T24" fmla="*/ 0 w 80"/>
                  <a:gd name="T25" fmla="*/ 17 h 114"/>
                  <a:gd name="T26" fmla="*/ 1 w 80"/>
                  <a:gd name="T27" fmla="*/ 22 h 114"/>
                  <a:gd name="T28" fmla="*/ 4 w 80"/>
                  <a:gd name="T29" fmla="*/ 30 h 114"/>
                  <a:gd name="T30" fmla="*/ 9 w 80"/>
                  <a:gd name="T31" fmla="*/ 38 h 114"/>
                  <a:gd name="T32" fmla="*/ 14 w 80"/>
                  <a:gd name="T33" fmla="*/ 48 h 114"/>
                  <a:gd name="T34" fmla="*/ 17 w 80"/>
                  <a:gd name="T35" fmla="*/ 55 h 114"/>
                  <a:gd name="T36" fmla="*/ 20 w 80"/>
                  <a:gd name="T37" fmla="*/ 60 h 114"/>
                  <a:gd name="T38" fmla="*/ 23 w 80"/>
                  <a:gd name="T39" fmla="*/ 63 h 114"/>
                  <a:gd name="T40" fmla="*/ 33 w 80"/>
                  <a:gd name="T41" fmla="*/ 66 h 114"/>
                  <a:gd name="T42" fmla="*/ 45 w 80"/>
                  <a:gd name="T43" fmla="*/ 68 h 114"/>
                  <a:gd name="T44" fmla="*/ 55 w 80"/>
                  <a:gd name="T45" fmla="*/ 70 h 114"/>
                  <a:gd name="T46" fmla="*/ 54 w 80"/>
                  <a:gd name="T47" fmla="*/ 73 h 114"/>
                  <a:gd name="T48" fmla="*/ 52 w 80"/>
                  <a:gd name="T49" fmla="*/ 77 h 114"/>
                  <a:gd name="T50" fmla="*/ 47 w 80"/>
                  <a:gd name="T51" fmla="*/ 85 h 114"/>
                  <a:gd name="T52" fmla="*/ 42 w 80"/>
                  <a:gd name="T53" fmla="*/ 93 h 114"/>
                  <a:gd name="T54" fmla="*/ 36 w 80"/>
                  <a:gd name="T55" fmla="*/ 101 h 114"/>
                  <a:gd name="T56" fmla="*/ 32 w 80"/>
                  <a:gd name="T57" fmla="*/ 108 h 114"/>
                  <a:gd name="T58" fmla="*/ 29 w 80"/>
                  <a:gd name="T59" fmla="*/ 113 h 114"/>
                  <a:gd name="T60" fmla="*/ 28 w 80"/>
                  <a:gd name="T61" fmla="*/ 114 h 114"/>
                  <a:gd name="T62" fmla="*/ 32 w 80"/>
                  <a:gd name="T63" fmla="*/ 114 h 114"/>
                  <a:gd name="T64" fmla="*/ 38 w 80"/>
                  <a:gd name="T65" fmla="*/ 114 h 114"/>
                  <a:gd name="T66" fmla="*/ 46 w 80"/>
                  <a:gd name="T67" fmla="*/ 113 h 114"/>
                  <a:gd name="T68" fmla="*/ 54 w 80"/>
                  <a:gd name="T69" fmla="*/ 111 h 114"/>
                  <a:gd name="T70" fmla="*/ 64 w 80"/>
                  <a:gd name="T71" fmla="*/ 107 h 114"/>
                  <a:gd name="T72" fmla="*/ 71 w 80"/>
                  <a:gd name="T73" fmla="*/ 101 h 114"/>
                  <a:gd name="T74" fmla="*/ 76 w 80"/>
                  <a:gd name="T75" fmla="*/ 92 h 114"/>
                  <a:gd name="T76" fmla="*/ 78 w 80"/>
                  <a:gd name="T77" fmla="*/ 80 h 114"/>
                  <a:gd name="T78" fmla="*/ 80 w 80"/>
                  <a:gd name="T79" fmla="*/ 75 h 114"/>
                  <a:gd name="T80" fmla="*/ 80 w 80"/>
                  <a:gd name="T81" fmla="*/ 69 h 114"/>
                  <a:gd name="T82" fmla="*/ 78 w 80"/>
                  <a:gd name="T83" fmla="*/ 60 h 114"/>
                  <a:gd name="T84" fmla="*/ 74 w 80"/>
                  <a:gd name="T85" fmla="*/ 49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0" h="114">
                    <a:moveTo>
                      <a:pt x="74" y="49"/>
                    </a:moveTo>
                    <a:lnTo>
                      <a:pt x="71" y="42"/>
                    </a:lnTo>
                    <a:lnTo>
                      <a:pt x="65" y="31"/>
                    </a:lnTo>
                    <a:lnTo>
                      <a:pt x="58" y="21"/>
                    </a:lnTo>
                    <a:lnTo>
                      <a:pt x="48" y="11"/>
                    </a:lnTo>
                    <a:lnTo>
                      <a:pt x="39" y="4"/>
                    </a:lnTo>
                    <a:lnTo>
                      <a:pt x="29" y="2"/>
                    </a:lnTo>
                    <a:lnTo>
                      <a:pt x="21" y="2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8" y="3"/>
                    </a:lnTo>
                    <a:lnTo>
                      <a:pt x="4" y="8"/>
                    </a:lnTo>
                    <a:lnTo>
                      <a:pt x="0" y="17"/>
                    </a:lnTo>
                    <a:lnTo>
                      <a:pt x="1" y="22"/>
                    </a:lnTo>
                    <a:lnTo>
                      <a:pt x="4" y="30"/>
                    </a:lnTo>
                    <a:lnTo>
                      <a:pt x="9" y="38"/>
                    </a:lnTo>
                    <a:lnTo>
                      <a:pt x="14" y="48"/>
                    </a:lnTo>
                    <a:lnTo>
                      <a:pt x="17" y="55"/>
                    </a:lnTo>
                    <a:lnTo>
                      <a:pt x="20" y="60"/>
                    </a:lnTo>
                    <a:lnTo>
                      <a:pt x="23" y="63"/>
                    </a:lnTo>
                    <a:lnTo>
                      <a:pt x="33" y="66"/>
                    </a:lnTo>
                    <a:lnTo>
                      <a:pt x="45" y="68"/>
                    </a:lnTo>
                    <a:lnTo>
                      <a:pt x="55" y="70"/>
                    </a:lnTo>
                    <a:lnTo>
                      <a:pt x="54" y="73"/>
                    </a:lnTo>
                    <a:lnTo>
                      <a:pt x="52" y="77"/>
                    </a:lnTo>
                    <a:lnTo>
                      <a:pt x="47" y="85"/>
                    </a:lnTo>
                    <a:lnTo>
                      <a:pt x="42" y="93"/>
                    </a:lnTo>
                    <a:lnTo>
                      <a:pt x="36" y="101"/>
                    </a:lnTo>
                    <a:lnTo>
                      <a:pt x="32" y="108"/>
                    </a:lnTo>
                    <a:lnTo>
                      <a:pt x="29" y="113"/>
                    </a:lnTo>
                    <a:lnTo>
                      <a:pt x="28" y="114"/>
                    </a:lnTo>
                    <a:lnTo>
                      <a:pt x="32" y="114"/>
                    </a:lnTo>
                    <a:lnTo>
                      <a:pt x="38" y="114"/>
                    </a:lnTo>
                    <a:lnTo>
                      <a:pt x="46" y="113"/>
                    </a:lnTo>
                    <a:lnTo>
                      <a:pt x="54" y="111"/>
                    </a:lnTo>
                    <a:lnTo>
                      <a:pt x="64" y="107"/>
                    </a:lnTo>
                    <a:lnTo>
                      <a:pt x="71" y="101"/>
                    </a:lnTo>
                    <a:lnTo>
                      <a:pt x="76" y="92"/>
                    </a:lnTo>
                    <a:lnTo>
                      <a:pt x="78" y="80"/>
                    </a:lnTo>
                    <a:lnTo>
                      <a:pt x="80" y="75"/>
                    </a:lnTo>
                    <a:lnTo>
                      <a:pt x="80" y="69"/>
                    </a:lnTo>
                    <a:lnTo>
                      <a:pt x="78" y="60"/>
                    </a:lnTo>
                    <a:lnTo>
                      <a:pt x="74" y="4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0" name="Freeform 637"/>
              <p:cNvSpPr>
                <a:spLocks/>
              </p:cNvSpPr>
              <p:nvPr/>
            </p:nvSpPr>
            <p:spPr bwMode="auto">
              <a:xfrm>
                <a:off x="6774438" y="2093275"/>
                <a:ext cx="182035" cy="119953"/>
              </a:xfrm>
              <a:custGeom>
                <a:avLst/>
                <a:gdLst>
                  <a:gd name="T0" fmla="*/ 22 w 173"/>
                  <a:gd name="T1" fmla="*/ 97 h 114"/>
                  <a:gd name="T2" fmla="*/ 36 w 173"/>
                  <a:gd name="T3" fmla="*/ 109 h 114"/>
                  <a:gd name="T4" fmla="*/ 52 w 173"/>
                  <a:gd name="T5" fmla="*/ 112 h 114"/>
                  <a:gd name="T6" fmla="*/ 133 w 173"/>
                  <a:gd name="T7" fmla="*/ 42 h 114"/>
                  <a:gd name="T8" fmla="*/ 141 w 173"/>
                  <a:gd name="T9" fmla="*/ 37 h 114"/>
                  <a:gd name="T10" fmla="*/ 162 w 173"/>
                  <a:gd name="T11" fmla="*/ 28 h 114"/>
                  <a:gd name="T12" fmla="*/ 173 w 173"/>
                  <a:gd name="T13" fmla="*/ 16 h 114"/>
                  <a:gd name="T14" fmla="*/ 167 w 173"/>
                  <a:gd name="T15" fmla="*/ 7 h 114"/>
                  <a:gd name="T16" fmla="*/ 149 w 173"/>
                  <a:gd name="T17" fmla="*/ 6 h 114"/>
                  <a:gd name="T18" fmla="*/ 120 w 173"/>
                  <a:gd name="T19" fmla="*/ 0 h 114"/>
                  <a:gd name="T20" fmla="*/ 124 w 173"/>
                  <a:gd name="T21" fmla="*/ 3 h 114"/>
                  <a:gd name="T22" fmla="*/ 133 w 173"/>
                  <a:gd name="T23" fmla="*/ 13 h 114"/>
                  <a:gd name="T24" fmla="*/ 135 w 173"/>
                  <a:gd name="T25" fmla="*/ 22 h 114"/>
                  <a:gd name="T26" fmla="*/ 122 w 173"/>
                  <a:gd name="T27" fmla="*/ 29 h 114"/>
                  <a:gd name="T28" fmla="*/ 116 w 173"/>
                  <a:gd name="T29" fmla="*/ 23 h 114"/>
                  <a:gd name="T30" fmla="*/ 108 w 173"/>
                  <a:gd name="T31" fmla="*/ 10 h 114"/>
                  <a:gd name="T32" fmla="*/ 103 w 173"/>
                  <a:gd name="T33" fmla="*/ 6 h 114"/>
                  <a:gd name="T34" fmla="*/ 105 w 173"/>
                  <a:gd name="T35" fmla="*/ 16 h 114"/>
                  <a:gd name="T36" fmla="*/ 109 w 173"/>
                  <a:gd name="T37" fmla="*/ 33 h 114"/>
                  <a:gd name="T38" fmla="*/ 110 w 173"/>
                  <a:gd name="T39" fmla="*/ 41 h 114"/>
                  <a:gd name="T40" fmla="*/ 92 w 173"/>
                  <a:gd name="T41" fmla="*/ 31 h 114"/>
                  <a:gd name="T42" fmla="*/ 78 w 173"/>
                  <a:gd name="T43" fmla="*/ 13 h 114"/>
                  <a:gd name="T44" fmla="*/ 72 w 173"/>
                  <a:gd name="T45" fmla="*/ 3 h 114"/>
                  <a:gd name="T46" fmla="*/ 92 w 173"/>
                  <a:gd name="T47" fmla="*/ 65 h 114"/>
                  <a:gd name="T48" fmla="*/ 75 w 173"/>
                  <a:gd name="T49" fmla="*/ 42 h 114"/>
                  <a:gd name="T50" fmla="*/ 54 w 173"/>
                  <a:gd name="T51" fmla="*/ 42 h 114"/>
                  <a:gd name="T52" fmla="*/ 54 w 173"/>
                  <a:gd name="T53" fmla="*/ 44 h 114"/>
                  <a:gd name="T54" fmla="*/ 54 w 173"/>
                  <a:gd name="T55" fmla="*/ 48 h 114"/>
                  <a:gd name="T56" fmla="*/ 56 w 173"/>
                  <a:gd name="T57" fmla="*/ 53 h 114"/>
                  <a:gd name="T58" fmla="*/ 62 w 173"/>
                  <a:gd name="T59" fmla="*/ 57 h 114"/>
                  <a:gd name="T60" fmla="*/ 65 w 173"/>
                  <a:gd name="T61" fmla="*/ 60 h 114"/>
                  <a:gd name="T62" fmla="*/ 69 w 173"/>
                  <a:gd name="T63" fmla="*/ 65 h 114"/>
                  <a:gd name="T64" fmla="*/ 71 w 173"/>
                  <a:gd name="T65" fmla="*/ 70 h 114"/>
                  <a:gd name="T66" fmla="*/ 71 w 173"/>
                  <a:gd name="T67" fmla="*/ 74 h 114"/>
                  <a:gd name="T68" fmla="*/ 66 w 173"/>
                  <a:gd name="T69" fmla="*/ 76 h 114"/>
                  <a:gd name="T70" fmla="*/ 54 w 173"/>
                  <a:gd name="T71" fmla="*/ 69 h 114"/>
                  <a:gd name="T72" fmla="*/ 40 w 173"/>
                  <a:gd name="T73" fmla="*/ 57 h 114"/>
                  <a:gd name="T74" fmla="*/ 33 w 173"/>
                  <a:gd name="T75" fmla="*/ 50 h 114"/>
                  <a:gd name="T76" fmla="*/ 37 w 173"/>
                  <a:gd name="T77" fmla="*/ 58 h 114"/>
                  <a:gd name="T78" fmla="*/ 41 w 173"/>
                  <a:gd name="T79" fmla="*/ 76 h 114"/>
                  <a:gd name="T80" fmla="*/ 41 w 173"/>
                  <a:gd name="T81" fmla="*/ 86 h 114"/>
                  <a:gd name="T82" fmla="*/ 30 w 173"/>
                  <a:gd name="T83" fmla="*/ 80 h 114"/>
                  <a:gd name="T84" fmla="*/ 13 w 173"/>
                  <a:gd name="T85" fmla="*/ 71 h 114"/>
                  <a:gd name="T86" fmla="*/ 1 w 173"/>
                  <a:gd name="T87" fmla="*/ 64 h 114"/>
                  <a:gd name="T88" fmla="*/ 1 w 173"/>
                  <a:gd name="T89" fmla="*/ 64 h 114"/>
                  <a:gd name="T90" fmla="*/ 13 w 173"/>
                  <a:gd name="T91" fmla="*/ 73 h 114"/>
                  <a:gd name="T92" fmla="*/ 26 w 173"/>
                  <a:gd name="T93" fmla="*/ 86 h 114"/>
                  <a:gd name="T94" fmla="*/ 30 w 173"/>
                  <a:gd name="T95" fmla="*/ 95 h 114"/>
                  <a:gd name="T96" fmla="*/ 27 w 173"/>
                  <a:gd name="T97" fmla="*/ 96 h 114"/>
                  <a:gd name="T98" fmla="*/ 22 w 173"/>
                  <a:gd name="T99" fmla="*/ 95 h 114"/>
                  <a:gd name="T100" fmla="*/ 19 w 173"/>
                  <a:gd name="T101" fmla="*/ 93 h 114"/>
                  <a:gd name="T102" fmla="*/ 17 w 173"/>
                  <a:gd name="T103" fmla="*/ 92 h 114"/>
                  <a:gd name="T104" fmla="*/ 19 w 173"/>
                  <a:gd name="T105" fmla="*/ 9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73" h="114">
                    <a:moveTo>
                      <a:pt x="19" y="93"/>
                    </a:moveTo>
                    <a:lnTo>
                      <a:pt x="22" y="97"/>
                    </a:lnTo>
                    <a:lnTo>
                      <a:pt x="28" y="103"/>
                    </a:lnTo>
                    <a:lnTo>
                      <a:pt x="36" y="109"/>
                    </a:lnTo>
                    <a:lnTo>
                      <a:pt x="44" y="114"/>
                    </a:lnTo>
                    <a:lnTo>
                      <a:pt x="52" y="112"/>
                    </a:lnTo>
                    <a:lnTo>
                      <a:pt x="98" y="80"/>
                    </a:lnTo>
                    <a:lnTo>
                      <a:pt x="133" y="42"/>
                    </a:lnTo>
                    <a:lnTo>
                      <a:pt x="134" y="39"/>
                    </a:lnTo>
                    <a:lnTo>
                      <a:pt x="141" y="37"/>
                    </a:lnTo>
                    <a:lnTo>
                      <a:pt x="152" y="33"/>
                    </a:lnTo>
                    <a:lnTo>
                      <a:pt x="162" y="28"/>
                    </a:lnTo>
                    <a:lnTo>
                      <a:pt x="171" y="22"/>
                    </a:lnTo>
                    <a:lnTo>
                      <a:pt x="173" y="16"/>
                    </a:lnTo>
                    <a:lnTo>
                      <a:pt x="172" y="10"/>
                    </a:lnTo>
                    <a:lnTo>
                      <a:pt x="167" y="7"/>
                    </a:lnTo>
                    <a:lnTo>
                      <a:pt x="160" y="7"/>
                    </a:lnTo>
                    <a:lnTo>
                      <a:pt x="149" y="6"/>
                    </a:lnTo>
                    <a:lnTo>
                      <a:pt x="136" y="5"/>
                    </a:lnTo>
                    <a:lnTo>
                      <a:pt x="120" y="0"/>
                    </a:lnTo>
                    <a:lnTo>
                      <a:pt x="121" y="1"/>
                    </a:lnTo>
                    <a:lnTo>
                      <a:pt x="124" y="3"/>
                    </a:lnTo>
                    <a:lnTo>
                      <a:pt x="128" y="7"/>
                    </a:lnTo>
                    <a:lnTo>
                      <a:pt x="133" y="13"/>
                    </a:lnTo>
                    <a:lnTo>
                      <a:pt x="135" y="18"/>
                    </a:lnTo>
                    <a:lnTo>
                      <a:pt x="135" y="22"/>
                    </a:lnTo>
                    <a:lnTo>
                      <a:pt x="132" y="26"/>
                    </a:lnTo>
                    <a:lnTo>
                      <a:pt x="122" y="29"/>
                    </a:lnTo>
                    <a:lnTo>
                      <a:pt x="121" y="28"/>
                    </a:lnTo>
                    <a:lnTo>
                      <a:pt x="116" y="23"/>
                    </a:lnTo>
                    <a:lnTo>
                      <a:pt x="113" y="16"/>
                    </a:lnTo>
                    <a:lnTo>
                      <a:pt x="108" y="10"/>
                    </a:lnTo>
                    <a:lnTo>
                      <a:pt x="104" y="6"/>
                    </a:lnTo>
                    <a:lnTo>
                      <a:pt x="103" y="6"/>
                    </a:lnTo>
                    <a:lnTo>
                      <a:pt x="103" y="9"/>
                    </a:lnTo>
                    <a:lnTo>
                      <a:pt x="105" y="16"/>
                    </a:lnTo>
                    <a:lnTo>
                      <a:pt x="108" y="25"/>
                    </a:lnTo>
                    <a:lnTo>
                      <a:pt x="109" y="33"/>
                    </a:lnTo>
                    <a:lnTo>
                      <a:pt x="110" y="40"/>
                    </a:lnTo>
                    <a:lnTo>
                      <a:pt x="110" y="41"/>
                    </a:lnTo>
                    <a:lnTo>
                      <a:pt x="101" y="38"/>
                    </a:lnTo>
                    <a:lnTo>
                      <a:pt x="92" y="31"/>
                    </a:lnTo>
                    <a:lnTo>
                      <a:pt x="84" y="21"/>
                    </a:lnTo>
                    <a:lnTo>
                      <a:pt x="78" y="13"/>
                    </a:lnTo>
                    <a:lnTo>
                      <a:pt x="73" y="6"/>
                    </a:lnTo>
                    <a:lnTo>
                      <a:pt x="72" y="3"/>
                    </a:lnTo>
                    <a:lnTo>
                      <a:pt x="91" y="44"/>
                    </a:lnTo>
                    <a:lnTo>
                      <a:pt x="92" y="65"/>
                    </a:lnTo>
                    <a:lnTo>
                      <a:pt x="73" y="29"/>
                    </a:lnTo>
                    <a:lnTo>
                      <a:pt x="75" y="42"/>
                    </a:lnTo>
                    <a:lnTo>
                      <a:pt x="81" y="64"/>
                    </a:lnTo>
                    <a:lnTo>
                      <a:pt x="54" y="42"/>
                    </a:lnTo>
                    <a:lnTo>
                      <a:pt x="54" y="42"/>
                    </a:lnTo>
                    <a:lnTo>
                      <a:pt x="54" y="44"/>
                    </a:lnTo>
                    <a:lnTo>
                      <a:pt x="54" y="46"/>
                    </a:lnTo>
                    <a:lnTo>
                      <a:pt x="54" y="48"/>
                    </a:lnTo>
                    <a:lnTo>
                      <a:pt x="54" y="51"/>
                    </a:lnTo>
                    <a:lnTo>
                      <a:pt x="56" y="53"/>
                    </a:lnTo>
                    <a:lnTo>
                      <a:pt x="58" y="55"/>
                    </a:lnTo>
                    <a:lnTo>
                      <a:pt x="62" y="57"/>
                    </a:lnTo>
                    <a:lnTo>
                      <a:pt x="64" y="58"/>
                    </a:lnTo>
                    <a:lnTo>
                      <a:pt x="65" y="60"/>
                    </a:lnTo>
                    <a:lnTo>
                      <a:pt x="68" y="63"/>
                    </a:lnTo>
                    <a:lnTo>
                      <a:pt x="69" y="65"/>
                    </a:lnTo>
                    <a:lnTo>
                      <a:pt x="71" y="67"/>
                    </a:lnTo>
                    <a:lnTo>
                      <a:pt x="71" y="70"/>
                    </a:lnTo>
                    <a:lnTo>
                      <a:pt x="72" y="72"/>
                    </a:lnTo>
                    <a:lnTo>
                      <a:pt x="71" y="74"/>
                    </a:lnTo>
                    <a:lnTo>
                      <a:pt x="69" y="76"/>
                    </a:lnTo>
                    <a:lnTo>
                      <a:pt x="66" y="76"/>
                    </a:lnTo>
                    <a:lnTo>
                      <a:pt x="62" y="73"/>
                    </a:lnTo>
                    <a:lnTo>
                      <a:pt x="54" y="69"/>
                    </a:lnTo>
                    <a:lnTo>
                      <a:pt x="47" y="63"/>
                    </a:lnTo>
                    <a:lnTo>
                      <a:pt x="40" y="57"/>
                    </a:lnTo>
                    <a:lnTo>
                      <a:pt x="36" y="52"/>
                    </a:lnTo>
                    <a:lnTo>
                      <a:pt x="33" y="50"/>
                    </a:lnTo>
                    <a:lnTo>
                      <a:pt x="34" y="52"/>
                    </a:lnTo>
                    <a:lnTo>
                      <a:pt x="37" y="58"/>
                    </a:lnTo>
                    <a:lnTo>
                      <a:pt x="39" y="66"/>
                    </a:lnTo>
                    <a:lnTo>
                      <a:pt x="41" y="76"/>
                    </a:lnTo>
                    <a:lnTo>
                      <a:pt x="43" y="85"/>
                    </a:lnTo>
                    <a:lnTo>
                      <a:pt x="41" y="86"/>
                    </a:lnTo>
                    <a:lnTo>
                      <a:pt x="37" y="84"/>
                    </a:lnTo>
                    <a:lnTo>
                      <a:pt x="30" y="80"/>
                    </a:lnTo>
                    <a:lnTo>
                      <a:pt x="21" y="77"/>
                    </a:lnTo>
                    <a:lnTo>
                      <a:pt x="13" y="71"/>
                    </a:lnTo>
                    <a:lnTo>
                      <a:pt x="6" y="67"/>
                    </a:lnTo>
                    <a:lnTo>
                      <a:pt x="1" y="64"/>
                    </a:lnTo>
                    <a:lnTo>
                      <a:pt x="0" y="63"/>
                    </a:lnTo>
                    <a:lnTo>
                      <a:pt x="1" y="64"/>
                    </a:lnTo>
                    <a:lnTo>
                      <a:pt x="7" y="67"/>
                    </a:lnTo>
                    <a:lnTo>
                      <a:pt x="13" y="73"/>
                    </a:lnTo>
                    <a:lnTo>
                      <a:pt x="20" y="79"/>
                    </a:lnTo>
                    <a:lnTo>
                      <a:pt x="26" y="86"/>
                    </a:lnTo>
                    <a:lnTo>
                      <a:pt x="30" y="93"/>
                    </a:lnTo>
                    <a:lnTo>
                      <a:pt x="30" y="95"/>
                    </a:lnTo>
                    <a:lnTo>
                      <a:pt x="28" y="95"/>
                    </a:lnTo>
                    <a:lnTo>
                      <a:pt x="27" y="96"/>
                    </a:lnTo>
                    <a:lnTo>
                      <a:pt x="25" y="95"/>
                    </a:lnTo>
                    <a:lnTo>
                      <a:pt x="22" y="95"/>
                    </a:lnTo>
                    <a:lnTo>
                      <a:pt x="21" y="93"/>
                    </a:lnTo>
                    <a:lnTo>
                      <a:pt x="19" y="93"/>
                    </a:lnTo>
                    <a:lnTo>
                      <a:pt x="18" y="92"/>
                    </a:lnTo>
                    <a:lnTo>
                      <a:pt x="17" y="92"/>
                    </a:lnTo>
                    <a:lnTo>
                      <a:pt x="18" y="93"/>
                    </a:lnTo>
                    <a:lnTo>
                      <a:pt x="19" y="9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1" name="Freeform 638"/>
              <p:cNvSpPr>
                <a:spLocks/>
              </p:cNvSpPr>
              <p:nvPr/>
            </p:nvSpPr>
            <p:spPr bwMode="auto">
              <a:xfrm>
                <a:off x="6869138" y="1958591"/>
                <a:ext cx="52611" cy="63133"/>
              </a:xfrm>
              <a:custGeom>
                <a:avLst/>
                <a:gdLst>
                  <a:gd name="T0" fmla="*/ 49 w 50"/>
                  <a:gd name="T1" fmla="*/ 8 h 60"/>
                  <a:gd name="T2" fmla="*/ 45 w 50"/>
                  <a:gd name="T3" fmla="*/ 4 h 60"/>
                  <a:gd name="T4" fmla="*/ 39 w 50"/>
                  <a:gd name="T5" fmla="*/ 1 h 60"/>
                  <a:gd name="T6" fmla="*/ 34 w 50"/>
                  <a:gd name="T7" fmla="*/ 1 h 60"/>
                  <a:gd name="T8" fmla="*/ 1 w 50"/>
                  <a:gd name="T9" fmla="*/ 39 h 60"/>
                  <a:gd name="T10" fmla="*/ 1 w 50"/>
                  <a:gd name="T11" fmla="*/ 40 h 60"/>
                  <a:gd name="T12" fmla="*/ 0 w 50"/>
                  <a:gd name="T13" fmla="*/ 40 h 60"/>
                  <a:gd name="T14" fmla="*/ 0 w 50"/>
                  <a:gd name="T15" fmla="*/ 44 h 60"/>
                  <a:gd name="T16" fmla="*/ 0 w 50"/>
                  <a:gd name="T17" fmla="*/ 48 h 60"/>
                  <a:gd name="T18" fmla="*/ 0 w 50"/>
                  <a:gd name="T19" fmla="*/ 51 h 60"/>
                  <a:gd name="T20" fmla="*/ 1 w 50"/>
                  <a:gd name="T21" fmla="*/ 53 h 60"/>
                  <a:gd name="T22" fmla="*/ 2 w 50"/>
                  <a:gd name="T23" fmla="*/ 57 h 60"/>
                  <a:gd name="T24" fmla="*/ 4 w 50"/>
                  <a:gd name="T25" fmla="*/ 60 h 60"/>
                  <a:gd name="T26" fmla="*/ 4 w 50"/>
                  <a:gd name="T27" fmla="*/ 54 h 60"/>
                  <a:gd name="T28" fmla="*/ 5 w 50"/>
                  <a:gd name="T29" fmla="*/ 47 h 60"/>
                  <a:gd name="T30" fmla="*/ 6 w 50"/>
                  <a:gd name="T31" fmla="*/ 45 h 60"/>
                  <a:gd name="T32" fmla="*/ 10 w 50"/>
                  <a:gd name="T33" fmla="*/ 48 h 60"/>
                  <a:gd name="T34" fmla="*/ 12 w 50"/>
                  <a:gd name="T35" fmla="*/ 53 h 60"/>
                  <a:gd name="T36" fmla="*/ 14 w 50"/>
                  <a:gd name="T37" fmla="*/ 55 h 60"/>
                  <a:gd name="T38" fmla="*/ 14 w 50"/>
                  <a:gd name="T39" fmla="*/ 54 h 60"/>
                  <a:gd name="T40" fmla="*/ 13 w 50"/>
                  <a:gd name="T41" fmla="*/ 50 h 60"/>
                  <a:gd name="T42" fmla="*/ 12 w 50"/>
                  <a:gd name="T43" fmla="*/ 44 h 60"/>
                  <a:gd name="T44" fmla="*/ 11 w 50"/>
                  <a:gd name="T45" fmla="*/ 39 h 60"/>
                  <a:gd name="T46" fmla="*/ 13 w 50"/>
                  <a:gd name="T47" fmla="*/ 39 h 60"/>
                  <a:gd name="T48" fmla="*/ 19 w 50"/>
                  <a:gd name="T49" fmla="*/ 42 h 60"/>
                  <a:gd name="T50" fmla="*/ 24 w 50"/>
                  <a:gd name="T51" fmla="*/ 48 h 60"/>
                  <a:gd name="T52" fmla="*/ 27 w 50"/>
                  <a:gd name="T53" fmla="*/ 53 h 60"/>
                  <a:gd name="T54" fmla="*/ 28 w 50"/>
                  <a:gd name="T55" fmla="*/ 55 h 60"/>
                  <a:gd name="T56" fmla="*/ 18 w 50"/>
                  <a:gd name="T57" fmla="*/ 26 h 60"/>
                  <a:gd name="T58" fmla="*/ 26 w 50"/>
                  <a:gd name="T59" fmla="*/ 36 h 60"/>
                  <a:gd name="T60" fmla="*/ 36 w 50"/>
                  <a:gd name="T61" fmla="*/ 35 h 60"/>
                  <a:gd name="T62" fmla="*/ 36 w 50"/>
                  <a:gd name="T63" fmla="*/ 34 h 60"/>
                  <a:gd name="T64" fmla="*/ 34 w 50"/>
                  <a:gd name="T65" fmla="*/ 31 h 60"/>
                  <a:gd name="T66" fmla="*/ 31 w 50"/>
                  <a:gd name="T67" fmla="*/ 28 h 60"/>
                  <a:gd name="T68" fmla="*/ 27 w 50"/>
                  <a:gd name="T69" fmla="*/ 25 h 60"/>
                  <a:gd name="T70" fmla="*/ 27 w 50"/>
                  <a:gd name="T71" fmla="*/ 21 h 60"/>
                  <a:gd name="T72" fmla="*/ 28 w 50"/>
                  <a:gd name="T73" fmla="*/ 20 h 60"/>
                  <a:gd name="T74" fmla="*/ 33 w 50"/>
                  <a:gd name="T75" fmla="*/ 21 h 60"/>
                  <a:gd name="T76" fmla="*/ 38 w 50"/>
                  <a:gd name="T77" fmla="*/ 26 h 60"/>
                  <a:gd name="T78" fmla="*/ 43 w 50"/>
                  <a:gd name="T79" fmla="*/ 29 h 60"/>
                  <a:gd name="T80" fmla="*/ 44 w 50"/>
                  <a:gd name="T81" fmla="*/ 32 h 60"/>
                  <a:gd name="T82" fmla="*/ 44 w 50"/>
                  <a:gd name="T83" fmla="*/ 29 h 60"/>
                  <a:gd name="T84" fmla="*/ 42 w 50"/>
                  <a:gd name="T85" fmla="*/ 23 h 60"/>
                  <a:gd name="T86" fmla="*/ 39 w 50"/>
                  <a:gd name="T87" fmla="*/ 18 h 60"/>
                  <a:gd name="T88" fmla="*/ 39 w 50"/>
                  <a:gd name="T89" fmla="*/ 14 h 60"/>
                  <a:gd name="T90" fmla="*/ 42 w 50"/>
                  <a:gd name="T91" fmla="*/ 16 h 60"/>
                  <a:gd name="T92" fmla="*/ 45 w 50"/>
                  <a:gd name="T93" fmla="*/ 21 h 60"/>
                  <a:gd name="T94" fmla="*/ 47 w 50"/>
                  <a:gd name="T95" fmla="*/ 26 h 60"/>
                  <a:gd name="T96" fmla="*/ 49 w 50"/>
                  <a:gd name="T97" fmla="*/ 28 h 60"/>
                  <a:gd name="T98" fmla="*/ 49 w 50"/>
                  <a:gd name="T99" fmla="*/ 26 h 60"/>
                  <a:gd name="T100" fmla="*/ 47 w 50"/>
                  <a:gd name="T101" fmla="*/ 20 h 60"/>
                  <a:gd name="T102" fmla="*/ 45 w 50"/>
                  <a:gd name="T103" fmla="*/ 13 h 60"/>
                  <a:gd name="T104" fmla="*/ 45 w 50"/>
                  <a:gd name="T105" fmla="*/ 9 h 60"/>
                  <a:gd name="T106" fmla="*/ 46 w 50"/>
                  <a:gd name="T107" fmla="*/ 9 h 60"/>
                  <a:gd name="T108" fmla="*/ 50 w 50"/>
                  <a:gd name="T109" fmla="*/ 9 h 60"/>
                  <a:gd name="T110" fmla="*/ 50 w 50"/>
                  <a:gd name="T111" fmla="*/ 9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0" h="60">
                    <a:moveTo>
                      <a:pt x="50" y="9"/>
                    </a:moveTo>
                    <a:lnTo>
                      <a:pt x="49" y="8"/>
                    </a:lnTo>
                    <a:lnTo>
                      <a:pt x="47" y="7"/>
                    </a:lnTo>
                    <a:lnTo>
                      <a:pt x="45" y="4"/>
                    </a:lnTo>
                    <a:lnTo>
                      <a:pt x="42" y="2"/>
                    </a:lnTo>
                    <a:lnTo>
                      <a:pt x="39" y="1"/>
                    </a:lnTo>
                    <a:lnTo>
                      <a:pt x="37" y="0"/>
                    </a:lnTo>
                    <a:lnTo>
                      <a:pt x="34" y="1"/>
                    </a:lnTo>
                    <a:lnTo>
                      <a:pt x="14" y="19"/>
                    </a:lnTo>
                    <a:lnTo>
                      <a:pt x="1" y="39"/>
                    </a:lnTo>
                    <a:lnTo>
                      <a:pt x="1" y="39"/>
                    </a:lnTo>
                    <a:lnTo>
                      <a:pt x="1" y="40"/>
                    </a:lnTo>
                    <a:lnTo>
                      <a:pt x="1" y="40"/>
                    </a:lnTo>
                    <a:lnTo>
                      <a:pt x="0" y="40"/>
                    </a:lnTo>
                    <a:lnTo>
                      <a:pt x="0" y="41"/>
                    </a:lnTo>
                    <a:lnTo>
                      <a:pt x="0" y="44"/>
                    </a:lnTo>
                    <a:lnTo>
                      <a:pt x="0" y="46"/>
                    </a:lnTo>
                    <a:lnTo>
                      <a:pt x="0" y="48"/>
                    </a:lnTo>
                    <a:lnTo>
                      <a:pt x="0" y="50"/>
                    </a:lnTo>
                    <a:lnTo>
                      <a:pt x="0" y="51"/>
                    </a:lnTo>
                    <a:lnTo>
                      <a:pt x="1" y="52"/>
                    </a:lnTo>
                    <a:lnTo>
                      <a:pt x="1" y="53"/>
                    </a:lnTo>
                    <a:lnTo>
                      <a:pt x="1" y="54"/>
                    </a:lnTo>
                    <a:lnTo>
                      <a:pt x="2" y="57"/>
                    </a:lnTo>
                    <a:lnTo>
                      <a:pt x="4" y="60"/>
                    </a:lnTo>
                    <a:lnTo>
                      <a:pt x="4" y="60"/>
                    </a:lnTo>
                    <a:lnTo>
                      <a:pt x="4" y="58"/>
                    </a:lnTo>
                    <a:lnTo>
                      <a:pt x="4" y="54"/>
                    </a:lnTo>
                    <a:lnTo>
                      <a:pt x="4" y="51"/>
                    </a:lnTo>
                    <a:lnTo>
                      <a:pt x="5" y="47"/>
                    </a:lnTo>
                    <a:lnTo>
                      <a:pt x="6" y="45"/>
                    </a:lnTo>
                    <a:lnTo>
                      <a:pt x="6" y="45"/>
                    </a:lnTo>
                    <a:lnTo>
                      <a:pt x="7" y="46"/>
                    </a:lnTo>
                    <a:lnTo>
                      <a:pt x="10" y="48"/>
                    </a:lnTo>
                    <a:lnTo>
                      <a:pt x="11" y="51"/>
                    </a:lnTo>
                    <a:lnTo>
                      <a:pt x="12" y="53"/>
                    </a:lnTo>
                    <a:lnTo>
                      <a:pt x="13" y="54"/>
                    </a:lnTo>
                    <a:lnTo>
                      <a:pt x="14" y="55"/>
                    </a:lnTo>
                    <a:lnTo>
                      <a:pt x="15" y="55"/>
                    </a:lnTo>
                    <a:lnTo>
                      <a:pt x="14" y="54"/>
                    </a:lnTo>
                    <a:lnTo>
                      <a:pt x="14" y="52"/>
                    </a:lnTo>
                    <a:lnTo>
                      <a:pt x="13" y="50"/>
                    </a:lnTo>
                    <a:lnTo>
                      <a:pt x="12" y="46"/>
                    </a:lnTo>
                    <a:lnTo>
                      <a:pt x="12" y="44"/>
                    </a:lnTo>
                    <a:lnTo>
                      <a:pt x="11" y="40"/>
                    </a:lnTo>
                    <a:lnTo>
                      <a:pt x="11" y="39"/>
                    </a:lnTo>
                    <a:lnTo>
                      <a:pt x="11" y="38"/>
                    </a:lnTo>
                    <a:lnTo>
                      <a:pt x="13" y="39"/>
                    </a:lnTo>
                    <a:lnTo>
                      <a:pt x="17" y="40"/>
                    </a:lnTo>
                    <a:lnTo>
                      <a:pt x="19" y="42"/>
                    </a:lnTo>
                    <a:lnTo>
                      <a:pt x="21" y="46"/>
                    </a:lnTo>
                    <a:lnTo>
                      <a:pt x="24" y="48"/>
                    </a:lnTo>
                    <a:lnTo>
                      <a:pt x="26" y="51"/>
                    </a:lnTo>
                    <a:lnTo>
                      <a:pt x="27" y="53"/>
                    </a:lnTo>
                    <a:lnTo>
                      <a:pt x="28" y="55"/>
                    </a:lnTo>
                    <a:lnTo>
                      <a:pt x="28" y="55"/>
                    </a:lnTo>
                    <a:lnTo>
                      <a:pt x="19" y="36"/>
                    </a:lnTo>
                    <a:lnTo>
                      <a:pt x="18" y="26"/>
                    </a:lnTo>
                    <a:lnTo>
                      <a:pt x="27" y="44"/>
                    </a:lnTo>
                    <a:lnTo>
                      <a:pt x="26" y="36"/>
                    </a:lnTo>
                    <a:lnTo>
                      <a:pt x="24" y="26"/>
                    </a:lnTo>
                    <a:lnTo>
                      <a:pt x="36" y="35"/>
                    </a:lnTo>
                    <a:lnTo>
                      <a:pt x="36" y="35"/>
                    </a:lnTo>
                    <a:lnTo>
                      <a:pt x="36" y="34"/>
                    </a:lnTo>
                    <a:lnTo>
                      <a:pt x="34" y="32"/>
                    </a:lnTo>
                    <a:lnTo>
                      <a:pt x="34" y="31"/>
                    </a:lnTo>
                    <a:lnTo>
                      <a:pt x="32" y="28"/>
                    </a:lnTo>
                    <a:lnTo>
                      <a:pt x="31" y="28"/>
                    </a:lnTo>
                    <a:lnTo>
                      <a:pt x="30" y="27"/>
                    </a:lnTo>
                    <a:lnTo>
                      <a:pt x="27" y="25"/>
                    </a:lnTo>
                    <a:lnTo>
                      <a:pt x="27" y="23"/>
                    </a:lnTo>
                    <a:lnTo>
                      <a:pt x="27" y="21"/>
                    </a:lnTo>
                    <a:lnTo>
                      <a:pt x="27" y="20"/>
                    </a:lnTo>
                    <a:lnTo>
                      <a:pt x="28" y="20"/>
                    </a:lnTo>
                    <a:lnTo>
                      <a:pt x="31" y="20"/>
                    </a:lnTo>
                    <a:lnTo>
                      <a:pt x="33" y="21"/>
                    </a:lnTo>
                    <a:lnTo>
                      <a:pt x="36" y="23"/>
                    </a:lnTo>
                    <a:lnTo>
                      <a:pt x="38" y="26"/>
                    </a:lnTo>
                    <a:lnTo>
                      <a:pt x="40" y="27"/>
                    </a:lnTo>
                    <a:lnTo>
                      <a:pt x="43" y="29"/>
                    </a:lnTo>
                    <a:lnTo>
                      <a:pt x="44" y="31"/>
                    </a:lnTo>
                    <a:lnTo>
                      <a:pt x="44" y="32"/>
                    </a:lnTo>
                    <a:lnTo>
                      <a:pt x="44" y="31"/>
                    </a:lnTo>
                    <a:lnTo>
                      <a:pt x="44" y="29"/>
                    </a:lnTo>
                    <a:lnTo>
                      <a:pt x="43" y="27"/>
                    </a:lnTo>
                    <a:lnTo>
                      <a:pt x="42" y="23"/>
                    </a:lnTo>
                    <a:lnTo>
                      <a:pt x="40" y="21"/>
                    </a:lnTo>
                    <a:lnTo>
                      <a:pt x="39" y="18"/>
                    </a:lnTo>
                    <a:lnTo>
                      <a:pt x="39" y="14"/>
                    </a:lnTo>
                    <a:lnTo>
                      <a:pt x="39" y="14"/>
                    </a:lnTo>
                    <a:lnTo>
                      <a:pt x="40" y="14"/>
                    </a:lnTo>
                    <a:lnTo>
                      <a:pt x="42" y="16"/>
                    </a:lnTo>
                    <a:lnTo>
                      <a:pt x="43" y="19"/>
                    </a:lnTo>
                    <a:lnTo>
                      <a:pt x="45" y="21"/>
                    </a:lnTo>
                    <a:lnTo>
                      <a:pt x="46" y="23"/>
                    </a:lnTo>
                    <a:lnTo>
                      <a:pt x="47" y="26"/>
                    </a:lnTo>
                    <a:lnTo>
                      <a:pt x="49" y="27"/>
                    </a:lnTo>
                    <a:lnTo>
                      <a:pt x="49" y="28"/>
                    </a:lnTo>
                    <a:lnTo>
                      <a:pt x="49" y="27"/>
                    </a:lnTo>
                    <a:lnTo>
                      <a:pt x="49" y="26"/>
                    </a:lnTo>
                    <a:lnTo>
                      <a:pt x="47" y="22"/>
                    </a:lnTo>
                    <a:lnTo>
                      <a:pt x="47" y="20"/>
                    </a:lnTo>
                    <a:lnTo>
                      <a:pt x="46" y="16"/>
                    </a:lnTo>
                    <a:lnTo>
                      <a:pt x="45" y="13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45" y="8"/>
                    </a:lnTo>
                    <a:lnTo>
                      <a:pt x="46" y="9"/>
                    </a:lnTo>
                    <a:lnTo>
                      <a:pt x="47" y="9"/>
                    </a:lnTo>
                    <a:lnTo>
                      <a:pt x="50" y="9"/>
                    </a:lnTo>
                    <a:lnTo>
                      <a:pt x="50" y="9"/>
                    </a:lnTo>
                    <a:lnTo>
                      <a:pt x="50" y="9"/>
                    </a:lnTo>
                    <a:lnTo>
                      <a:pt x="50" y="9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2" name="Freeform 639"/>
              <p:cNvSpPr>
                <a:spLocks/>
              </p:cNvSpPr>
              <p:nvPr/>
            </p:nvSpPr>
            <p:spPr bwMode="auto">
              <a:xfrm>
                <a:off x="6498756" y="2112215"/>
                <a:ext cx="208340" cy="94700"/>
              </a:xfrm>
              <a:custGeom>
                <a:avLst/>
                <a:gdLst>
                  <a:gd name="T0" fmla="*/ 0 w 198"/>
                  <a:gd name="T1" fmla="*/ 0 h 90"/>
                  <a:gd name="T2" fmla="*/ 17 w 198"/>
                  <a:gd name="T3" fmla="*/ 20 h 90"/>
                  <a:gd name="T4" fmla="*/ 33 w 198"/>
                  <a:gd name="T5" fmla="*/ 37 h 90"/>
                  <a:gd name="T6" fmla="*/ 49 w 198"/>
                  <a:gd name="T7" fmla="*/ 53 h 90"/>
                  <a:gd name="T8" fmla="*/ 64 w 198"/>
                  <a:gd name="T9" fmla="*/ 67 h 90"/>
                  <a:gd name="T10" fmla="*/ 81 w 198"/>
                  <a:gd name="T11" fmla="*/ 78 h 90"/>
                  <a:gd name="T12" fmla="*/ 97 w 198"/>
                  <a:gd name="T13" fmla="*/ 86 h 90"/>
                  <a:gd name="T14" fmla="*/ 116 w 198"/>
                  <a:gd name="T15" fmla="*/ 90 h 90"/>
                  <a:gd name="T16" fmla="*/ 136 w 198"/>
                  <a:gd name="T17" fmla="*/ 88 h 90"/>
                  <a:gd name="T18" fmla="*/ 159 w 198"/>
                  <a:gd name="T19" fmla="*/ 83 h 90"/>
                  <a:gd name="T20" fmla="*/ 168 w 198"/>
                  <a:gd name="T21" fmla="*/ 78 h 90"/>
                  <a:gd name="T22" fmla="*/ 179 w 198"/>
                  <a:gd name="T23" fmla="*/ 72 h 90"/>
                  <a:gd name="T24" fmla="*/ 190 w 198"/>
                  <a:gd name="T25" fmla="*/ 66 h 90"/>
                  <a:gd name="T26" fmla="*/ 198 w 198"/>
                  <a:gd name="T27" fmla="*/ 59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8" h="90">
                    <a:moveTo>
                      <a:pt x="0" y="0"/>
                    </a:moveTo>
                    <a:lnTo>
                      <a:pt x="17" y="20"/>
                    </a:lnTo>
                    <a:lnTo>
                      <a:pt x="33" y="37"/>
                    </a:lnTo>
                    <a:lnTo>
                      <a:pt x="49" y="53"/>
                    </a:lnTo>
                    <a:lnTo>
                      <a:pt x="64" y="67"/>
                    </a:lnTo>
                    <a:lnTo>
                      <a:pt x="81" y="78"/>
                    </a:lnTo>
                    <a:lnTo>
                      <a:pt x="97" y="86"/>
                    </a:lnTo>
                    <a:lnTo>
                      <a:pt x="116" y="90"/>
                    </a:lnTo>
                    <a:lnTo>
                      <a:pt x="136" y="88"/>
                    </a:lnTo>
                    <a:lnTo>
                      <a:pt x="159" y="83"/>
                    </a:lnTo>
                    <a:lnTo>
                      <a:pt x="168" y="78"/>
                    </a:lnTo>
                    <a:lnTo>
                      <a:pt x="179" y="72"/>
                    </a:lnTo>
                    <a:lnTo>
                      <a:pt x="190" y="66"/>
                    </a:lnTo>
                    <a:lnTo>
                      <a:pt x="198" y="59"/>
                    </a:lnTo>
                  </a:path>
                </a:pathLst>
              </a:custGeom>
              <a:noFill/>
              <a:ln w="11113">
                <a:noFill/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3" name="Freeform 640"/>
              <p:cNvSpPr>
                <a:spLocks/>
              </p:cNvSpPr>
              <p:nvPr/>
            </p:nvSpPr>
            <p:spPr bwMode="auto">
              <a:xfrm>
                <a:off x="6513487" y="2054343"/>
                <a:ext cx="183087" cy="147311"/>
              </a:xfrm>
              <a:custGeom>
                <a:avLst/>
                <a:gdLst>
                  <a:gd name="T0" fmla="*/ 145 w 174"/>
                  <a:gd name="T1" fmla="*/ 103 h 140"/>
                  <a:gd name="T2" fmla="*/ 140 w 174"/>
                  <a:gd name="T3" fmla="*/ 116 h 140"/>
                  <a:gd name="T4" fmla="*/ 148 w 174"/>
                  <a:gd name="T5" fmla="*/ 115 h 140"/>
                  <a:gd name="T6" fmla="*/ 174 w 174"/>
                  <a:gd name="T7" fmla="*/ 98 h 140"/>
                  <a:gd name="T8" fmla="*/ 171 w 174"/>
                  <a:gd name="T9" fmla="*/ 109 h 140"/>
                  <a:gd name="T10" fmla="*/ 160 w 174"/>
                  <a:gd name="T11" fmla="*/ 127 h 140"/>
                  <a:gd name="T12" fmla="*/ 147 w 174"/>
                  <a:gd name="T13" fmla="*/ 136 h 140"/>
                  <a:gd name="T14" fmla="*/ 131 w 174"/>
                  <a:gd name="T15" fmla="*/ 140 h 140"/>
                  <a:gd name="T16" fmla="*/ 101 w 174"/>
                  <a:gd name="T17" fmla="*/ 140 h 140"/>
                  <a:gd name="T18" fmla="*/ 59 w 174"/>
                  <a:gd name="T19" fmla="*/ 129 h 140"/>
                  <a:gd name="T20" fmla="*/ 17 w 174"/>
                  <a:gd name="T21" fmla="*/ 71 h 140"/>
                  <a:gd name="T22" fmla="*/ 48 w 174"/>
                  <a:gd name="T23" fmla="*/ 62 h 140"/>
                  <a:gd name="T24" fmla="*/ 74 w 174"/>
                  <a:gd name="T25" fmla="*/ 40 h 140"/>
                  <a:gd name="T26" fmla="*/ 93 w 174"/>
                  <a:gd name="T27" fmla="*/ 17 h 140"/>
                  <a:gd name="T28" fmla="*/ 102 w 174"/>
                  <a:gd name="T29" fmla="*/ 0 h 140"/>
                  <a:gd name="T30" fmla="*/ 106 w 174"/>
                  <a:gd name="T31" fmla="*/ 5 h 140"/>
                  <a:gd name="T32" fmla="*/ 109 w 174"/>
                  <a:gd name="T33" fmla="*/ 17 h 140"/>
                  <a:gd name="T34" fmla="*/ 103 w 174"/>
                  <a:gd name="T35" fmla="*/ 26 h 140"/>
                  <a:gd name="T36" fmla="*/ 97 w 174"/>
                  <a:gd name="T37" fmla="*/ 40 h 140"/>
                  <a:gd name="T38" fmla="*/ 94 w 174"/>
                  <a:gd name="T39" fmla="*/ 50 h 140"/>
                  <a:gd name="T40" fmla="*/ 94 w 174"/>
                  <a:gd name="T41" fmla="*/ 49 h 140"/>
                  <a:gd name="T42" fmla="*/ 96 w 174"/>
                  <a:gd name="T43" fmla="*/ 46 h 140"/>
                  <a:gd name="T44" fmla="*/ 100 w 174"/>
                  <a:gd name="T45" fmla="*/ 42 h 140"/>
                  <a:gd name="T46" fmla="*/ 103 w 174"/>
                  <a:gd name="T47" fmla="*/ 38 h 140"/>
                  <a:gd name="T48" fmla="*/ 107 w 174"/>
                  <a:gd name="T49" fmla="*/ 34 h 140"/>
                  <a:gd name="T50" fmla="*/ 109 w 174"/>
                  <a:gd name="T51" fmla="*/ 33 h 140"/>
                  <a:gd name="T52" fmla="*/ 110 w 174"/>
                  <a:gd name="T53" fmla="*/ 36 h 140"/>
                  <a:gd name="T54" fmla="*/ 109 w 174"/>
                  <a:gd name="T55" fmla="*/ 42 h 140"/>
                  <a:gd name="T56" fmla="*/ 104 w 174"/>
                  <a:gd name="T57" fmla="*/ 52 h 140"/>
                  <a:gd name="T58" fmla="*/ 115 w 174"/>
                  <a:gd name="T59" fmla="*/ 38 h 140"/>
                  <a:gd name="T60" fmla="*/ 121 w 174"/>
                  <a:gd name="T61" fmla="*/ 25 h 140"/>
                  <a:gd name="T62" fmla="*/ 112 w 174"/>
                  <a:gd name="T63" fmla="*/ 52 h 140"/>
                  <a:gd name="T64" fmla="*/ 128 w 174"/>
                  <a:gd name="T65" fmla="*/ 38 h 140"/>
                  <a:gd name="T66" fmla="*/ 121 w 174"/>
                  <a:gd name="T67" fmla="*/ 55 h 140"/>
                  <a:gd name="T68" fmla="*/ 129 w 174"/>
                  <a:gd name="T69" fmla="*/ 47 h 140"/>
                  <a:gd name="T70" fmla="*/ 123 w 174"/>
                  <a:gd name="T71" fmla="*/ 65 h 140"/>
                  <a:gd name="T72" fmla="*/ 121 w 174"/>
                  <a:gd name="T73" fmla="*/ 69 h 140"/>
                  <a:gd name="T74" fmla="*/ 119 w 174"/>
                  <a:gd name="T75" fmla="*/ 72 h 140"/>
                  <a:gd name="T76" fmla="*/ 118 w 174"/>
                  <a:gd name="T77" fmla="*/ 74 h 140"/>
                  <a:gd name="T78" fmla="*/ 120 w 174"/>
                  <a:gd name="T79" fmla="*/ 72 h 140"/>
                  <a:gd name="T80" fmla="*/ 123 w 174"/>
                  <a:gd name="T81" fmla="*/ 69 h 140"/>
                  <a:gd name="T82" fmla="*/ 127 w 174"/>
                  <a:gd name="T83" fmla="*/ 64 h 140"/>
                  <a:gd name="T84" fmla="*/ 132 w 174"/>
                  <a:gd name="T85" fmla="*/ 58 h 140"/>
                  <a:gd name="T86" fmla="*/ 134 w 174"/>
                  <a:gd name="T87" fmla="*/ 55 h 140"/>
                  <a:gd name="T88" fmla="*/ 133 w 174"/>
                  <a:gd name="T89" fmla="*/ 57 h 140"/>
                  <a:gd name="T90" fmla="*/ 127 w 174"/>
                  <a:gd name="T91" fmla="*/ 74 h 140"/>
                  <a:gd name="T92" fmla="*/ 121 w 174"/>
                  <a:gd name="T93" fmla="*/ 84 h 140"/>
                  <a:gd name="T94" fmla="*/ 122 w 174"/>
                  <a:gd name="T95" fmla="*/ 82 h 140"/>
                  <a:gd name="T96" fmla="*/ 127 w 174"/>
                  <a:gd name="T97" fmla="*/ 77 h 140"/>
                  <a:gd name="T98" fmla="*/ 132 w 174"/>
                  <a:gd name="T99" fmla="*/ 72 h 140"/>
                  <a:gd name="T100" fmla="*/ 135 w 174"/>
                  <a:gd name="T101" fmla="*/ 68 h 140"/>
                  <a:gd name="T102" fmla="*/ 138 w 174"/>
                  <a:gd name="T103" fmla="*/ 66 h 140"/>
                  <a:gd name="T104" fmla="*/ 134 w 174"/>
                  <a:gd name="T105" fmla="*/ 74 h 140"/>
                  <a:gd name="T106" fmla="*/ 128 w 174"/>
                  <a:gd name="T107" fmla="*/ 88 h 140"/>
                  <a:gd name="T108" fmla="*/ 125 w 174"/>
                  <a:gd name="T109" fmla="*/ 97 h 140"/>
                  <a:gd name="T110" fmla="*/ 134 w 174"/>
                  <a:gd name="T111" fmla="*/ 95 h 140"/>
                  <a:gd name="T112" fmla="*/ 146 w 174"/>
                  <a:gd name="T113" fmla="*/ 91 h 140"/>
                  <a:gd name="T114" fmla="*/ 151 w 174"/>
                  <a:gd name="T115" fmla="*/ 91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74" h="140">
                    <a:moveTo>
                      <a:pt x="151" y="91"/>
                    </a:moveTo>
                    <a:lnTo>
                      <a:pt x="145" y="103"/>
                    </a:lnTo>
                    <a:lnTo>
                      <a:pt x="140" y="111"/>
                    </a:lnTo>
                    <a:lnTo>
                      <a:pt x="140" y="116"/>
                    </a:lnTo>
                    <a:lnTo>
                      <a:pt x="142" y="117"/>
                    </a:lnTo>
                    <a:lnTo>
                      <a:pt x="148" y="115"/>
                    </a:lnTo>
                    <a:lnTo>
                      <a:pt x="159" y="108"/>
                    </a:lnTo>
                    <a:lnTo>
                      <a:pt x="174" y="98"/>
                    </a:lnTo>
                    <a:lnTo>
                      <a:pt x="173" y="102"/>
                    </a:lnTo>
                    <a:lnTo>
                      <a:pt x="171" y="109"/>
                    </a:lnTo>
                    <a:lnTo>
                      <a:pt x="167" y="117"/>
                    </a:lnTo>
                    <a:lnTo>
                      <a:pt x="160" y="127"/>
                    </a:lnTo>
                    <a:lnTo>
                      <a:pt x="150" y="135"/>
                    </a:lnTo>
                    <a:lnTo>
                      <a:pt x="147" y="136"/>
                    </a:lnTo>
                    <a:lnTo>
                      <a:pt x="140" y="138"/>
                    </a:lnTo>
                    <a:lnTo>
                      <a:pt x="131" y="140"/>
                    </a:lnTo>
                    <a:lnTo>
                      <a:pt x="118" y="140"/>
                    </a:lnTo>
                    <a:lnTo>
                      <a:pt x="101" y="140"/>
                    </a:lnTo>
                    <a:lnTo>
                      <a:pt x="82" y="136"/>
                    </a:lnTo>
                    <a:lnTo>
                      <a:pt x="59" y="129"/>
                    </a:lnTo>
                    <a:lnTo>
                      <a:pt x="0" y="68"/>
                    </a:lnTo>
                    <a:lnTo>
                      <a:pt x="17" y="71"/>
                    </a:lnTo>
                    <a:lnTo>
                      <a:pt x="32" y="69"/>
                    </a:lnTo>
                    <a:lnTo>
                      <a:pt x="48" y="62"/>
                    </a:lnTo>
                    <a:lnTo>
                      <a:pt x="61" y="52"/>
                    </a:lnTo>
                    <a:lnTo>
                      <a:pt x="74" y="40"/>
                    </a:lnTo>
                    <a:lnTo>
                      <a:pt x="84" y="27"/>
                    </a:lnTo>
                    <a:lnTo>
                      <a:pt x="93" y="17"/>
                    </a:lnTo>
                    <a:lnTo>
                      <a:pt x="99" y="6"/>
                    </a:lnTo>
                    <a:lnTo>
                      <a:pt x="102" y="0"/>
                    </a:lnTo>
                    <a:lnTo>
                      <a:pt x="103" y="1"/>
                    </a:lnTo>
                    <a:lnTo>
                      <a:pt x="106" y="5"/>
                    </a:lnTo>
                    <a:lnTo>
                      <a:pt x="109" y="10"/>
                    </a:lnTo>
                    <a:lnTo>
                      <a:pt x="109" y="17"/>
                    </a:lnTo>
                    <a:lnTo>
                      <a:pt x="106" y="23"/>
                    </a:lnTo>
                    <a:lnTo>
                      <a:pt x="103" y="26"/>
                    </a:lnTo>
                    <a:lnTo>
                      <a:pt x="101" y="33"/>
                    </a:lnTo>
                    <a:lnTo>
                      <a:pt x="97" y="40"/>
                    </a:lnTo>
                    <a:lnTo>
                      <a:pt x="95" y="46"/>
                    </a:lnTo>
                    <a:lnTo>
                      <a:pt x="94" y="50"/>
                    </a:lnTo>
                    <a:lnTo>
                      <a:pt x="94" y="50"/>
                    </a:lnTo>
                    <a:lnTo>
                      <a:pt x="94" y="49"/>
                    </a:lnTo>
                    <a:lnTo>
                      <a:pt x="95" y="47"/>
                    </a:lnTo>
                    <a:lnTo>
                      <a:pt x="96" y="46"/>
                    </a:lnTo>
                    <a:lnTo>
                      <a:pt x="99" y="44"/>
                    </a:lnTo>
                    <a:lnTo>
                      <a:pt x="100" y="42"/>
                    </a:lnTo>
                    <a:lnTo>
                      <a:pt x="102" y="40"/>
                    </a:lnTo>
                    <a:lnTo>
                      <a:pt x="103" y="38"/>
                    </a:lnTo>
                    <a:lnTo>
                      <a:pt x="106" y="36"/>
                    </a:lnTo>
                    <a:lnTo>
                      <a:pt x="107" y="34"/>
                    </a:lnTo>
                    <a:lnTo>
                      <a:pt x="108" y="34"/>
                    </a:lnTo>
                    <a:lnTo>
                      <a:pt x="109" y="33"/>
                    </a:lnTo>
                    <a:lnTo>
                      <a:pt x="110" y="34"/>
                    </a:lnTo>
                    <a:lnTo>
                      <a:pt x="110" y="36"/>
                    </a:lnTo>
                    <a:lnTo>
                      <a:pt x="110" y="38"/>
                    </a:lnTo>
                    <a:lnTo>
                      <a:pt x="109" y="42"/>
                    </a:lnTo>
                    <a:lnTo>
                      <a:pt x="107" y="46"/>
                    </a:lnTo>
                    <a:lnTo>
                      <a:pt x="104" y="52"/>
                    </a:lnTo>
                    <a:lnTo>
                      <a:pt x="110" y="46"/>
                    </a:lnTo>
                    <a:lnTo>
                      <a:pt x="115" y="38"/>
                    </a:lnTo>
                    <a:lnTo>
                      <a:pt x="119" y="31"/>
                    </a:lnTo>
                    <a:lnTo>
                      <a:pt x="121" y="25"/>
                    </a:lnTo>
                    <a:lnTo>
                      <a:pt x="121" y="23"/>
                    </a:lnTo>
                    <a:lnTo>
                      <a:pt x="112" y="52"/>
                    </a:lnTo>
                    <a:lnTo>
                      <a:pt x="107" y="59"/>
                    </a:lnTo>
                    <a:lnTo>
                      <a:pt x="128" y="38"/>
                    </a:lnTo>
                    <a:lnTo>
                      <a:pt x="119" y="53"/>
                    </a:lnTo>
                    <a:lnTo>
                      <a:pt x="121" y="55"/>
                    </a:lnTo>
                    <a:lnTo>
                      <a:pt x="131" y="44"/>
                    </a:lnTo>
                    <a:lnTo>
                      <a:pt x="129" y="47"/>
                    </a:lnTo>
                    <a:lnTo>
                      <a:pt x="128" y="56"/>
                    </a:lnTo>
                    <a:lnTo>
                      <a:pt x="123" y="65"/>
                    </a:lnTo>
                    <a:lnTo>
                      <a:pt x="122" y="66"/>
                    </a:lnTo>
                    <a:lnTo>
                      <a:pt x="121" y="69"/>
                    </a:lnTo>
                    <a:lnTo>
                      <a:pt x="120" y="70"/>
                    </a:lnTo>
                    <a:lnTo>
                      <a:pt x="119" y="72"/>
                    </a:lnTo>
                    <a:lnTo>
                      <a:pt x="118" y="74"/>
                    </a:lnTo>
                    <a:lnTo>
                      <a:pt x="118" y="74"/>
                    </a:lnTo>
                    <a:lnTo>
                      <a:pt x="119" y="74"/>
                    </a:lnTo>
                    <a:lnTo>
                      <a:pt x="120" y="72"/>
                    </a:lnTo>
                    <a:lnTo>
                      <a:pt x="121" y="71"/>
                    </a:lnTo>
                    <a:lnTo>
                      <a:pt x="123" y="69"/>
                    </a:lnTo>
                    <a:lnTo>
                      <a:pt x="126" y="66"/>
                    </a:lnTo>
                    <a:lnTo>
                      <a:pt x="127" y="64"/>
                    </a:lnTo>
                    <a:lnTo>
                      <a:pt x="129" y="62"/>
                    </a:lnTo>
                    <a:lnTo>
                      <a:pt x="132" y="58"/>
                    </a:lnTo>
                    <a:lnTo>
                      <a:pt x="133" y="57"/>
                    </a:lnTo>
                    <a:lnTo>
                      <a:pt x="134" y="55"/>
                    </a:lnTo>
                    <a:lnTo>
                      <a:pt x="134" y="55"/>
                    </a:lnTo>
                    <a:lnTo>
                      <a:pt x="133" y="57"/>
                    </a:lnTo>
                    <a:lnTo>
                      <a:pt x="131" y="64"/>
                    </a:lnTo>
                    <a:lnTo>
                      <a:pt x="127" y="74"/>
                    </a:lnTo>
                    <a:lnTo>
                      <a:pt x="121" y="83"/>
                    </a:lnTo>
                    <a:lnTo>
                      <a:pt x="121" y="84"/>
                    </a:lnTo>
                    <a:lnTo>
                      <a:pt x="121" y="83"/>
                    </a:lnTo>
                    <a:lnTo>
                      <a:pt x="122" y="82"/>
                    </a:lnTo>
                    <a:lnTo>
                      <a:pt x="125" y="79"/>
                    </a:lnTo>
                    <a:lnTo>
                      <a:pt x="127" y="77"/>
                    </a:lnTo>
                    <a:lnTo>
                      <a:pt x="129" y="75"/>
                    </a:lnTo>
                    <a:lnTo>
                      <a:pt x="132" y="72"/>
                    </a:lnTo>
                    <a:lnTo>
                      <a:pt x="134" y="70"/>
                    </a:lnTo>
                    <a:lnTo>
                      <a:pt x="135" y="68"/>
                    </a:lnTo>
                    <a:lnTo>
                      <a:pt x="138" y="66"/>
                    </a:lnTo>
                    <a:lnTo>
                      <a:pt x="138" y="66"/>
                    </a:lnTo>
                    <a:lnTo>
                      <a:pt x="137" y="68"/>
                    </a:lnTo>
                    <a:lnTo>
                      <a:pt x="134" y="74"/>
                    </a:lnTo>
                    <a:lnTo>
                      <a:pt x="132" y="81"/>
                    </a:lnTo>
                    <a:lnTo>
                      <a:pt x="128" y="88"/>
                    </a:lnTo>
                    <a:lnTo>
                      <a:pt x="125" y="95"/>
                    </a:lnTo>
                    <a:lnTo>
                      <a:pt x="125" y="97"/>
                    </a:lnTo>
                    <a:lnTo>
                      <a:pt x="128" y="96"/>
                    </a:lnTo>
                    <a:lnTo>
                      <a:pt x="134" y="95"/>
                    </a:lnTo>
                    <a:lnTo>
                      <a:pt x="140" y="92"/>
                    </a:lnTo>
                    <a:lnTo>
                      <a:pt x="146" y="91"/>
                    </a:lnTo>
                    <a:lnTo>
                      <a:pt x="151" y="90"/>
                    </a:lnTo>
                    <a:lnTo>
                      <a:pt x="151" y="91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4" name="Freeform 641"/>
              <p:cNvSpPr>
                <a:spLocks/>
              </p:cNvSpPr>
              <p:nvPr/>
            </p:nvSpPr>
            <p:spPr bwMode="auto">
              <a:xfrm>
                <a:off x="6854407" y="1988053"/>
                <a:ext cx="151520" cy="101013"/>
              </a:xfrm>
              <a:custGeom>
                <a:avLst/>
                <a:gdLst>
                  <a:gd name="T0" fmla="*/ 18 w 144"/>
                  <a:gd name="T1" fmla="*/ 18 h 96"/>
                  <a:gd name="T2" fmla="*/ 25 w 144"/>
                  <a:gd name="T3" fmla="*/ 29 h 96"/>
                  <a:gd name="T4" fmla="*/ 34 w 144"/>
                  <a:gd name="T5" fmla="*/ 40 h 96"/>
                  <a:gd name="T6" fmla="*/ 47 w 144"/>
                  <a:gd name="T7" fmla="*/ 50 h 96"/>
                  <a:gd name="T8" fmla="*/ 60 w 144"/>
                  <a:gd name="T9" fmla="*/ 59 h 96"/>
                  <a:gd name="T10" fmla="*/ 73 w 144"/>
                  <a:gd name="T11" fmla="*/ 68 h 96"/>
                  <a:gd name="T12" fmla="*/ 88 w 144"/>
                  <a:gd name="T13" fmla="*/ 74 h 96"/>
                  <a:gd name="T14" fmla="*/ 102 w 144"/>
                  <a:gd name="T15" fmla="*/ 77 h 96"/>
                  <a:gd name="T16" fmla="*/ 114 w 144"/>
                  <a:gd name="T17" fmla="*/ 78 h 96"/>
                  <a:gd name="T18" fmla="*/ 125 w 144"/>
                  <a:gd name="T19" fmla="*/ 77 h 96"/>
                  <a:gd name="T20" fmla="*/ 135 w 144"/>
                  <a:gd name="T21" fmla="*/ 71 h 96"/>
                  <a:gd name="T22" fmla="*/ 141 w 144"/>
                  <a:gd name="T23" fmla="*/ 62 h 96"/>
                  <a:gd name="T24" fmla="*/ 144 w 144"/>
                  <a:gd name="T25" fmla="*/ 48 h 96"/>
                  <a:gd name="T26" fmla="*/ 140 w 144"/>
                  <a:gd name="T27" fmla="*/ 88 h 96"/>
                  <a:gd name="T28" fmla="*/ 130 w 144"/>
                  <a:gd name="T29" fmla="*/ 94 h 96"/>
                  <a:gd name="T30" fmla="*/ 124 w 144"/>
                  <a:gd name="T31" fmla="*/ 95 h 96"/>
                  <a:gd name="T32" fmla="*/ 122 w 144"/>
                  <a:gd name="T33" fmla="*/ 96 h 96"/>
                  <a:gd name="T34" fmla="*/ 121 w 144"/>
                  <a:gd name="T35" fmla="*/ 95 h 96"/>
                  <a:gd name="T36" fmla="*/ 118 w 144"/>
                  <a:gd name="T37" fmla="*/ 94 h 96"/>
                  <a:gd name="T38" fmla="*/ 115 w 144"/>
                  <a:gd name="T39" fmla="*/ 93 h 96"/>
                  <a:gd name="T40" fmla="*/ 91 w 144"/>
                  <a:gd name="T41" fmla="*/ 90 h 96"/>
                  <a:gd name="T42" fmla="*/ 70 w 144"/>
                  <a:gd name="T43" fmla="*/ 81 h 96"/>
                  <a:gd name="T44" fmla="*/ 50 w 144"/>
                  <a:gd name="T45" fmla="*/ 68 h 96"/>
                  <a:gd name="T46" fmla="*/ 32 w 144"/>
                  <a:gd name="T47" fmla="*/ 51 h 96"/>
                  <a:gd name="T48" fmla="*/ 21 w 144"/>
                  <a:gd name="T49" fmla="*/ 42 h 96"/>
                  <a:gd name="T50" fmla="*/ 14 w 144"/>
                  <a:gd name="T51" fmla="*/ 32 h 96"/>
                  <a:gd name="T52" fmla="*/ 8 w 144"/>
                  <a:gd name="T53" fmla="*/ 24 h 96"/>
                  <a:gd name="T54" fmla="*/ 5 w 144"/>
                  <a:gd name="T55" fmla="*/ 13 h 96"/>
                  <a:gd name="T56" fmla="*/ 0 w 144"/>
                  <a:gd name="T57" fmla="*/ 0 h 96"/>
                  <a:gd name="T58" fmla="*/ 10 w 144"/>
                  <a:gd name="T59" fmla="*/ 4 h 96"/>
                  <a:gd name="T60" fmla="*/ 19 w 144"/>
                  <a:gd name="T61" fmla="*/ 11 h 96"/>
                  <a:gd name="T62" fmla="*/ 26 w 144"/>
                  <a:gd name="T63" fmla="*/ 20 h 96"/>
                  <a:gd name="T64" fmla="*/ 18 w 144"/>
                  <a:gd name="T65" fmla="*/ 1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4" h="96">
                    <a:moveTo>
                      <a:pt x="18" y="18"/>
                    </a:moveTo>
                    <a:lnTo>
                      <a:pt x="25" y="29"/>
                    </a:lnTo>
                    <a:lnTo>
                      <a:pt x="34" y="40"/>
                    </a:lnTo>
                    <a:lnTo>
                      <a:pt x="47" y="50"/>
                    </a:lnTo>
                    <a:lnTo>
                      <a:pt x="60" y="59"/>
                    </a:lnTo>
                    <a:lnTo>
                      <a:pt x="73" y="68"/>
                    </a:lnTo>
                    <a:lnTo>
                      <a:pt x="88" y="74"/>
                    </a:lnTo>
                    <a:lnTo>
                      <a:pt x="102" y="77"/>
                    </a:lnTo>
                    <a:lnTo>
                      <a:pt x="114" y="78"/>
                    </a:lnTo>
                    <a:lnTo>
                      <a:pt x="125" y="77"/>
                    </a:lnTo>
                    <a:lnTo>
                      <a:pt x="135" y="71"/>
                    </a:lnTo>
                    <a:lnTo>
                      <a:pt x="141" y="62"/>
                    </a:lnTo>
                    <a:lnTo>
                      <a:pt x="144" y="48"/>
                    </a:lnTo>
                    <a:lnTo>
                      <a:pt x="140" y="88"/>
                    </a:lnTo>
                    <a:lnTo>
                      <a:pt x="130" y="94"/>
                    </a:lnTo>
                    <a:lnTo>
                      <a:pt x="124" y="95"/>
                    </a:lnTo>
                    <a:lnTo>
                      <a:pt x="122" y="96"/>
                    </a:lnTo>
                    <a:lnTo>
                      <a:pt x="121" y="95"/>
                    </a:lnTo>
                    <a:lnTo>
                      <a:pt x="118" y="94"/>
                    </a:lnTo>
                    <a:lnTo>
                      <a:pt x="115" y="93"/>
                    </a:lnTo>
                    <a:lnTo>
                      <a:pt x="91" y="90"/>
                    </a:lnTo>
                    <a:lnTo>
                      <a:pt x="70" y="81"/>
                    </a:lnTo>
                    <a:lnTo>
                      <a:pt x="50" y="68"/>
                    </a:lnTo>
                    <a:lnTo>
                      <a:pt x="32" y="51"/>
                    </a:lnTo>
                    <a:lnTo>
                      <a:pt x="21" y="42"/>
                    </a:lnTo>
                    <a:lnTo>
                      <a:pt x="14" y="32"/>
                    </a:lnTo>
                    <a:lnTo>
                      <a:pt x="8" y="24"/>
                    </a:lnTo>
                    <a:lnTo>
                      <a:pt x="5" y="13"/>
                    </a:lnTo>
                    <a:lnTo>
                      <a:pt x="0" y="0"/>
                    </a:lnTo>
                    <a:lnTo>
                      <a:pt x="10" y="4"/>
                    </a:lnTo>
                    <a:lnTo>
                      <a:pt x="19" y="11"/>
                    </a:lnTo>
                    <a:lnTo>
                      <a:pt x="26" y="20"/>
                    </a:lnTo>
                    <a:lnTo>
                      <a:pt x="18" y="18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5" name="Freeform 657"/>
              <p:cNvSpPr>
                <a:spLocks/>
              </p:cNvSpPr>
              <p:nvPr/>
            </p:nvSpPr>
            <p:spPr bwMode="auto">
              <a:xfrm>
                <a:off x="4712084" y="3079207"/>
                <a:ext cx="612393" cy="434568"/>
              </a:xfrm>
              <a:custGeom>
                <a:avLst/>
                <a:gdLst>
                  <a:gd name="T0" fmla="*/ 191 w 582"/>
                  <a:gd name="T1" fmla="*/ 160 h 413"/>
                  <a:gd name="T2" fmla="*/ 221 w 582"/>
                  <a:gd name="T3" fmla="*/ 200 h 413"/>
                  <a:gd name="T4" fmla="*/ 215 w 582"/>
                  <a:gd name="T5" fmla="*/ 213 h 413"/>
                  <a:gd name="T6" fmla="*/ 222 w 582"/>
                  <a:gd name="T7" fmla="*/ 223 h 413"/>
                  <a:gd name="T8" fmla="*/ 247 w 582"/>
                  <a:gd name="T9" fmla="*/ 232 h 413"/>
                  <a:gd name="T10" fmla="*/ 265 w 582"/>
                  <a:gd name="T11" fmla="*/ 252 h 413"/>
                  <a:gd name="T12" fmla="*/ 279 w 582"/>
                  <a:gd name="T13" fmla="*/ 270 h 413"/>
                  <a:gd name="T14" fmla="*/ 305 w 582"/>
                  <a:gd name="T15" fmla="*/ 302 h 413"/>
                  <a:gd name="T16" fmla="*/ 331 w 582"/>
                  <a:gd name="T17" fmla="*/ 341 h 413"/>
                  <a:gd name="T18" fmla="*/ 324 w 582"/>
                  <a:gd name="T19" fmla="*/ 292 h 413"/>
                  <a:gd name="T20" fmla="*/ 335 w 582"/>
                  <a:gd name="T21" fmla="*/ 267 h 413"/>
                  <a:gd name="T22" fmla="*/ 336 w 582"/>
                  <a:gd name="T23" fmla="*/ 207 h 413"/>
                  <a:gd name="T24" fmla="*/ 378 w 582"/>
                  <a:gd name="T25" fmla="*/ 172 h 413"/>
                  <a:gd name="T26" fmla="*/ 407 w 582"/>
                  <a:gd name="T27" fmla="*/ 101 h 413"/>
                  <a:gd name="T28" fmla="*/ 422 w 582"/>
                  <a:gd name="T29" fmla="*/ 86 h 413"/>
                  <a:gd name="T30" fmla="*/ 448 w 582"/>
                  <a:gd name="T31" fmla="*/ 66 h 413"/>
                  <a:gd name="T32" fmla="*/ 471 w 582"/>
                  <a:gd name="T33" fmla="*/ 15 h 413"/>
                  <a:gd name="T34" fmla="*/ 501 w 582"/>
                  <a:gd name="T35" fmla="*/ 12 h 413"/>
                  <a:gd name="T36" fmla="*/ 527 w 582"/>
                  <a:gd name="T37" fmla="*/ 16 h 413"/>
                  <a:gd name="T38" fmla="*/ 554 w 582"/>
                  <a:gd name="T39" fmla="*/ 2 h 413"/>
                  <a:gd name="T40" fmla="*/ 575 w 582"/>
                  <a:gd name="T41" fmla="*/ 5 h 413"/>
                  <a:gd name="T42" fmla="*/ 579 w 582"/>
                  <a:gd name="T43" fmla="*/ 25 h 413"/>
                  <a:gd name="T44" fmla="*/ 579 w 582"/>
                  <a:gd name="T45" fmla="*/ 56 h 413"/>
                  <a:gd name="T46" fmla="*/ 575 w 582"/>
                  <a:gd name="T47" fmla="*/ 87 h 413"/>
                  <a:gd name="T48" fmla="*/ 555 w 582"/>
                  <a:gd name="T49" fmla="*/ 110 h 413"/>
                  <a:gd name="T50" fmla="*/ 534 w 582"/>
                  <a:gd name="T51" fmla="*/ 160 h 413"/>
                  <a:gd name="T52" fmla="*/ 496 w 582"/>
                  <a:gd name="T53" fmla="*/ 174 h 413"/>
                  <a:gd name="T54" fmla="*/ 486 w 582"/>
                  <a:gd name="T55" fmla="*/ 202 h 413"/>
                  <a:gd name="T56" fmla="*/ 452 w 582"/>
                  <a:gd name="T57" fmla="*/ 227 h 413"/>
                  <a:gd name="T58" fmla="*/ 444 w 582"/>
                  <a:gd name="T59" fmla="*/ 257 h 413"/>
                  <a:gd name="T60" fmla="*/ 374 w 582"/>
                  <a:gd name="T61" fmla="*/ 290 h 413"/>
                  <a:gd name="T62" fmla="*/ 352 w 582"/>
                  <a:gd name="T63" fmla="*/ 383 h 413"/>
                  <a:gd name="T64" fmla="*/ 337 w 582"/>
                  <a:gd name="T65" fmla="*/ 413 h 413"/>
                  <a:gd name="T66" fmla="*/ 278 w 582"/>
                  <a:gd name="T67" fmla="*/ 318 h 413"/>
                  <a:gd name="T68" fmla="*/ 173 w 582"/>
                  <a:gd name="T69" fmla="*/ 299 h 413"/>
                  <a:gd name="T70" fmla="*/ 115 w 582"/>
                  <a:gd name="T71" fmla="*/ 273 h 413"/>
                  <a:gd name="T72" fmla="*/ 116 w 582"/>
                  <a:gd name="T73" fmla="*/ 248 h 413"/>
                  <a:gd name="T74" fmla="*/ 106 w 582"/>
                  <a:gd name="T75" fmla="*/ 239 h 413"/>
                  <a:gd name="T76" fmla="*/ 93 w 582"/>
                  <a:gd name="T77" fmla="*/ 241 h 413"/>
                  <a:gd name="T78" fmla="*/ 71 w 582"/>
                  <a:gd name="T79" fmla="*/ 217 h 413"/>
                  <a:gd name="T80" fmla="*/ 24 w 582"/>
                  <a:gd name="T81" fmla="*/ 193 h 413"/>
                  <a:gd name="T82" fmla="*/ 26 w 582"/>
                  <a:gd name="T83" fmla="*/ 168 h 413"/>
                  <a:gd name="T84" fmla="*/ 23 w 582"/>
                  <a:gd name="T85" fmla="*/ 139 h 413"/>
                  <a:gd name="T86" fmla="*/ 1 w 582"/>
                  <a:gd name="T87" fmla="*/ 106 h 413"/>
                  <a:gd name="T88" fmla="*/ 30 w 582"/>
                  <a:gd name="T89" fmla="*/ 78 h 413"/>
                  <a:gd name="T90" fmla="*/ 79 w 582"/>
                  <a:gd name="T91" fmla="*/ 100 h 413"/>
                  <a:gd name="T92" fmla="*/ 99 w 582"/>
                  <a:gd name="T93" fmla="*/ 93 h 413"/>
                  <a:gd name="T94" fmla="*/ 125 w 582"/>
                  <a:gd name="T95" fmla="*/ 124 h 413"/>
                  <a:gd name="T96" fmla="*/ 131 w 582"/>
                  <a:gd name="T97" fmla="*/ 140 h 413"/>
                  <a:gd name="T98" fmla="*/ 143 w 582"/>
                  <a:gd name="T99" fmla="*/ 140 h 413"/>
                  <a:gd name="T100" fmla="*/ 169 w 582"/>
                  <a:gd name="T101" fmla="*/ 138 h 4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82" h="413">
                    <a:moveTo>
                      <a:pt x="177" y="166"/>
                    </a:moveTo>
                    <a:lnTo>
                      <a:pt x="180" y="165"/>
                    </a:lnTo>
                    <a:lnTo>
                      <a:pt x="183" y="163"/>
                    </a:lnTo>
                    <a:lnTo>
                      <a:pt x="186" y="162"/>
                    </a:lnTo>
                    <a:lnTo>
                      <a:pt x="191" y="160"/>
                    </a:lnTo>
                    <a:lnTo>
                      <a:pt x="202" y="163"/>
                    </a:lnTo>
                    <a:lnTo>
                      <a:pt x="210" y="170"/>
                    </a:lnTo>
                    <a:lnTo>
                      <a:pt x="216" y="178"/>
                    </a:lnTo>
                    <a:lnTo>
                      <a:pt x="220" y="189"/>
                    </a:lnTo>
                    <a:lnTo>
                      <a:pt x="221" y="200"/>
                    </a:lnTo>
                    <a:lnTo>
                      <a:pt x="221" y="203"/>
                    </a:lnTo>
                    <a:lnTo>
                      <a:pt x="220" y="206"/>
                    </a:lnTo>
                    <a:lnTo>
                      <a:pt x="217" y="209"/>
                    </a:lnTo>
                    <a:lnTo>
                      <a:pt x="216" y="211"/>
                    </a:lnTo>
                    <a:lnTo>
                      <a:pt x="215" y="213"/>
                    </a:lnTo>
                    <a:lnTo>
                      <a:pt x="215" y="215"/>
                    </a:lnTo>
                    <a:lnTo>
                      <a:pt x="216" y="217"/>
                    </a:lnTo>
                    <a:lnTo>
                      <a:pt x="217" y="220"/>
                    </a:lnTo>
                    <a:lnTo>
                      <a:pt x="218" y="222"/>
                    </a:lnTo>
                    <a:lnTo>
                      <a:pt x="222" y="223"/>
                    </a:lnTo>
                    <a:lnTo>
                      <a:pt x="227" y="225"/>
                    </a:lnTo>
                    <a:lnTo>
                      <a:pt x="233" y="226"/>
                    </a:lnTo>
                    <a:lnTo>
                      <a:pt x="239" y="228"/>
                    </a:lnTo>
                    <a:lnTo>
                      <a:pt x="243" y="229"/>
                    </a:lnTo>
                    <a:lnTo>
                      <a:pt x="247" y="232"/>
                    </a:lnTo>
                    <a:lnTo>
                      <a:pt x="252" y="234"/>
                    </a:lnTo>
                    <a:lnTo>
                      <a:pt x="255" y="238"/>
                    </a:lnTo>
                    <a:lnTo>
                      <a:pt x="259" y="242"/>
                    </a:lnTo>
                    <a:lnTo>
                      <a:pt x="261" y="246"/>
                    </a:lnTo>
                    <a:lnTo>
                      <a:pt x="265" y="252"/>
                    </a:lnTo>
                    <a:lnTo>
                      <a:pt x="268" y="258"/>
                    </a:lnTo>
                    <a:lnTo>
                      <a:pt x="271" y="262"/>
                    </a:lnTo>
                    <a:lnTo>
                      <a:pt x="273" y="265"/>
                    </a:lnTo>
                    <a:lnTo>
                      <a:pt x="277" y="267"/>
                    </a:lnTo>
                    <a:lnTo>
                      <a:pt x="279" y="270"/>
                    </a:lnTo>
                    <a:lnTo>
                      <a:pt x="284" y="270"/>
                    </a:lnTo>
                    <a:lnTo>
                      <a:pt x="287" y="272"/>
                    </a:lnTo>
                    <a:lnTo>
                      <a:pt x="292" y="279"/>
                    </a:lnTo>
                    <a:lnTo>
                      <a:pt x="298" y="290"/>
                    </a:lnTo>
                    <a:lnTo>
                      <a:pt x="305" y="302"/>
                    </a:lnTo>
                    <a:lnTo>
                      <a:pt x="312" y="313"/>
                    </a:lnTo>
                    <a:lnTo>
                      <a:pt x="319" y="324"/>
                    </a:lnTo>
                    <a:lnTo>
                      <a:pt x="324" y="334"/>
                    </a:lnTo>
                    <a:lnTo>
                      <a:pt x="329" y="340"/>
                    </a:lnTo>
                    <a:lnTo>
                      <a:pt x="331" y="341"/>
                    </a:lnTo>
                    <a:lnTo>
                      <a:pt x="331" y="336"/>
                    </a:lnTo>
                    <a:lnTo>
                      <a:pt x="330" y="328"/>
                    </a:lnTo>
                    <a:lnTo>
                      <a:pt x="327" y="317"/>
                    </a:lnTo>
                    <a:lnTo>
                      <a:pt x="325" y="304"/>
                    </a:lnTo>
                    <a:lnTo>
                      <a:pt x="324" y="292"/>
                    </a:lnTo>
                    <a:lnTo>
                      <a:pt x="324" y="283"/>
                    </a:lnTo>
                    <a:lnTo>
                      <a:pt x="327" y="275"/>
                    </a:lnTo>
                    <a:lnTo>
                      <a:pt x="329" y="274"/>
                    </a:lnTo>
                    <a:lnTo>
                      <a:pt x="331" y="272"/>
                    </a:lnTo>
                    <a:lnTo>
                      <a:pt x="335" y="267"/>
                    </a:lnTo>
                    <a:lnTo>
                      <a:pt x="337" y="260"/>
                    </a:lnTo>
                    <a:lnTo>
                      <a:pt x="338" y="249"/>
                    </a:lnTo>
                    <a:lnTo>
                      <a:pt x="337" y="234"/>
                    </a:lnTo>
                    <a:lnTo>
                      <a:pt x="336" y="213"/>
                    </a:lnTo>
                    <a:lnTo>
                      <a:pt x="336" y="207"/>
                    </a:lnTo>
                    <a:lnTo>
                      <a:pt x="338" y="200"/>
                    </a:lnTo>
                    <a:lnTo>
                      <a:pt x="343" y="191"/>
                    </a:lnTo>
                    <a:lnTo>
                      <a:pt x="351" y="184"/>
                    </a:lnTo>
                    <a:lnTo>
                      <a:pt x="362" y="178"/>
                    </a:lnTo>
                    <a:lnTo>
                      <a:pt x="378" y="172"/>
                    </a:lnTo>
                    <a:lnTo>
                      <a:pt x="389" y="168"/>
                    </a:lnTo>
                    <a:lnTo>
                      <a:pt x="395" y="159"/>
                    </a:lnTo>
                    <a:lnTo>
                      <a:pt x="399" y="147"/>
                    </a:lnTo>
                    <a:lnTo>
                      <a:pt x="402" y="125"/>
                    </a:lnTo>
                    <a:lnTo>
                      <a:pt x="407" y="101"/>
                    </a:lnTo>
                    <a:lnTo>
                      <a:pt x="409" y="96"/>
                    </a:lnTo>
                    <a:lnTo>
                      <a:pt x="412" y="93"/>
                    </a:lnTo>
                    <a:lnTo>
                      <a:pt x="415" y="89"/>
                    </a:lnTo>
                    <a:lnTo>
                      <a:pt x="419" y="87"/>
                    </a:lnTo>
                    <a:lnTo>
                      <a:pt x="422" y="86"/>
                    </a:lnTo>
                    <a:lnTo>
                      <a:pt x="432" y="81"/>
                    </a:lnTo>
                    <a:lnTo>
                      <a:pt x="437" y="79"/>
                    </a:lnTo>
                    <a:lnTo>
                      <a:pt x="440" y="76"/>
                    </a:lnTo>
                    <a:lnTo>
                      <a:pt x="445" y="72"/>
                    </a:lnTo>
                    <a:lnTo>
                      <a:pt x="448" y="66"/>
                    </a:lnTo>
                    <a:lnTo>
                      <a:pt x="452" y="59"/>
                    </a:lnTo>
                    <a:lnTo>
                      <a:pt x="459" y="37"/>
                    </a:lnTo>
                    <a:lnTo>
                      <a:pt x="463" y="29"/>
                    </a:lnTo>
                    <a:lnTo>
                      <a:pt x="466" y="22"/>
                    </a:lnTo>
                    <a:lnTo>
                      <a:pt x="471" y="15"/>
                    </a:lnTo>
                    <a:lnTo>
                      <a:pt x="478" y="11"/>
                    </a:lnTo>
                    <a:lnTo>
                      <a:pt x="489" y="9"/>
                    </a:lnTo>
                    <a:lnTo>
                      <a:pt x="493" y="10"/>
                    </a:lnTo>
                    <a:lnTo>
                      <a:pt x="497" y="11"/>
                    </a:lnTo>
                    <a:lnTo>
                      <a:pt x="501" y="12"/>
                    </a:lnTo>
                    <a:lnTo>
                      <a:pt x="504" y="14"/>
                    </a:lnTo>
                    <a:lnTo>
                      <a:pt x="508" y="16"/>
                    </a:lnTo>
                    <a:lnTo>
                      <a:pt x="511" y="17"/>
                    </a:lnTo>
                    <a:lnTo>
                      <a:pt x="516" y="18"/>
                    </a:lnTo>
                    <a:lnTo>
                      <a:pt x="527" y="16"/>
                    </a:lnTo>
                    <a:lnTo>
                      <a:pt x="535" y="10"/>
                    </a:lnTo>
                    <a:lnTo>
                      <a:pt x="541" y="6"/>
                    </a:lnTo>
                    <a:lnTo>
                      <a:pt x="546" y="4"/>
                    </a:lnTo>
                    <a:lnTo>
                      <a:pt x="550" y="3"/>
                    </a:lnTo>
                    <a:lnTo>
                      <a:pt x="554" y="2"/>
                    </a:lnTo>
                    <a:lnTo>
                      <a:pt x="560" y="0"/>
                    </a:lnTo>
                    <a:lnTo>
                      <a:pt x="563" y="2"/>
                    </a:lnTo>
                    <a:lnTo>
                      <a:pt x="568" y="2"/>
                    </a:lnTo>
                    <a:lnTo>
                      <a:pt x="573" y="3"/>
                    </a:lnTo>
                    <a:lnTo>
                      <a:pt x="575" y="5"/>
                    </a:lnTo>
                    <a:lnTo>
                      <a:pt x="578" y="6"/>
                    </a:lnTo>
                    <a:lnTo>
                      <a:pt x="579" y="9"/>
                    </a:lnTo>
                    <a:lnTo>
                      <a:pt x="580" y="11"/>
                    </a:lnTo>
                    <a:lnTo>
                      <a:pt x="580" y="15"/>
                    </a:lnTo>
                    <a:lnTo>
                      <a:pt x="579" y="25"/>
                    </a:lnTo>
                    <a:lnTo>
                      <a:pt x="574" y="32"/>
                    </a:lnTo>
                    <a:lnTo>
                      <a:pt x="567" y="40"/>
                    </a:lnTo>
                    <a:lnTo>
                      <a:pt x="571" y="44"/>
                    </a:lnTo>
                    <a:lnTo>
                      <a:pt x="576" y="51"/>
                    </a:lnTo>
                    <a:lnTo>
                      <a:pt x="579" y="56"/>
                    </a:lnTo>
                    <a:lnTo>
                      <a:pt x="580" y="61"/>
                    </a:lnTo>
                    <a:lnTo>
                      <a:pt x="581" y="66"/>
                    </a:lnTo>
                    <a:lnTo>
                      <a:pt x="582" y="70"/>
                    </a:lnTo>
                    <a:lnTo>
                      <a:pt x="580" y="80"/>
                    </a:lnTo>
                    <a:lnTo>
                      <a:pt x="575" y="87"/>
                    </a:lnTo>
                    <a:lnTo>
                      <a:pt x="568" y="92"/>
                    </a:lnTo>
                    <a:lnTo>
                      <a:pt x="559" y="95"/>
                    </a:lnTo>
                    <a:lnTo>
                      <a:pt x="550" y="98"/>
                    </a:lnTo>
                    <a:lnTo>
                      <a:pt x="554" y="106"/>
                    </a:lnTo>
                    <a:lnTo>
                      <a:pt x="555" y="110"/>
                    </a:lnTo>
                    <a:lnTo>
                      <a:pt x="555" y="114"/>
                    </a:lnTo>
                    <a:lnTo>
                      <a:pt x="556" y="120"/>
                    </a:lnTo>
                    <a:lnTo>
                      <a:pt x="553" y="137"/>
                    </a:lnTo>
                    <a:lnTo>
                      <a:pt x="546" y="150"/>
                    </a:lnTo>
                    <a:lnTo>
                      <a:pt x="534" y="160"/>
                    </a:lnTo>
                    <a:lnTo>
                      <a:pt x="520" y="169"/>
                    </a:lnTo>
                    <a:lnTo>
                      <a:pt x="514" y="170"/>
                    </a:lnTo>
                    <a:lnTo>
                      <a:pt x="508" y="172"/>
                    </a:lnTo>
                    <a:lnTo>
                      <a:pt x="502" y="174"/>
                    </a:lnTo>
                    <a:lnTo>
                      <a:pt x="496" y="174"/>
                    </a:lnTo>
                    <a:lnTo>
                      <a:pt x="491" y="176"/>
                    </a:lnTo>
                    <a:lnTo>
                      <a:pt x="488" y="177"/>
                    </a:lnTo>
                    <a:lnTo>
                      <a:pt x="486" y="179"/>
                    </a:lnTo>
                    <a:lnTo>
                      <a:pt x="486" y="183"/>
                    </a:lnTo>
                    <a:lnTo>
                      <a:pt x="486" y="202"/>
                    </a:lnTo>
                    <a:lnTo>
                      <a:pt x="484" y="211"/>
                    </a:lnTo>
                    <a:lnTo>
                      <a:pt x="478" y="219"/>
                    </a:lnTo>
                    <a:lnTo>
                      <a:pt x="470" y="222"/>
                    </a:lnTo>
                    <a:lnTo>
                      <a:pt x="461" y="226"/>
                    </a:lnTo>
                    <a:lnTo>
                      <a:pt x="452" y="227"/>
                    </a:lnTo>
                    <a:lnTo>
                      <a:pt x="452" y="229"/>
                    </a:lnTo>
                    <a:lnTo>
                      <a:pt x="452" y="232"/>
                    </a:lnTo>
                    <a:lnTo>
                      <a:pt x="452" y="241"/>
                    </a:lnTo>
                    <a:lnTo>
                      <a:pt x="448" y="249"/>
                    </a:lnTo>
                    <a:lnTo>
                      <a:pt x="444" y="257"/>
                    </a:lnTo>
                    <a:lnTo>
                      <a:pt x="438" y="262"/>
                    </a:lnTo>
                    <a:lnTo>
                      <a:pt x="428" y="265"/>
                    </a:lnTo>
                    <a:lnTo>
                      <a:pt x="396" y="273"/>
                    </a:lnTo>
                    <a:lnTo>
                      <a:pt x="384" y="279"/>
                    </a:lnTo>
                    <a:lnTo>
                      <a:pt x="374" y="290"/>
                    </a:lnTo>
                    <a:lnTo>
                      <a:pt x="363" y="303"/>
                    </a:lnTo>
                    <a:lnTo>
                      <a:pt x="356" y="321"/>
                    </a:lnTo>
                    <a:lnTo>
                      <a:pt x="352" y="341"/>
                    </a:lnTo>
                    <a:lnTo>
                      <a:pt x="352" y="377"/>
                    </a:lnTo>
                    <a:lnTo>
                      <a:pt x="352" y="383"/>
                    </a:lnTo>
                    <a:lnTo>
                      <a:pt x="351" y="388"/>
                    </a:lnTo>
                    <a:lnTo>
                      <a:pt x="349" y="393"/>
                    </a:lnTo>
                    <a:lnTo>
                      <a:pt x="345" y="398"/>
                    </a:lnTo>
                    <a:lnTo>
                      <a:pt x="342" y="404"/>
                    </a:lnTo>
                    <a:lnTo>
                      <a:pt x="337" y="413"/>
                    </a:lnTo>
                    <a:lnTo>
                      <a:pt x="335" y="404"/>
                    </a:lnTo>
                    <a:lnTo>
                      <a:pt x="325" y="377"/>
                    </a:lnTo>
                    <a:lnTo>
                      <a:pt x="313" y="354"/>
                    </a:lnTo>
                    <a:lnTo>
                      <a:pt x="297" y="335"/>
                    </a:lnTo>
                    <a:lnTo>
                      <a:pt x="278" y="318"/>
                    </a:lnTo>
                    <a:lnTo>
                      <a:pt x="256" y="305"/>
                    </a:lnTo>
                    <a:lnTo>
                      <a:pt x="231" y="298"/>
                    </a:lnTo>
                    <a:lnTo>
                      <a:pt x="205" y="294"/>
                    </a:lnTo>
                    <a:lnTo>
                      <a:pt x="190" y="297"/>
                    </a:lnTo>
                    <a:lnTo>
                      <a:pt x="173" y="299"/>
                    </a:lnTo>
                    <a:lnTo>
                      <a:pt x="158" y="300"/>
                    </a:lnTo>
                    <a:lnTo>
                      <a:pt x="141" y="299"/>
                    </a:lnTo>
                    <a:lnTo>
                      <a:pt x="128" y="294"/>
                    </a:lnTo>
                    <a:lnTo>
                      <a:pt x="120" y="285"/>
                    </a:lnTo>
                    <a:lnTo>
                      <a:pt x="115" y="273"/>
                    </a:lnTo>
                    <a:lnTo>
                      <a:pt x="113" y="257"/>
                    </a:lnTo>
                    <a:lnTo>
                      <a:pt x="113" y="254"/>
                    </a:lnTo>
                    <a:lnTo>
                      <a:pt x="114" y="253"/>
                    </a:lnTo>
                    <a:lnTo>
                      <a:pt x="115" y="251"/>
                    </a:lnTo>
                    <a:lnTo>
                      <a:pt x="116" y="248"/>
                    </a:lnTo>
                    <a:lnTo>
                      <a:pt x="119" y="246"/>
                    </a:lnTo>
                    <a:lnTo>
                      <a:pt x="121" y="241"/>
                    </a:lnTo>
                    <a:lnTo>
                      <a:pt x="114" y="240"/>
                    </a:lnTo>
                    <a:lnTo>
                      <a:pt x="109" y="239"/>
                    </a:lnTo>
                    <a:lnTo>
                      <a:pt x="106" y="239"/>
                    </a:lnTo>
                    <a:lnTo>
                      <a:pt x="102" y="239"/>
                    </a:lnTo>
                    <a:lnTo>
                      <a:pt x="100" y="239"/>
                    </a:lnTo>
                    <a:lnTo>
                      <a:pt x="98" y="240"/>
                    </a:lnTo>
                    <a:lnTo>
                      <a:pt x="94" y="240"/>
                    </a:lnTo>
                    <a:lnTo>
                      <a:pt x="93" y="241"/>
                    </a:lnTo>
                    <a:lnTo>
                      <a:pt x="90" y="241"/>
                    </a:lnTo>
                    <a:lnTo>
                      <a:pt x="82" y="239"/>
                    </a:lnTo>
                    <a:lnTo>
                      <a:pt x="76" y="233"/>
                    </a:lnTo>
                    <a:lnTo>
                      <a:pt x="73" y="226"/>
                    </a:lnTo>
                    <a:lnTo>
                      <a:pt x="71" y="217"/>
                    </a:lnTo>
                    <a:lnTo>
                      <a:pt x="61" y="216"/>
                    </a:lnTo>
                    <a:lnTo>
                      <a:pt x="49" y="213"/>
                    </a:lnTo>
                    <a:lnTo>
                      <a:pt x="38" y="208"/>
                    </a:lnTo>
                    <a:lnTo>
                      <a:pt x="30" y="201"/>
                    </a:lnTo>
                    <a:lnTo>
                      <a:pt x="24" y="193"/>
                    </a:lnTo>
                    <a:lnTo>
                      <a:pt x="23" y="181"/>
                    </a:lnTo>
                    <a:lnTo>
                      <a:pt x="23" y="177"/>
                    </a:lnTo>
                    <a:lnTo>
                      <a:pt x="24" y="174"/>
                    </a:lnTo>
                    <a:lnTo>
                      <a:pt x="25" y="170"/>
                    </a:lnTo>
                    <a:lnTo>
                      <a:pt x="26" y="168"/>
                    </a:lnTo>
                    <a:lnTo>
                      <a:pt x="28" y="164"/>
                    </a:lnTo>
                    <a:lnTo>
                      <a:pt x="29" y="160"/>
                    </a:lnTo>
                    <a:lnTo>
                      <a:pt x="30" y="158"/>
                    </a:lnTo>
                    <a:lnTo>
                      <a:pt x="28" y="147"/>
                    </a:lnTo>
                    <a:lnTo>
                      <a:pt x="23" y="139"/>
                    </a:lnTo>
                    <a:lnTo>
                      <a:pt x="16" y="131"/>
                    </a:lnTo>
                    <a:lnTo>
                      <a:pt x="11" y="125"/>
                    </a:lnTo>
                    <a:lnTo>
                      <a:pt x="6" y="118"/>
                    </a:lnTo>
                    <a:lnTo>
                      <a:pt x="3" y="112"/>
                    </a:lnTo>
                    <a:lnTo>
                      <a:pt x="1" y="106"/>
                    </a:lnTo>
                    <a:lnTo>
                      <a:pt x="0" y="100"/>
                    </a:lnTo>
                    <a:lnTo>
                      <a:pt x="4" y="89"/>
                    </a:lnTo>
                    <a:lnTo>
                      <a:pt x="11" y="82"/>
                    </a:lnTo>
                    <a:lnTo>
                      <a:pt x="20" y="79"/>
                    </a:lnTo>
                    <a:lnTo>
                      <a:pt x="30" y="78"/>
                    </a:lnTo>
                    <a:lnTo>
                      <a:pt x="44" y="79"/>
                    </a:lnTo>
                    <a:lnTo>
                      <a:pt x="56" y="83"/>
                    </a:lnTo>
                    <a:lnTo>
                      <a:pt x="65" y="92"/>
                    </a:lnTo>
                    <a:lnTo>
                      <a:pt x="74" y="102"/>
                    </a:lnTo>
                    <a:lnTo>
                      <a:pt x="79" y="100"/>
                    </a:lnTo>
                    <a:lnTo>
                      <a:pt x="83" y="98"/>
                    </a:lnTo>
                    <a:lnTo>
                      <a:pt x="87" y="95"/>
                    </a:lnTo>
                    <a:lnTo>
                      <a:pt x="90" y="94"/>
                    </a:lnTo>
                    <a:lnTo>
                      <a:pt x="95" y="93"/>
                    </a:lnTo>
                    <a:lnTo>
                      <a:pt x="99" y="93"/>
                    </a:lnTo>
                    <a:lnTo>
                      <a:pt x="109" y="96"/>
                    </a:lnTo>
                    <a:lnTo>
                      <a:pt x="116" y="102"/>
                    </a:lnTo>
                    <a:lnTo>
                      <a:pt x="121" y="110"/>
                    </a:lnTo>
                    <a:lnTo>
                      <a:pt x="124" y="117"/>
                    </a:lnTo>
                    <a:lnTo>
                      <a:pt x="125" y="124"/>
                    </a:lnTo>
                    <a:lnTo>
                      <a:pt x="126" y="132"/>
                    </a:lnTo>
                    <a:lnTo>
                      <a:pt x="127" y="136"/>
                    </a:lnTo>
                    <a:lnTo>
                      <a:pt x="128" y="138"/>
                    </a:lnTo>
                    <a:lnTo>
                      <a:pt x="130" y="139"/>
                    </a:lnTo>
                    <a:lnTo>
                      <a:pt x="131" y="140"/>
                    </a:lnTo>
                    <a:lnTo>
                      <a:pt x="133" y="142"/>
                    </a:lnTo>
                    <a:lnTo>
                      <a:pt x="137" y="143"/>
                    </a:lnTo>
                    <a:lnTo>
                      <a:pt x="139" y="142"/>
                    </a:lnTo>
                    <a:lnTo>
                      <a:pt x="141" y="142"/>
                    </a:lnTo>
                    <a:lnTo>
                      <a:pt x="143" y="140"/>
                    </a:lnTo>
                    <a:lnTo>
                      <a:pt x="146" y="137"/>
                    </a:lnTo>
                    <a:lnTo>
                      <a:pt x="148" y="133"/>
                    </a:lnTo>
                    <a:lnTo>
                      <a:pt x="151" y="132"/>
                    </a:lnTo>
                    <a:lnTo>
                      <a:pt x="162" y="133"/>
                    </a:lnTo>
                    <a:lnTo>
                      <a:pt x="169" y="138"/>
                    </a:lnTo>
                    <a:lnTo>
                      <a:pt x="173" y="145"/>
                    </a:lnTo>
                    <a:lnTo>
                      <a:pt x="177" y="156"/>
                    </a:lnTo>
                    <a:lnTo>
                      <a:pt x="177" y="166"/>
                    </a:lnTo>
                    <a:close/>
                  </a:path>
                </a:pathLst>
              </a:custGeom>
              <a:solidFill>
                <a:srgbClr val="FFB8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6" name="Freeform 658"/>
              <p:cNvSpPr>
                <a:spLocks/>
              </p:cNvSpPr>
              <p:nvPr/>
            </p:nvSpPr>
            <p:spPr bwMode="auto">
              <a:xfrm>
                <a:off x="5062474" y="3123400"/>
                <a:ext cx="238855" cy="372486"/>
              </a:xfrm>
              <a:custGeom>
                <a:avLst/>
                <a:gdLst>
                  <a:gd name="T0" fmla="*/ 3 w 227"/>
                  <a:gd name="T1" fmla="*/ 292 h 354"/>
                  <a:gd name="T2" fmla="*/ 17 w 227"/>
                  <a:gd name="T3" fmla="*/ 210 h 354"/>
                  <a:gd name="T4" fmla="*/ 61 w 227"/>
                  <a:gd name="T5" fmla="*/ 160 h 354"/>
                  <a:gd name="T6" fmla="*/ 67 w 227"/>
                  <a:gd name="T7" fmla="*/ 140 h 354"/>
                  <a:gd name="T8" fmla="*/ 69 w 227"/>
                  <a:gd name="T9" fmla="*/ 121 h 354"/>
                  <a:gd name="T10" fmla="*/ 73 w 227"/>
                  <a:gd name="T11" fmla="*/ 124 h 354"/>
                  <a:gd name="T12" fmla="*/ 75 w 227"/>
                  <a:gd name="T13" fmla="*/ 133 h 354"/>
                  <a:gd name="T14" fmla="*/ 77 w 227"/>
                  <a:gd name="T15" fmla="*/ 140 h 354"/>
                  <a:gd name="T16" fmla="*/ 83 w 227"/>
                  <a:gd name="T17" fmla="*/ 137 h 354"/>
                  <a:gd name="T18" fmla="*/ 100 w 227"/>
                  <a:gd name="T19" fmla="*/ 114 h 354"/>
                  <a:gd name="T20" fmla="*/ 106 w 227"/>
                  <a:gd name="T21" fmla="*/ 98 h 354"/>
                  <a:gd name="T22" fmla="*/ 101 w 227"/>
                  <a:gd name="T23" fmla="*/ 79 h 354"/>
                  <a:gd name="T24" fmla="*/ 104 w 227"/>
                  <a:gd name="T25" fmla="*/ 72 h 354"/>
                  <a:gd name="T26" fmla="*/ 107 w 227"/>
                  <a:gd name="T27" fmla="*/ 78 h 354"/>
                  <a:gd name="T28" fmla="*/ 112 w 227"/>
                  <a:gd name="T29" fmla="*/ 89 h 354"/>
                  <a:gd name="T30" fmla="*/ 118 w 227"/>
                  <a:gd name="T31" fmla="*/ 91 h 354"/>
                  <a:gd name="T32" fmla="*/ 131 w 227"/>
                  <a:gd name="T33" fmla="*/ 75 h 354"/>
                  <a:gd name="T34" fmla="*/ 136 w 227"/>
                  <a:gd name="T35" fmla="*/ 46 h 354"/>
                  <a:gd name="T36" fmla="*/ 137 w 227"/>
                  <a:gd name="T37" fmla="*/ 21 h 354"/>
                  <a:gd name="T38" fmla="*/ 143 w 227"/>
                  <a:gd name="T39" fmla="*/ 37 h 354"/>
                  <a:gd name="T40" fmla="*/ 141 w 227"/>
                  <a:gd name="T41" fmla="*/ 64 h 354"/>
                  <a:gd name="T42" fmla="*/ 147 w 227"/>
                  <a:gd name="T43" fmla="*/ 66 h 354"/>
                  <a:gd name="T44" fmla="*/ 164 w 227"/>
                  <a:gd name="T45" fmla="*/ 49 h 354"/>
                  <a:gd name="T46" fmla="*/ 174 w 227"/>
                  <a:gd name="T47" fmla="*/ 19 h 354"/>
                  <a:gd name="T48" fmla="*/ 172 w 227"/>
                  <a:gd name="T49" fmla="*/ 2 h 354"/>
                  <a:gd name="T50" fmla="*/ 181 w 227"/>
                  <a:gd name="T51" fmla="*/ 9 h 354"/>
                  <a:gd name="T52" fmla="*/ 183 w 227"/>
                  <a:gd name="T53" fmla="*/ 24 h 354"/>
                  <a:gd name="T54" fmla="*/ 217 w 227"/>
                  <a:gd name="T55" fmla="*/ 0 h 354"/>
                  <a:gd name="T56" fmla="*/ 210 w 227"/>
                  <a:gd name="T57" fmla="*/ 15 h 354"/>
                  <a:gd name="T58" fmla="*/ 190 w 227"/>
                  <a:gd name="T59" fmla="*/ 30 h 354"/>
                  <a:gd name="T60" fmla="*/ 203 w 227"/>
                  <a:gd name="T61" fmla="*/ 31 h 354"/>
                  <a:gd name="T62" fmla="*/ 226 w 227"/>
                  <a:gd name="T63" fmla="*/ 28 h 354"/>
                  <a:gd name="T64" fmla="*/ 221 w 227"/>
                  <a:gd name="T65" fmla="*/ 34 h 354"/>
                  <a:gd name="T66" fmla="*/ 189 w 227"/>
                  <a:gd name="T67" fmla="*/ 40 h 354"/>
                  <a:gd name="T68" fmla="*/ 163 w 227"/>
                  <a:gd name="T69" fmla="*/ 68 h 354"/>
                  <a:gd name="T70" fmla="*/ 182 w 227"/>
                  <a:gd name="T71" fmla="*/ 68 h 354"/>
                  <a:gd name="T72" fmla="*/ 202 w 227"/>
                  <a:gd name="T73" fmla="*/ 70 h 354"/>
                  <a:gd name="T74" fmla="*/ 187 w 227"/>
                  <a:gd name="T75" fmla="*/ 76 h 354"/>
                  <a:gd name="T76" fmla="*/ 150 w 227"/>
                  <a:gd name="T77" fmla="*/ 81 h 354"/>
                  <a:gd name="T78" fmla="*/ 126 w 227"/>
                  <a:gd name="T79" fmla="*/ 98 h 354"/>
                  <a:gd name="T80" fmla="*/ 111 w 227"/>
                  <a:gd name="T81" fmla="*/ 117 h 354"/>
                  <a:gd name="T82" fmla="*/ 124 w 227"/>
                  <a:gd name="T83" fmla="*/ 120 h 354"/>
                  <a:gd name="T84" fmla="*/ 143 w 227"/>
                  <a:gd name="T85" fmla="*/ 118 h 354"/>
                  <a:gd name="T86" fmla="*/ 128 w 227"/>
                  <a:gd name="T87" fmla="*/ 122 h 354"/>
                  <a:gd name="T88" fmla="*/ 99 w 227"/>
                  <a:gd name="T89" fmla="*/ 133 h 354"/>
                  <a:gd name="T90" fmla="*/ 85 w 227"/>
                  <a:gd name="T91" fmla="*/ 152 h 354"/>
                  <a:gd name="T92" fmla="*/ 95 w 227"/>
                  <a:gd name="T93" fmla="*/ 156 h 354"/>
                  <a:gd name="T94" fmla="*/ 112 w 227"/>
                  <a:gd name="T95" fmla="*/ 155 h 354"/>
                  <a:gd name="T96" fmla="*/ 100 w 227"/>
                  <a:gd name="T97" fmla="*/ 160 h 354"/>
                  <a:gd name="T98" fmla="*/ 74 w 227"/>
                  <a:gd name="T99" fmla="*/ 168 h 354"/>
                  <a:gd name="T100" fmla="*/ 48 w 227"/>
                  <a:gd name="T101" fmla="*/ 181 h 354"/>
                  <a:gd name="T102" fmla="*/ 22 w 227"/>
                  <a:gd name="T103" fmla="*/ 224 h 354"/>
                  <a:gd name="T104" fmla="*/ 3 w 227"/>
                  <a:gd name="T105" fmla="*/ 286 h 354"/>
                  <a:gd name="T106" fmla="*/ 11 w 227"/>
                  <a:gd name="T107" fmla="*/ 354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27" h="354">
                    <a:moveTo>
                      <a:pt x="11" y="354"/>
                    </a:moveTo>
                    <a:lnTo>
                      <a:pt x="5" y="322"/>
                    </a:lnTo>
                    <a:lnTo>
                      <a:pt x="3" y="292"/>
                    </a:lnTo>
                    <a:lnTo>
                      <a:pt x="4" y="262"/>
                    </a:lnTo>
                    <a:lnTo>
                      <a:pt x="9" y="235"/>
                    </a:lnTo>
                    <a:lnTo>
                      <a:pt x="17" y="210"/>
                    </a:lnTo>
                    <a:lnTo>
                      <a:pt x="28" y="188"/>
                    </a:lnTo>
                    <a:lnTo>
                      <a:pt x="43" y="172"/>
                    </a:lnTo>
                    <a:lnTo>
                      <a:pt x="61" y="160"/>
                    </a:lnTo>
                    <a:lnTo>
                      <a:pt x="66" y="155"/>
                    </a:lnTo>
                    <a:lnTo>
                      <a:pt x="67" y="149"/>
                    </a:lnTo>
                    <a:lnTo>
                      <a:pt x="67" y="140"/>
                    </a:lnTo>
                    <a:lnTo>
                      <a:pt x="66" y="132"/>
                    </a:lnTo>
                    <a:lnTo>
                      <a:pt x="67" y="122"/>
                    </a:lnTo>
                    <a:lnTo>
                      <a:pt x="69" y="121"/>
                    </a:lnTo>
                    <a:lnTo>
                      <a:pt x="70" y="121"/>
                    </a:lnTo>
                    <a:lnTo>
                      <a:pt x="72" y="122"/>
                    </a:lnTo>
                    <a:lnTo>
                      <a:pt x="73" y="124"/>
                    </a:lnTo>
                    <a:lnTo>
                      <a:pt x="74" y="127"/>
                    </a:lnTo>
                    <a:lnTo>
                      <a:pt x="74" y="130"/>
                    </a:lnTo>
                    <a:lnTo>
                      <a:pt x="75" y="133"/>
                    </a:lnTo>
                    <a:lnTo>
                      <a:pt x="75" y="136"/>
                    </a:lnTo>
                    <a:lnTo>
                      <a:pt x="76" y="139"/>
                    </a:lnTo>
                    <a:lnTo>
                      <a:pt x="77" y="140"/>
                    </a:lnTo>
                    <a:lnTo>
                      <a:pt x="79" y="141"/>
                    </a:lnTo>
                    <a:lnTo>
                      <a:pt x="80" y="140"/>
                    </a:lnTo>
                    <a:lnTo>
                      <a:pt x="83" y="137"/>
                    </a:lnTo>
                    <a:lnTo>
                      <a:pt x="88" y="130"/>
                    </a:lnTo>
                    <a:lnTo>
                      <a:pt x="94" y="122"/>
                    </a:lnTo>
                    <a:lnTo>
                      <a:pt x="100" y="114"/>
                    </a:lnTo>
                    <a:lnTo>
                      <a:pt x="104" y="107"/>
                    </a:lnTo>
                    <a:lnTo>
                      <a:pt x="105" y="102"/>
                    </a:lnTo>
                    <a:lnTo>
                      <a:pt x="106" y="98"/>
                    </a:lnTo>
                    <a:lnTo>
                      <a:pt x="105" y="92"/>
                    </a:lnTo>
                    <a:lnTo>
                      <a:pt x="102" y="86"/>
                    </a:lnTo>
                    <a:lnTo>
                      <a:pt x="101" y="79"/>
                    </a:lnTo>
                    <a:lnTo>
                      <a:pt x="101" y="75"/>
                    </a:lnTo>
                    <a:lnTo>
                      <a:pt x="104" y="72"/>
                    </a:lnTo>
                    <a:lnTo>
                      <a:pt x="104" y="72"/>
                    </a:lnTo>
                    <a:lnTo>
                      <a:pt x="105" y="73"/>
                    </a:lnTo>
                    <a:lnTo>
                      <a:pt x="106" y="76"/>
                    </a:lnTo>
                    <a:lnTo>
                      <a:pt x="107" y="78"/>
                    </a:lnTo>
                    <a:lnTo>
                      <a:pt x="108" y="82"/>
                    </a:lnTo>
                    <a:lnTo>
                      <a:pt x="111" y="85"/>
                    </a:lnTo>
                    <a:lnTo>
                      <a:pt x="112" y="89"/>
                    </a:lnTo>
                    <a:lnTo>
                      <a:pt x="114" y="90"/>
                    </a:lnTo>
                    <a:lnTo>
                      <a:pt x="115" y="91"/>
                    </a:lnTo>
                    <a:lnTo>
                      <a:pt x="118" y="91"/>
                    </a:lnTo>
                    <a:lnTo>
                      <a:pt x="120" y="89"/>
                    </a:lnTo>
                    <a:lnTo>
                      <a:pt x="126" y="82"/>
                    </a:lnTo>
                    <a:lnTo>
                      <a:pt x="131" y="75"/>
                    </a:lnTo>
                    <a:lnTo>
                      <a:pt x="133" y="68"/>
                    </a:lnTo>
                    <a:lnTo>
                      <a:pt x="134" y="57"/>
                    </a:lnTo>
                    <a:lnTo>
                      <a:pt x="136" y="46"/>
                    </a:lnTo>
                    <a:lnTo>
                      <a:pt x="136" y="36"/>
                    </a:lnTo>
                    <a:lnTo>
                      <a:pt x="136" y="26"/>
                    </a:lnTo>
                    <a:lnTo>
                      <a:pt x="137" y="21"/>
                    </a:lnTo>
                    <a:lnTo>
                      <a:pt x="140" y="22"/>
                    </a:lnTo>
                    <a:lnTo>
                      <a:pt x="141" y="28"/>
                    </a:lnTo>
                    <a:lnTo>
                      <a:pt x="143" y="37"/>
                    </a:lnTo>
                    <a:lnTo>
                      <a:pt x="143" y="46"/>
                    </a:lnTo>
                    <a:lnTo>
                      <a:pt x="141" y="56"/>
                    </a:lnTo>
                    <a:lnTo>
                      <a:pt x="141" y="64"/>
                    </a:lnTo>
                    <a:lnTo>
                      <a:pt x="141" y="69"/>
                    </a:lnTo>
                    <a:lnTo>
                      <a:pt x="144" y="69"/>
                    </a:lnTo>
                    <a:lnTo>
                      <a:pt x="147" y="66"/>
                    </a:lnTo>
                    <a:lnTo>
                      <a:pt x="153" y="60"/>
                    </a:lnTo>
                    <a:lnTo>
                      <a:pt x="159" y="54"/>
                    </a:lnTo>
                    <a:lnTo>
                      <a:pt x="164" y="49"/>
                    </a:lnTo>
                    <a:lnTo>
                      <a:pt x="170" y="39"/>
                    </a:lnTo>
                    <a:lnTo>
                      <a:pt x="172" y="28"/>
                    </a:lnTo>
                    <a:lnTo>
                      <a:pt x="174" y="19"/>
                    </a:lnTo>
                    <a:lnTo>
                      <a:pt x="172" y="11"/>
                    </a:lnTo>
                    <a:lnTo>
                      <a:pt x="172" y="5"/>
                    </a:lnTo>
                    <a:lnTo>
                      <a:pt x="172" y="2"/>
                    </a:lnTo>
                    <a:lnTo>
                      <a:pt x="175" y="2"/>
                    </a:lnTo>
                    <a:lnTo>
                      <a:pt x="179" y="5"/>
                    </a:lnTo>
                    <a:lnTo>
                      <a:pt x="181" y="9"/>
                    </a:lnTo>
                    <a:lnTo>
                      <a:pt x="182" y="15"/>
                    </a:lnTo>
                    <a:lnTo>
                      <a:pt x="182" y="20"/>
                    </a:lnTo>
                    <a:lnTo>
                      <a:pt x="183" y="24"/>
                    </a:lnTo>
                    <a:lnTo>
                      <a:pt x="187" y="22"/>
                    </a:lnTo>
                    <a:lnTo>
                      <a:pt x="202" y="11"/>
                    </a:lnTo>
                    <a:lnTo>
                      <a:pt x="217" y="0"/>
                    </a:lnTo>
                    <a:lnTo>
                      <a:pt x="220" y="4"/>
                    </a:lnTo>
                    <a:lnTo>
                      <a:pt x="216" y="8"/>
                    </a:lnTo>
                    <a:lnTo>
                      <a:pt x="210" y="15"/>
                    </a:lnTo>
                    <a:lnTo>
                      <a:pt x="203" y="21"/>
                    </a:lnTo>
                    <a:lnTo>
                      <a:pt x="196" y="26"/>
                    </a:lnTo>
                    <a:lnTo>
                      <a:pt x="190" y="30"/>
                    </a:lnTo>
                    <a:lnTo>
                      <a:pt x="189" y="32"/>
                    </a:lnTo>
                    <a:lnTo>
                      <a:pt x="195" y="31"/>
                    </a:lnTo>
                    <a:lnTo>
                      <a:pt x="203" y="31"/>
                    </a:lnTo>
                    <a:lnTo>
                      <a:pt x="213" y="30"/>
                    </a:lnTo>
                    <a:lnTo>
                      <a:pt x="221" y="28"/>
                    </a:lnTo>
                    <a:lnTo>
                      <a:pt x="226" y="28"/>
                    </a:lnTo>
                    <a:lnTo>
                      <a:pt x="227" y="31"/>
                    </a:lnTo>
                    <a:lnTo>
                      <a:pt x="226" y="33"/>
                    </a:lnTo>
                    <a:lnTo>
                      <a:pt x="221" y="34"/>
                    </a:lnTo>
                    <a:lnTo>
                      <a:pt x="213" y="34"/>
                    </a:lnTo>
                    <a:lnTo>
                      <a:pt x="202" y="36"/>
                    </a:lnTo>
                    <a:lnTo>
                      <a:pt x="189" y="40"/>
                    </a:lnTo>
                    <a:lnTo>
                      <a:pt x="176" y="50"/>
                    </a:lnTo>
                    <a:lnTo>
                      <a:pt x="162" y="65"/>
                    </a:lnTo>
                    <a:lnTo>
                      <a:pt x="163" y="68"/>
                    </a:lnTo>
                    <a:lnTo>
                      <a:pt x="166" y="68"/>
                    </a:lnTo>
                    <a:lnTo>
                      <a:pt x="174" y="68"/>
                    </a:lnTo>
                    <a:lnTo>
                      <a:pt x="182" y="68"/>
                    </a:lnTo>
                    <a:lnTo>
                      <a:pt x="190" y="68"/>
                    </a:lnTo>
                    <a:lnTo>
                      <a:pt x="197" y="68"/>
                    </a:lnTo>
                    <a:lnTo>
                      <a:pt x="202" y="70"/>
                    </a:lnTo>
                    <a:lnTo>
                      <a:pt x="203" y="75"/>
                    </a:lnTo>
                    <a:lnTo>
                      <a:pt x="198" y="75"/>
                    </a:lnTo>
                    <a:lnTo>
                      <a:pt x="187" y="76"/>
                    </a:lnTo>
                    <a:lnTo>
                      <a:pt x="171" y="76"/>
                    </a:lnTo>
                    <a:lnTo>
                      <a:pt x="156" y="78"/>
                    </a:lnTo>
                    <a:lnTo>
                      <a:pt x="150" y="81"/>
                    </a:lnTo>
                    <a:lnTo>
                      <a:pt x="143" y="85"/>
                    </a:lnTo>
                    <a:lnTo>
                      <a:pt x="134" y="91"/>
                    </a:lnTo>
                    <a:lnTo>
                      <a:pt x="126" y="98"/>
                    </a:lnTo>
                    <a:lnTo>
                      <a:pt x="118" y="105"/>
                    </a:lnTo>
                    <a:lnTo>
                      <a:pt x="113" y="111"/>
                    </a:lnTo>
                    <a:lnTo>
                      <a:pt x="111" y="117"/>
                    </a:lnTo>
                    <a:lnTo>
                      <a:pt x="113" y="120"/>
                    </a:lnTo>
                    <a:lnTo>
                      <a:pt x="117" y="120"/>
                    </a:lnTo>
                    <a:lnTo>
                      <a:pt x="124" y="120"/>
                    </a:lnTo>
                    <a:lnTo>
                      <a:pt x="131" y="118"/>
                    </a:lnTo>
                    <a:lnTo>
                      <a:pt x="138" y="118"/>
                    </a:lnTo>
                    <a:lnTo>
                      <a:pt x="143" y="118"/>
                    </a:lnTo>
                    <a:lnTo>
                      <a:pt x="145" y="121"/>
                    </a:lnTo>
                    <a:lnTo>
                      <a:pt x="141" y="123"/>
                    </a:lnTo>
                    <a:lnTo>
                      <a:pt x="128" y="122"/>
                    </a:lnTo>
                    <a:lnTo>
                      <a:pt x="115" y="124"/>
                    </a:lnTo>
                    <a:lnTo>
                      <a:pt x="105" y="129"/>
                    </a:lnTo>
                    <a:lnTo>
                      <a:pt x="99" y="133"/>
                    </a:lnTo>
                    <a:lnTo>
                      <a:pt x="92" y="139"/>
                    </a:lnTo>
                    <a:lnTo>
                      <a:pt x="87" y="146"/>
                    </a:lnTo>
                    <a:lnTo>
                      <a:pt x="85" y="152"/>
                    </a:lnTo>
                    <a:lnTo>
                      <a:pt x="85" y="155"/>
                    </a:lnTo>
                    <a:lnTo>
                      <a:pt x="88" y="156"/>
                    </a:lnTo>
                    <a:lnTo>
                      <a:pt x="95" y="156"/>
                    </a:lnTo>
                    <a:lnTo>
                      <a:pt x="102" y="155"/>
                    </a:lnTo>
                    <a:lnTo>
                      <a:pt x="108" y="154"/>
                    </a:lnTo>
                    <a:lnTo>
                      <a:pt x="112" y="155"/>
                    </a:lnTo>
                    <a:lnTo>
                      <a:pt x="112" y="158"/>
                    </a:lnTo>
                    <a:lnTo>
                      <a:pt x="107" y="159"/>
                    </a:lnTo>
                    <a:lnTo>
                      <a:pt x="100" y="160"/>
                    </a:lnTo>
                    <a:lnTo>
                      <a:pt x="92" y="161"/>
                    </a:lnTo>
                    <a:lnTo>
                      <a:pt x="82" y="164"/>
                    </a:lnTo>
                    <a:lnTo>
                      <a:pt x="74" y="168"/>
                    </a:lnTo>
                    <a:lnTo>
                      <a:pt x="67" y="171"/>
                    </a:lnTo>
                    <a:lnTo>
                      <a:pt x="59" y="174"/>
                    </a:lnTo>
                    <a:lnTo>
                      <a:pt x="48" y="181"/>
                    </a:lnTo>
                    <a:lnTo>
                      <a:pt x="37" y="194"/>
                    </a:lnTo>
                    <a:lnTo>
                      <a:pt x="30" y="207"/>
                    </a:lnTo>
                    <a:lnTo>
                      <a:pt x="22" y="224"/>
                    </a:lnTo>
                    <a:lnTo>
                      <a:pt x="13" y="243"/>
                    </a:lnTo>
                    <a:lnTo>
                      <a:pt x="6" y="263"/>
                    </a:lnTo>
                    <a:lnTo>
                      <a:pt x="3" y="286"/>
                    </a:lnTo>
                    <a:lnTo>
                      <a:pt x="0" y="309"/>
                    </a:lnTo>
                    <a:lnTo>
                      <a:pt x="3" y="332"/>
                    </a:lnTo>
                    <a:lnTo>
                      <a:pt x="11" y="354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7" name="Freeform 659"/>
              <p:cNvSpPr>
                <a:spLocks/>
              </p:cNvSpPr>
              <p:nvPr/>
            </p:nvSpPr>
            <p:spPr bwMode="auto">
              <a:xfrm>
                <a:off x="4752068" y="3198108"/>
                <a:ext cx="293570" cy="236750"/>
              </a:xfrm>
              <a:custGeom>
                <a:avLst/>
                <a:gdLst>
                  <a:gd name="T0" fmla="*/ 259 w 279"/>
                  <a:gd name="T1" fmla="*/ 198 h 225"/>
                  <a:gd name="T2" fmla="*/ 205 w 279"/>
                  <a:gd name="T3" fmla="*/ 159 h 225"/>
                  <a:gd name="T4" fmla="*/ 159 w 279"/>
                  <a:gd name="T5" fmla="*/ 130 h 225"/>
                  <a:gd name="T6" fmla="*/ 145 w 279"/>
                  <a:gd name="T7" fmla="*/ 103 h 225"/>
                  <a:gd name="T8" fmla="*/ 139 w 279"/>
                  <a:gd name="T9" fmla="*/ 90 h 225"/>
                  <a:gd name="T10" fmla="*/ 138 w 279"/>
                  <a:gd name="T11" fmla="*/ 96 h 225"/>
                  <a:gd name="T12" fmla="*/ 137 w 279"/>
                  <a:gd name="T13" fmla="*/ 104 h 225"/>
                  <a:gd name="T14" fmla="*/ 134 w 279"/>
                  <a:gd name="T15" fmla="*/ 109 h 225"/>
                  <a:gd name="T16" fmla="*/ 126 w 279"/>
                  <a:gd name="T17" fmla="*/ 101 h 225"/>
                  <a:gd name="T18" fmla="*/ 110 w 279"/>
                  <a:gd name="T19" fmla="*/ 82 h 225"/>
                  <a:gd name="T20" fmla="*/ 109 w 279"/>
                  <a:gd name="T21" fmla="*/ 68 h 225"/>
                  <a:gd name="T22" fmla="*/ 107 w 279"/>
                  <a:gd name="T23" fmla="*/ 52 h 225"/>
                  <a:gd name="T24" fmla="*/ 106 w 279"/>
                  <a:gd name="T25" fmla="*/ 56 h 225"/>
                  <a:gd name="T26" fmla="*/ 103 w 279"/>
                  <a:gd name="T27" fmla="*/ 64 h 225"/>
                  <a:gd name="T28" fmla="*/ 99 w 279"/>
                  <a:gd name="T29" fmla="*/ 70 h 225"/>
                  <a:gd name="T30" fmla="*/ 89 w 279"/>
                  <a:gd name="T31" fmla="*/ 63 h 225"/>
                  <a:gd name="T32" fmla="*/ 80 w 279"/>
                  <a:gd name="T33" fmla="*/ 39 h 225"/>
                  <a:gd name="T34" fmla="*/ 74 w 279"/>
                  <a:gd name="T35" fmla="*/ 13 h 225"/>
                  <a:gd name="T36" fmla="*/ 71 w 279"/>
                  <a:gd name="T37" fmla="*/ 26 h 225"/>
                  <a:gd name="T38" fmla="*/ 75 w 279"/>
                  <a:gd name="T39" fmla="*/ 50 h 225"/>
                  <a:gd name="T40" fmla="*/ 68 w 279"/>
                  <a:gd name="T41" fmla="*/ 50 h 225"/>
                  <a:gd name="T42" fmla="*/ 48 w 279"/>
                  <a:gd name="T43" fmla="*/ 30 h 225"/>
                  <a:gd name="T44" fmla="*/ 43 w 279"/>
                  <a:gd name="T45" fmla="*/ 4 h 225"/>
                  <a:gd name="T46" fmla="*/ 38 w 279"/>
                  <a:gd name="T47" fmla="*/ 1 h 225"/>
                  <a:gd name="T48" fmla="*/ 37 w 279"/>
                  <a:gd name="T49" fmla="*/ 7 h 225"/>
                  <a:gd name="T50" fmla="*/ 37 w 279"/>
                  <a:gd name="T51" fmla="*/ 15 h 225"/>
                  <a:gd name="T52" fmla="*/ 36 w 279"/>
                  <a:gd name="T53" fmla="*/ 19 h 225"/>
                  <a:gd name="T54" fmla="*/ 5 w 279"/>
                  <a:gd name="T55" fmla="*/ 2 h 225"/>
                  <a:gd name="T56" fmla="*/ 13 w 279"/>
                  <a:gd name="T57" fmla="*/ 14 h 225"/>
                  <a:gd name="T58" fmla="*/ 31 w 279"/>
                  <a:gd name="T59" fmla="*/ 25 h 225"/>
                  <a:gd name="T60" fmla="*/ 20 w 279"/>
                  <a:gd name="T61" fmla="*/ 27 h 225"/>
                  <a:gd name="T62" fmla="*/ 1 w 279"/>
                  <a:gd name="T63" fmla="*/ 27 h 225"/>
                  <a:gd name="T64" fmla="*/ 6 w 279"/>
                  <a:gd name="T65" fmla="*/ 32 h 225"/>
                  <a:gd name="T66" fmla="*/ 32 w 279"/>
                  <a:gd name="T67" fmla="*/ 34 h 225"/>
                  <a:gd name="T68" fmla="*/ 57 w 279"/>
                  <a:gd name="T69" fmla="*/ 55 h 225"/>
                  <a:gd name="T70" fmla="*/ 37 w 279"/>
                  <a:gd name="T71" fmla="*/ 57 h 225"/>
                  <a:gd name="T72" fmla="*/ 24 w 279"/>
                  <a:gd name="T73" fmla="*/ 65 h 225"/>
                  <a:gd name="T74" fmla="*/ 51 w 279"/>
                  <a:gd name="T75" fmla="*/ 63 h 225"/>
                  <a:gd name="T76" fmla="*/ 78 w 279"/>
                  <a:gd name="T77" fmla="*/ 69 h 225"/>
                  <a:gd name="T78" fmla="*/ 102 w 279"/>
                  <a:gd name="T79" fmla="*/ 87 h 225"/>
                  <a:gd name="T80" fmla="*/ 100 w 279"/>
                  <a:gd name="T81" fmla="*/ 95 h 225"/>
                  <a:gd name="T82" fmla="*/ 80 w 279"/>
                  <a:gd name="T83" fmla="*/ 96 h 225"/>
                  <a:gd name="T84" fmla="*/ 92 w 279"/>
                  <a:gd name="T85" fmla="*/ 98 h 225"/>
                  <a:gd name="T86" fmla="*/ 118 w 279"/>
                  <a:gd name="T87" fmla="*/ 104 h 225"/>
                  <a:gd name="T88" fmla="*/ 131 w 279"/>
                  <a:gd name="T89" fmla="*/ 119 h 225"/>
                  <a:gd name="T90" fmla="*/ 120 w 279"/>
                  <a:gd name="T91" fmla="*/ 123 h 225"/>
                  <a:gd name="T92" fmla="*/ 109 w 279"/>
                  <a:gd name="T93" fmla="*/ 127 h 225"/>
                  <a:gd name="T94" fmla="*/ 132 w 279"/>
                  <a:gd name="T95" fmla="*/ 128 h 225"/>
                  <a:gd name="T96" fmla="*/ 156 w 279"/>
                  <a:gd name="T97" fmla="*/ 138 h 225"/>
                  <a:gd name="T98" fmla="*/ 199 w 279"/>
                  <a:gd name="T99" fmla="*/ 160 h 225"/>
                  <a:gd name="T100" fmla="*/ 246 w 279"/>
                  <a:gd name="T101" fmla="*/ 187 h 225"/>
                  <a:gd name="T102" fmla="*/ 279 w 279"/>
                  <a:gd name="T103" fmla="*/ 225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79" h="225">
                    <a:moveTo>
                      <a:pt x="279" y="225"/>
                    </a:moveTo>
                    <a:lnTo>
                      <a:pt x="271" y="211"/>
                    </a:lnTo>
                    <a:lnTo>
                      <a:pt x="259" y="198"/>
                    </a:lnTo>
                    <a:lnTo>
                      <a:pt x="242" y="184"/>
                    </a:lnTo>
                    <a:lnTo>
                      <a:pt x="224" y="171"/>
                    </a:lnTo>
                    <a:lnTo>
                      <a:pt x="205" y="159"/>
                    </a:lnTo>
                    <a:lnTo>
                      <a:pt x="188" y="148"/>
                    </a:lnTo>
                    <a:lnTo>
                      <a:pt x="171" y="139"/>
                    </a:lnTo>
                    <a:lnTo>
                      <a:pt x="159" y="130"/>
                    </a:lnTo>
                    <a:lnTo>
                      <a:pt x="152" y="123"/>
                    </a:lnTo>
                    <a:lnTo>
                      <a:pt x="147" y="114"/>
                    </a:lnTo>
                    <a:lnTo>
                      <a:pt x="145" y="103"/>
                    </a:lnTo>
                    <a:lnTo>
                      <a:pt x="142" y="91"/>
                    </a:lnTo>
                    <a:lnTo>
                      <a:pt x="141" y="90"/>
                    </a:lnTo>
                    <a:lnTo>
                      <a:pt x="139" y="90"/>
                    </a:lnTo>
                    <a:lnTo>
                      <a:pt x="139" y="91"/>
                    </a:lnTo>
                    <a:lnTo>
                      <a:pt x="138" y="94"/>
                    </a:lnTo>
                    <a:lnTo>
                      <a:pt x="138" y="96"/>
                    </a:lnTo>
                    <a:lnTo>
                      <a:pt x="138" y="100"/>
                    </a:lnTo>
                    <a:lnTo>
                      <a:pt x="137" y="102"/>
                    </a:lnTo>
                    <a:lnTo>
                      <a:pt x="137" y="104"/>
                    </a:lnTo>
                    <a:lnTo>
                      <a:pt x="137" y="107"/>
                    </a:lnTo>
                    <a:lnTo>
                      <a:pt x="135" y="108"/>
                    </a:lnTo>
                    <a:lnTo>
                      <a:pt x="134" y="109"/>
                    </a:lnTo>
                    <a:lnTo>
                      <a:pt x="133" y="108"/>
                    </a:lnTo>
                    <a:lnTo>
                      <a:pt x="131" y="106"/>
                    </a:lnTo>
                    <a:lnTo>
                      <a:pt x="126" y="101"/>
                    </a:lnTo>
                    <a:lnTo>
                      <a:pt x="120" y="95"/>
                    </a:lnTo>
                    <a:lnTo>
                      <a:pt x="114" y="88"/>
                    </a:lnTo>
                    <a:lnTo>
                      <a:pt x="110" y="82"/>
                    </a:lnTo>
                    <a:lnTo>
                      <a:pt x="108" y="78"/>
                    </a:lnTo>
                    <a:lnTo>
                      <a:pt x="108" y="75"/>
                    </a:lnTo>
                    <a:lnTo>
                      <a:pt x="109" y="68"/>
                    </a:lnTo>
                    <a:lnTo>
                      <a:pt x="109" y="61"/>
                    </a:lnTo>
                    <a:lnTo>
                      <a:pt x="109" y="55"/>
                    </a:lnTo>
                    <a:lnTo>
                      <a:pt x="107" y="52"/>
                    </a:lnTo>
                    <a:lnTo>
                      <a:pt x="107" y="52"/>
                    </a:lnTo>
                    <a:lnTo>
                      <a:pt x="106" y="53"/>
                    </a:lnTo>
                    <a:lnTo>
                      <a:pt x="106" y="56"/>
                    </a:lnTo>
                    <a:lnTo>
                      <a:pt x="105" y="58"/>
                    </a:lnTo>
                    <a:lnTo>
                      <a:pt x="103" y="62"/>
                    </a:lnTo>
                    <a:lnTo>
                      <a:pt x="103" y="64"/>
                    </a:lnTo>
                    <a:lnTo>
                      <a:pt x="102" y="68"/>
                    </a:lnTo>
                    <a:lnTo>
                      <a:pt x="101" y="69"/>
                    </a:lnTo>
                    <a:lnTo>
                      <a:pt x="99" y="70"/>
                    </a:lnTo>
                    <a:lnTo>
                      <a:pt x="97" y="70"/>
                    </a:lnTo>
                    <a:lnTo>
                      <a:pt x="95" y="69"/>
                    </a:lnTo>
                    <a:lnTo>
                      <a:pt x="89" y="63"/>
                    </a:lnTo>
                    <a:lnTo>
                      <a:pt x="84" y="58"/>
                    </a:lnTo>
                    <a:lnTo>
                      <a:pt x="81" y="50"/>
                    </a:lnTo>
                    <a:lnTo>
                      <a:pt x="80" y="39"/>
                    </a:lnTo>
                    <a:lnTo>
                      <a:pt x="77" y="27"/>
                    </a:lnTo>
                    <a:lnTo>
                      <a:pt x="76" y="18"/>
                    </a:lnTo>
                    <a:lnTo>
                      <a:pt x="74" y="13"/>
                    </a:lnTo>
                    <a:lnTo>
                      <a:pt x="71" y="14"/>
                    </a:lnTo>
                    <a:lnTo>
                      <a:pt x="70" y="19"/>
                    </a:lnTo>
                    <a:lnTo>
                      <a:pt x="71" y="26"/>
                    </a:lnTo>
                    <a:lnTo>
                      <a:pt x="73" y="34"/>
                    </a:lnTo>
                    <a:lnTo>
                      <a:pt x="74" y="43"/>
                    </a:lnTo>
                    <a:lnTo>
                      <a:pt x="75" y="50"/>
                    </a:lnTo>
                    <a:lnTo>
                      <a:pt x="75" y="53"/>
                    </a:lnTo>
                    <a:lnTo>
                      <a:pt x="73" y="53"/>
                    </a:lnTo>
                    <a:lnTo>
                      <a:pt x="68" y="50"/>
                    </a:lnTo>
                    <a:lnTo>
                      <a:pt x="61" y="45"/>
                    </a:lnTo>
                    <a:lnTo>
                      <a:pt x="55" y="39"/>
                    </a:lnTo>
                    <a:lnTo>
                      <a:pt x="48" y="30"/>
                    </a:lnTo>
                    <a:lnTo>
                      <a:pt x="44" y="19"/>
                    </a:lnTo>
                    <a:lnTo>
                      <a:pt x="44" y="11"/>
                    </a:lnTo>
                    <a:lnTo>
                      <a:pt x="43" y="4"/>
                    </a:lnTo>
                    <a:lnTo>
                      <a:pt x="43" y="0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7" y="2"/>
                    </a:lnTo>
                    <a:lnTo>
                      <a:pt x="37" y="5"/>
                    </a:lnTo>
                    <a:lnTo>
                      <a:pt x="37" y="7"/>
                    </a:lnTo>
                    <a:lnTo>
                      <a:pt x="37" y="11"/>
                    </a:lnTo>
                    <a:lnTo>
                      <a:pt x="37" y="13"/>
                    </a:lnTo>
                    <a:lnTo>
                      <a:pt x="37" y="15"/>
                    </a:lnTo>
                    <a:lnTo>
                      <a:pt x="37" y="18"/>
                    </a:lnTo>
                    <a:lnTo>
                      <a:pt x="37" y="19"/>
                    </a:lnTo>
                    <a:lnTo>
                      <a:pt x="36" y="19"/>
                    </a:lnTo>
                    <a:lnTo>
                      <a:pt x="33" y="18"/>
                    </a:lnTo>
                    <a:lnTo>
                      <a:pt x="19" y="10"/>
                    </a:lnTo>
                    <a:lnTo>
                      <a:pt x="5" y="2"/>
                    </a:lnTo>
                    <a:lnTo>
                      <a:pt x="4" y="6"/>
                    </a:lnTo>
                    <a:lnTo>
                      <a:pt x="7" y="10"/>
                    </a:lnTo>
                    <a:lnTo>
                      <a:pt x="13" y="14"/>
                    </a:lnTo>
                    <a:lnTo>
                      <a:pt x="19" y="19"/>
                    </a:lnTo>
                    <a:lnTo>
                      <a:pt x="26" y="23"/>
                    </a:lnTo>
                    <a:lnTo>
                      <a:pt x="31" y="25"/>
                    </a:lnTo>
                    <a:lnTo>
                      <a:pt x="32" y="26"/>
                    </a:lnTo>
                    <a:lnTo>
                      <a:pt x="27" y="27"/>
                    </a:lnTo>
                    <a:lnTo>
                      <a:pt x="20" y="27"/>
                    </a:lnTo>
                    <a:lnTo>
                      <a:pt x="12" y="27"/>
                    </a:lnTo>
                    <a:lnTo>
                      <a:pt x="5" y="27"/>
                    </a:lnTo>
                    <a:lnTo>
                      <a:pt x="1" y="27"/>
                    </a:lnTo>
                    <a:lnTo>
                      <a:pt x="0" y="30"/>
                    </a:lnTo>
                    <a:lnTo>
                      <a:pt x="1" y="32"/>
                    </a:lnTo>
                    <a:lnTo>
                      <a:pt x="6" y="32"/>
                    </a:lnTo>
                    <a:lnTo>
                      <a:pt x="12" y="32"/>
                    </a:lnTo>
                    <a:lnTo>
                      <a:pt x="22" y="32"/>
                    </a:lnTo>
                    <a:lnTo>
                      <a:pt x="32" y="34"/>
                    </a:lnTo>
                    <a:lnTo>
                      <a:pt x="45" y="40"/>
                    </a:lnTo>
                    <a:lnTo>
                      <a:pt x="58" y="52"/>
                    </a:lnTo>
                    <a:lnTo>
                      <a:pt x="57" y="55"/>
                    </a:lnTo>
                    <a:lnTo>
                      <a:pt x="52" y="56"/>
                    </a:lnTo>
                    <a:lnTo>
                      <a:pt x="45" y="56"/>
                    </a:lnTo>
                    <a:lnTo>
                      <a:pt x="37" y="57"/>
                    </a:lnTo>
                    <a:lnTo>
                      <a:pt x="30" y="58"/>
                    </a:lnTo>
                    <a:lnTo>
                      <a:pt x="25" y="61"/>
                    </a:lnTo>
                    <a:lnTo>
                      <a:pt x="24" y="65"/>
                    </a:lnTo>
                    <a:lnTo>
                      <a:pt x="29" y="65"/>
                    </a:lnTo>
                    <a:lnTo>
                      <a:pt x="38" y="64"/>
                    </a:lnTo>
                    <a:lnTo>
                      <a:pt x="51" y="63"/>
                    </a:lnTo>
                    <a:lnTo>
                      <a:pt x="64" y="63"/>
                    </a:lnTo>
                    <a:lnTo>
                      <a:pt x="70" y="65"/>
                    </a:lnTo>
                    <a:lnTo>
                      <a:pt x="78" y="69"/>
                    </a:lnTo>
                    <a:lnTo>
                      <a:pt x="87" y="75"/>
                    </a:lnTo>
                    <a:lnTo>
                      <a:pt x="95" y="81"/>
                    </a:lnTo>
                    <a:lnTo>
                      <a:pt x="102" y="87"/>
                    </a:lnTo>
                    <a:lnTo>
                      <a:pt x="106" y="91"/>
                    </a:lnTo>
                    <a:lnTo>
                      <a:pt x="105" y="94"/>
                    </a:lnTo>
                    <a:lnTo>
                      <a:pt x="100" y="95"/>
                    </a:lnTo>
                    <a:lnTo>
                      <a:pt x="93" y="95"/>
                    </a:lnTo>
                    <a:lnTo>
                      <a:pt x="86" y="96"/>
                    </a:lnTo>
                    <a:lnTo>
                      <a:pt x="80" y="96"/>
                    </a:lnTo>
                    <a:lnTo>
                      <a:pt x="77" y="98"/>
                    </a:lnTo>
                    <a:lnTo>
                      <a:pt x="81" y="101"/>
                    </a:lnTo>
                    <a:lnTo>
                      <a:pt x="92" y="98"/>
                    </a:lnTo>
                    <a:lnTo>
                      <a:pt x="102" y="98"/>
                    </a:lnTo>
                    <a:lnTo>
                      <a:pt x="112" y="101"/>
                    </a:lnTo>
                    <a:lnTo>
                      <a:pt x="118" y="104"/>
                    </a:lnTo>
                    <a:lnTo>
                      <a:pt x="124" y="108"/>
                    </a:lnTo>
                    <a:lnTo>
                      <a:pt x="128" y="114"/>
                    </a:lnTo>
                    <a:lnTo>
                      <a:pt x="131" y="119"/>
                    </a:lnTo>
                    <a:lnTo>
                      <a:pt x="131" y="122"/>
                    </a:lnTo>
                    <a:lnTo>
                      <a:pt x="127" y="123"/>
                    </a:lnTo>
                    <a:lnTo>
                      <a:pt x="120" y="123"/>
                    </a:lnTo>
                    <a:lnTo>
                      <a:pt x="113" y="123"/>
                    </a:lnTo>
                    <a:lnTo>
                      <a:pt x="109" y="125"/>
                    </a:lnTo>
                    <a:lnTo>
                      <a:pt x="109" y="127"/>
                    </a:lnTo>
                    <a:lnTo>
                      <a:pt x="115" y="127"/>
                    </a:lnTo>
                    <a:lnTo>
                      <a:pt x="122" y="128"/>
                    </a:lnTo>
                    <a:lnTo>
                      <a:pt x="132" y="128"/>
                    </a:lnTo>
                    <a:lnTo>
                      <a:pt x="141" y="132"/>
                    </a:lnTo>
                    <a:lnTo>
                      <a:pt x="146" y="134"/>
                    </a:lnTo>
                    <a:lnTo>
                      <a:pt x="156" y="138"/>
                    </a:lnTo>
                    <a:lnTo>
                      <a:pt x="167" y="144"/>
                    </a:lnTo>
                    <a:lnTo>
                      <a:pt x="183" y="152"/>
                    </a:lnTo>
                    <a:lnTo>
                      <a:pt x="199" y="160"/>
                    </a:lnTo>
                    <a:lnTo>
                      <a:pt x="216" y="168"/>
                    </a:lnTo>
                    <a:lnTo>
                      <a:pt x="233" y="178"/>
                    </a:lnTo>
                    <a:lnTo>
                      <a:pt x="246" y="187"/>
                    </a:lnTo>
                    <a:lnTo>
                      <a:pt x="256" y="194"/>
                    </a:lnTo>
                    <a:lnTo>
                      <a:pt x="262" y="202"/>
                    </a:lnTo>
                    <a:lnTo>
                      <a:pt x="279" y="22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8" name="Freeform 660"/>
              <p:cNvSpPr>
                <a:spLocks/>
              </p:cNvSpPr>
              <p:nvPr/>
            </p:nvSpPr>
            <p:spPr bwMode="auto">
              <a:xfrm>
                <a:off x="6044196" y="2966619"/>
                <a:ext cx="152572" cy="154677"/>
              </a:xfrm>
              <a:custGeom>
                <a:avLst/>
                <a:gdLst>
                  <a:gd name="T0" fmla="*/ 89 w 145"/>
                  <a:gd name="T1" fmla="*/ 0 h 147"/>
                  <a:gd name="T2" fmla="*/ 56 w 145"/>
                  <a:gd name="T3" fmla="*/ 0 h 147"/>
                  <a:gd name="T4" fmla="*/ 56 w 145"/>
                  <a:gd name="T5" fmla="*/ 77 h 147"/>
                  <a:gd name="T6" fmla="*/ 55 w 145"/>
                  <a:gd name="T7" fmla="*/ 77 h 147"/>
                  <a:gd name="T8" fmla="*/ 0 w 145"/>
                  <a:gd name="T9" fmla="*/ 128 h 147"/>
                  <a:gd name="T10" fmla="*/ 2 w 145"/>
                  <a:gd name="T11" fmla="*/ 130 h 147"/>
                  <a:gd name="T12" fmla="*/ 3 w 145"/>
                  <a:gd name="T13" fmla="*/ 135 h 147"/>
                  <a:gd name="T14" fmla="*/ 4 w 145"/>
                  <a:gd name="T15" fmla="*/ 138 h 147"/>
                  <a:gd name="T16" fmla="*/ 8 w 145"/>
                  <a:gd name="T17" fmla="*/ 142 h 147"/>
                  <a:gd name="T18" fmla="*/ 11 w 145"/>
                  <a:gd name="T19" fmla="*/ 144 h 147"/>
                  <a:gd name="T20" fmla="*/ 17 w 145"/>
                  <a:gd name="T21" fmla="*/ 147 h 147"/>
                  <a:gd name="T22" fmla="*/ 22 w 145"/>
                  <a:gd name="T23" fmla="*/ 147 h 147"/>
                  <a:gd name="T24" fmla="*/ 72 w 145"/>
                  <a:gd name="T25" fmla="*/ 100 h 147"/>
                  <a:gd name="T26" fmla="*/ 73 w 145"/>
                  <a:gd name="T27" fmla="*/ 99 h 147"/>
                  <a:gd name="T28" fmla="*/ 74 w 145"/>
                  <a:gd name="T29" fmla="*/ 100 h 147"/>
                  <a:gd name="T30" fmla="*/ 124 w 145"/>
                  <a:gd name="T31" fmla="*/ 147 h 147"/>
                  <a:gd name="T32" fmla="*/ 126 w 145"/>
                  <a:gd name="T33" fmla="*/ 147 h 147"/>
                  <a:gd name="T34" fmla="*/ 126 w 145"/>
                  <a:gd name="T35" fmla="*/ 147 h 147"/>
                  <a:gd name="T36" fmla="*/ 126 w 145"/>
                  <a:gd name="T37" fmla="*/ 147 h 147"/>
                  <a:gd name="T38" fmla="*/ 131 w 145"/>
                  <a:gd name="T39" fmla="*/ 145 h 147"/>
                  <a:gd name="T40" fmla="*/ 134 w 145"/>
                  <a:gd name="T41" fmla="*/ 144 h 147"/>
                  <a:gd name="T42" fmla="*/ 138 w 145"/>
                  <a:gd name="T43" fmla="*/ 141 h 147"/>
                  <a:gd name="T44" fmla="*/ 141 w 145"/>
                  <a:gd name="T45" fmla="*/ 138 h 147"/>
                  <a:gd name="T46" fmla="*/ 144 w 145"/>
                  <a:gd name="T47" fmla="*/ 134 h 147"/>
                  <a:gd name="T48" fmla="*/ 144 w 145"/>
                  <a:gd name="T49" fmla="*/ 130 h 147"/>
                  <a:gd name="T50" fmla="*/ 145 w 145"/>
                  <a:gd name="T51" fmla="*/ 128 h 147"/>
                  <a:gd name="T52" fmla="*/ 91 w 145"/>
                  <a:gd name="T53" fmla="*/ 77 h 147"/>
                  <a:gd name="T54" fmla="*/ 89 w 145"/>
                  <a:gd name="T55" fmla="*/ 77 h 147"/>
                  <a:gd name="T56" fmla="*/ 89 w 145"/>
                  <a:gd name="T57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45" h="147">
                    <a:moveTo>
                      <a:pt x="89" y="0"/>
                    </a:moveTo>
                    <a:lnTo>
                      <a:pt x="56" y="0"/>
                    </a:lnTo>
                    <a:lnTo>
                      <a:pt x="56" y="77"/>
                    </a:lnTo>
                    <a:lnTo>
                      <a:pt x="55" y="77"/>
                    </a:lnTo>
                    <a:lnTo>
                      <a:pt x="0" y="128"/>
                    </a:lnTo>
                    <a:lnTo>
                      <a:pt x="2" y="130"/>
                    </a:lnTo>
                    <a:lnTo>
                      <a:pt x="3" y="135"/>
                    </a:lnTo>
                    <a:lnTo>
                      <a:pt x="4" y="138"/>
                    </a:lnTo>
                    <a:lnTo>
                      <a:pt x="8" y="142"/>
                    </a:lnTo>
                    <a:lnTo>
                      <a:pt x="11" y="144"/>
                    </a:lnTo>
                    <a:lnTo>
                      <a:pt x="17" y="147"/>
                    </a:lnTo>
                    <a:lnTo>
                      <a:pt x="22" y="147"/>
                    </a:lnTo>
                    <a:lnTo>
                      <a:pt x="72" y="100"/>
                    </a:lnTo>
                    <a:lnTo>
                      <a:pt x="73" y="99"/>
                    </a:lnTo>
                    <a:lnTo>
                      <a:pt x="74" y="100"/>
                    </a:lnTo>
                    <a:lnTo>
                      <a:pt x="124" y="147"/>
                    </a:lnTo>
                    <a:lnTo>
                      <a:pt x="126" y="147"/>
                    </a:lnTo>
                    <a:lnTo>
                      <a:pt x="126" y="147"/>
                    </a:lnTo>
                    <a:lnTo>
                      <a:pt x="126" y="147"/>
                    </a:lnTo>
                    <a:lnTo>
                      <a:pt x="131" y="145"/>
                    </a:lnTo>
                    <a:lnTo>
                      <a:pt x="134" y="144"/>
                    </a:lnTo>
                    <a:lnTo>
                      <a:pt x="138" y="141"/>
                    </a:lnTo>
                    <a:lnTo>
                      <a:pt x="141" y="138"/>
                    </a:lnTo>
                    <a:lnTo>
                      <a:pt x="144" y="134"/>
                    </a:lnTo>
                    <a:lnTo>
                      <a:pt x="144" y="130"/>
                    </a:lnTo>
                    <a:lnTo>
                      <a:pt x="145" y="128"/>
                    </a:lnTo>
                    <a:lnTo>
                      <a:pt x="91" y="77"/>
                    </a:lnTo>
                    <a:lnTo>
                      <a:pt x="89" y="77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269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9" name="Freeform 661"/>
              <p:cNvSpPr>
                <a:spLocks noEditPoints="1"/>
              </p:cNvSpPr>
              <p:nvPr/>
            </p:nvSpPr>
            <p:spPr bwMode="auto">
              <a:xfrm>
                <a:off x="6044196" y="2966619"/>
                <a:ext cx="152572" cy="164147"/>
              </a:xfrm>
              <a:custGeom>
                <a:avLst/>
                <a:gdLst>
                  <a:gd name="T0" fmla="*/ 145 w 145"/>
                  <a:gd name="T1" fmla="*/ 123 h 156"/>
                  <a:gd name="T2" fmla="*/ 145 w 145"/>
                  <a:gd name="T3" fmla="*/ 0 h 156"/>
                  <a:gd name="T4" fmla="*/ 94 w 145"/>
                  <a:gd name="T5" fmla="*/ 0 h 156"/>
                  <a:gd name="T6" fmla="*/ 94 w 145"/>
                  <a:gd name="T7" fmla="*/ 74 h 156"/>
                  <a:gd name="T8" fmla="*/ 145 w 145"/>
                  <a:gd name="T9" fmla="*/ 123 h 156"/>
                  <a:gd name="T10" fmla="*/ 0 w 145"/>
                  <a:gd name="T11" fmla="*/ 58 h 156"/>
                  <a:gd name="T12" fmla="*/ 0 w 145"/>
                  <a:gd name="T13" fmla="*/ 123 h 156"/>
                  <a:gd name="T14" fmla="*/ 53 w 145"/>
                  <a:gd name="T15" fmla="*/ 74 h 156"/>
                  <a:gd name="T16" fmla="*/ 53 w 145"/>
                  <a:gd name="T17" fmla="*/ 58 h 156"/>
                  <a:gd name="T18" fmla="*/ 0 w 145"/>
                  <a:gd name="T19" fmla="*/ 58 h 156"/>
                  <a:gd name="T20" fmla="*/ 28 w 145"/>
                  <a:gd name="T21" fmla="*/ 147 h 156"/>
                  <a:gd name="T22" fmla="*/ 53 w 145"/>
                  <a:gd name="T23" fmla="*/ 147 h 156"/>
                  <a:gd name="T24" fmla="*/ 60 w 145"/>
                  <a:gd name="T25" fmla="*/ 148 h 156"/>
                  <a:gd name="T26" fmla="*/ 67 w 145"/>
                  <a:gd name="T27" fmla="*/ 150 h 156"/>
                  <a:gd name="T28" fmla="*/ 73 w 145"/>
                  <a:gd name="T29" fmla="*/ 156 h 156"/>
                  <a:gd name="T30" fmla="*/ 79 w 145"/>
                  <a:gd name="T31" fmla="*/ 150 h 156"/>
                  <a:gd name="T32" fmla="*/ 87 w 145"/>
                  <a:gd name="T33" fmla="*/ 148 h 156"/>
                  <a:gd name="T34" fmla="*/ 94 w 145"/>
                  <a:gd name="T35" fmla="*/ 147 h 156"/>
                  <a:gd name="T36" fmla="*/ 118 w 145"/>
                  <a:gd name="T37" fmla="*/ 147 h 156"/>
                  <a:gd name="T38" fmla="*/ 73 w 145"/>
                  <a:gd name="T39" fmla="*/ 105 h 156"/>
                  <a:gd name="T40" fmla="*/ 28 w 145"/>
                  <a:gd name="T41" fmla="*/ 147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5" h="156">
                    <a:moveTo>
                      <a:pt x="145" y="123"/>
                    </a:moveTo>
                    <a:lnTo>
                      <a:pt x="145" y="0"/>
                    </a:lnTo>
                    <a:lnTo>
                      <a:pt x="94" y="0"/>
                    </a:lnTo>
                    <a:lnTo>
                      <a:pt x="94" y="74"/>
                    </a:lnTo>
                    <a:lnTo>
                      <a:pt x="145" y="123"/>
                    </a:lnTo>
                    <a:close/>
                    <a:moveTo>
                      <a:pt x="0" y="58"/>
                    </a:moveTo>
                    <a:lnTo>
                      <a:pt x="0" y="123"/>
                    </a:lnTo>
                    <a:lnTo>
                      <a:pt x="53" y="74"/>
                    </a:lnTo>
                    <a:lnTo>
                      <a:pt x="53" y="58"/>
                    </a:lnTo>
                    <a:lnTo>
                      <a:pt x="0" y="58"/>
                    </a:lnTo>
                    <a:close/>
                    <a:moveTo>
                      <a:pt x="28" y="147"/>
                    </a:moveTo>
                    <a:lnTo>
                      <a:pt x="53" y="147"/>
                    </a:lnTo>
                    <a:lnTo>
                      <a:pt x="60" y="148"/>
                    </a:lnTo>
                    <a:lnTo>
                      <a:pt x="67" y="150"/>
                    </a:lnTo>
                    <a:lnTo>
                      <a:pt x="73" y="156"/>
                    </a:lnTo>
                    <a:lnTo>
                      <a:pt x="79" y="150"/>
                    </a:lnTo>
                    <a:lnTo>
                      <a:pt x="87" y="148"/>
                    </a:lnTo>
                    <a:lnTo>
                      <a:pt x="94" y="147"/>
                    </a:lnTo>
                    <a:lnTo>
                      <a:pt x="118" y="147"/>
                    </a:lnTo>
                    <a:lnTo>
                      <a:pt x="73" y="105"/>
                    </a:lnTo>
                    <a:lnTo>
                      <a:pt x="28" y="147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0" name="Freeform 662"/>
              <p:cNvSpPr>
                <a:spLocks/>
              </p:cNvSpPr>
              <p:nvPr/>
            </p:nvSpPr>
            <p:spPr bwMode="auto">
              <a:xfrm>
                <a:off x="6077868" y="2966619"/>
                <a:ext cx="19993" cy="56820"/>
              </a:xfrm>
              <a:custGeom>
                <a:avLst/>
                <a:gdLst>
                  <a:gd name="T0" fmla="*/ 19 w 19"/>
                  <a:gd name="T1" fmla="*/ 0 h 54"/>
                  <a:gd name="T2" fmla="*/ 0 w 19"/>
                  <a:gd name="T3" fmla="*/ 0 h 54"/>
                  <a:gd name="T4" fmla="*/ 0 w 19"/>
                  <a:gd name="T5" fmla="*/ 54 h 54"/>
                  <a:gd name="T6" fmla="*/ 6 w 19"/>
                  <a:gd name="T7" fmla="*/ 54 h 54"/>
                  <a:gd name="T8" fmla="*/ 9 w 19"/>
                  <a:gd name="T9" fmla="*/ 15 h 54"/>
                  <a:gd name="T10" fmla="*/ 12 w 19"/>
                  <a:gd name="T11" fmla="*/ 15 h 54"/>
                  <a:gd name="T12" fmla="*/ 15 w 19"/>
                  <a:gd name="T13" fmla="*/ 54 h 54"/>
                  <a:gd name="T14" fmla="*/ 19 w 19"/>
                  <a:gd name="T15" fmla="*/ 54 h 54"/>
                  <a:gd name="T16" fmla="*/ 19 w 19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54">
                    <a:moveTo>
                      <a:pt x="19" y="0"/>
                    </a:moveTo>
                    <a:lnTo>
                      <a:pt x="0" y="0"/>
                    </a:lnTo>
                    <a:lnTo>
                      <a:pt x="0" y="54"/>
                    </a:lnTo>
                    <a:lnTo>
                      <a:pt x="6" y="54"/>
                    </a:lnTo>
                    <a:lnTo>
                      <a:pt x="9" y="15"/>
                    </a:lnTo>
                    <a:lnTo>
                      <a:pt x="12" y="15"/>
                    </a:lnTo>
                    <a:lnTo>
                      <a:pt x="15" y="54"/>
                    </a:lnTo>
                    <a:lnTo>
                      <a:pt x="19" y="54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2F2F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1" name="Freeform 663"/>
              <p:cNvSpPr>
                <a:spLocks/>
              </p:cNvSpPr>
              <p:nvPr/>
            </p:nvSpPr>
            <p:spPr bwMode="auto">
              <a:xfrm>
                <a:off x="6044196" y="2966619"/>
                <a:ext cx="19993" cy="56820"/>
              </a:xfrm>
              <a:custGeom>
                <a:avLst/>
                <a:gdLst>
                  <a:gd name="T0" fmla="*/ 19 w 19"/>
                  <a:gd name="T1" fmla="*/ 0 h 54"/>
                  <a:gd name="T2" fmla="*/ 0 w 19"/>
                  <a:gd name="T3" fmla="*/ 0 h 54"/>
                  <a:gd name="T4" fmla="*/ 0 w 19"/>
                  <a:gd name="T5" fmla="*/ 54 h 54"/>
                  <a:gd name="T6" fmla="*/ 5 w 19"/>
                  <a:gd name="T7" fmla="*/ 54 h 54"/>
                  <a:gd name="T8" fmla="*/ 8 w 19"/>
                  <a:gd name="T9" fmla="*/ 15 h 54"/>
                  <a:gd name="T10" fmla="*/ 11 w 19"/>
                  <a:gd name="T11" fmla="*/ 15 h 54"/>
                  <a:gd name="T12" fmla="*/ 15 w 19"/>
                  <a:gd name="T13" fmla="*/ 54 h 54"/>
                  <a:gd name="T14" fmla="*/ 19 w 19"/>
                  <a:gd name="T15" fmla="*/ 54 h 54"/>
                  <a:gd name="T16" fmla="*/ 19 w 19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54">
                    <a:moveTo>
                      <a:pt x="19" y="0"/>
                    </a:moveTo>
                    <a:lnTo>
                      <a:pt x="0" y="0"/>
                    </a:lnTo>
                    <a:lnTo>
                      <a:pt x="0" y="54"/>
                    </a:lnTo>
                    <a:lnTo>
                      <a:pt x="5" y="54"/>
                    </a:lnTo>
                    <a:lnTo>
                      <a:pt x="8" y="15"/>
                    </a:lnTo>
                    <a:lnTo>
                      <a:pt x="11" y="15"/>
                    </a:lnTo>
                    <a:lnTo>
                      <a:pt x="15" y="54"/>
                    </a:lnTo>
                    <a:lnTo>
                      <a:pt x="19" y="54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2F2F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2" name="Freeform 664"/>
              <p:cNvSpPr>
                <a:spLocks/>
              </p:cNvSpPr>
              <p:nvPr/>
            </p:nvSpPr>
            <p:spPr bwMode="auto">
              <a:xfrm>
                <a:off x="6087338" y="2970828"/>
                <a:ext cx="3157" cy="9470"/>
              </a:xfrm>
              <a:custGeom>
                <a:avLst/>
                <a:gdLst>
                  <a:gd name="T0" fmla="*/ 1 w 3"/>
                  <a:gd name="T1" fmla="*/ 0 h 9"/>
                  <a:gd name="T2" fmla="*/ 2 w 3"/>
                  <a:gd name="T3" fmla="*/ 0 h 9"/>
                  <a:gd name="T4" fmla="*/ 3 w 3"/>
                  <a:gd name="T5" fmla="*/ 3 h 9"/>
                  <a:gd name="T6" fmla="*/ 3 w 3"/>
                  <a:gd name="T7" fmla="*/ 5 h 9"/>
                  <a:gd name="T8" fmla="*/ 3 w 3"/>
                  <a:gd name="T9" fmla="*/ 6 h 9"/>
                  <a:gd name="T10" fmla="*/ 2 w 3"/>
                  <a:gd name="T11" fmla="*/ 7 h 9"/>
                  <a:gd name="T12" fmla="*/ 1 w 3"/>
                  <a:gd name="T13" fmla="*/ 9 h 9"/>
                  <a:gd name="T14" fmla="*/ 1 w 3"/>
                  <a:gd name="T15" fmla="*/ 7 h 9"/>
                  <a:gd name="T16" fmla="*/ 1 w 3"/>
                  <a:gd name="T17" fmla="*/ 6 h 9"/>
                  <a:gd name="T18" fmla="*/ 0 w 3"/>
                  <a:gd name="T19" fmla="*/ 5 h 9"/>
                  <a:gd name="T20" fmla="*/ 1 w 3"/>
                  <a:gd name="T21" fmla="*/ 3 h 9"/>
                  <a:gd name="T22" fmla="*/ 1 w 3"/>
                  <a:gd name="T23" fmla="*/ 0 h 9"/>
                  <a:gd name="T24" fmla="*/ 1 w 3"/>
                  <a:gd name="T2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9">
                    <a:moveTo>
                      <a:pt x="1" y="0"/>
                    </a:moveTo>
                    <a:lnTo>
                      <a:pt x="2" y="0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3" y="6"/>
                    </a:lnTo>
                    <a:lnTo>
                      <a:pt x="2" y="7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3" name="Freeform 665"/>
              <p:cNvSpPr>
                <a:spLocks/>
              </p:cNvSpPr>
              <p:nvPr/>
            </p:nvSpPr>
            <p:spPr bwMode="auto">
              <a:xfrm>
                <a:off x="6052614" y="2968723"/>
                <a:ext cx="3157" cy="8418"/>
              </a:xfrm>
              <a:custGeom>
                <a:avLst/>
                <a:gdLst>
                  <a:gd name="T0" fmla="*/ 1 w 3"/>
                  <a:gd name="T1" fmla="*/ 0 h 8"/>
                  <a:gd name="T2" fmla="*/ 2 w 3"/>
                  <a:gd name="T3" fmla="*/ 1 h 8"/>
                  <a:gd name="T4" fmla="*/ 3 w 3"/>
                  <a:gd name="T5" fmla="*/ 2 h 8"/>
                  <a:gd name="T6" fmla="*/ 3 w 3"/>
                  <a:gd name="T7" fmla="*/ 5 h 8"/>
                  <a:gd name="T8" fmla="*/ 3 w 3"/>
                  <a:gd name="T9" fmla="*/ 6 h 8"/>
                  <a:gd name="T10" fmla="*/ 2 w 3"/>
                  <a:gd name="T11" fmla="*/ 8 h 8"/>
                  <a:gd name="T12" fmla="*/ 1 w 3"/>
                  <a:gd name="T13" fmla="*/ 8 h 8"/>
                  <a:gd name="T14" fmla="*/ 1 w 3"/>
                  <a:gd name="T15" fmla="*/ 8 h 8"/>
                  <a:gd name="T16" fmla="*/ 0 w 3"/>
                  <a:gd name="T17" fmla="*/ 6 h 8"/>
                  <a:gd name="T18" fmla="*/ 0 w 3"/>
                  <a:gd name="T19" fmla="*/ 5 h 8"/>
                  <a:gd name="T20" fmla="*/ 0 w 3"/>
                  <a:gd name="T21" fmla="*/ 2 h 8"/>
                  <a:gd name="T22" fmla="*/ 1 w 3"/>
                  <a:gd name="T23" fmla="*/ 1 h 8"/>
                  <a:gd name="T24" fmla="*/ 1 w 3"/>
                  <a:gd name="T2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8">
                    <a:moveTo>
                      <a:pt x="1" y="0"/>
                    </a:moveTo>
                    <a:lnTo>
                      <a:pt x="2" y="1"/>
                    </a:lnTo>
                    <a:lnTo>
                      <a:pt x="3" y="2"/>
                    </a:lnTo>
                    <a:lnTo>
                      <a:pt x="3" y="5"/>
                    </a:lnTo>
                    <a:lnTo>
                      <a:pt x="3" y="6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4" name="Freeform 666"/>
              <p:cNvSpPr>
                <a:spLocks noEditPoints="1"/>
              </p:cNvSpPr>
              <p:nvPr/>
            </p:nvSpPr>
            <p:spPr bwMode="auto">
              <a:xfrm>
                <a:off x="6066293" y="3252823"/>
                <a:ext cx="107327" cy="48402"/>
              </a:xfrm>
              <a:custGeom>
                <a:avLst/>
                <a:gdLst>
                  <a:gd name="T0" fmla="*/ 99 w 102"/>
                  <a:gd name="T1" fmla="*/ 38 h 46"/>
                  <a:gd name="T2" fmla="*/ 99 w 102"/>
                  <a:gd name="T3" fmla="*/ 25 h 46"/>
                  <a:gd name="T4" fmla="*/ 99 w 102"/>
                  <a:gd name="T5" fmla="*/ 16 h 46"/>
                  <a:gd name="T6" fmla="*/ 96 w 102"/>
                  <a:gd name="T7" fmla="*/ 5 h 46"/>
                  <a:gd name="T8" fmla="*/ 88 w 102"/>
                  <a:gd name="T9" fmla="*/ 1 h 46"/>
                  <a:gd name="T10" fmla="*/ 78 w 102"/>
                  <a:gd name="T11" fmla="*/ 11 h 46"/>
                  <a:gd name="T12" fmla="*/ 81 w 102"/>
                  <a:gd name="T13" fmla="*/ 20 h 46"/>
                  <a:gd name="T14" fmla="*/ 78 w 102"/>
                  <a:gd name="T15" fmla="*/ 31 h 46"/>
                  <a:gd name="T16" fmla="*/ 84 w 102"/>
                  <a:gd name="T17" fmla="*/ 43 h 46"/>
                  <a:gd name="T18" fmla="*/ 87 w 102"/>
                  <a:gd name="T19" fmla="*/ 6 h 46"/>
                  <a:gd name="T20" fmla="*/ 83 w 102"/>
                  <a:gd name="T21" fmla="*/ 10 h 46"/>
                  <a:gd name="T22" fmla="*/ 88 w 102"/>
                  <a:gd name="T23" fmla="*/ 18 h 46"/>
                  <a:gd name="T24" fmla="*/ 84 w 102"/>
                  <a:gd name="T25" fmla="*/ 24 h 46"/>
                  <a:gd name="T26" fmla="*/ 84 w 102"/>
                  <a:gd name="T27" fmla="*/ 32 h 46"/>
                  <a:gd name="T28" fmla="*/ 91 w 102"/>
                  <a:gd name="T29" fmla="*/ 38 h 46"/>
                  <a:gd name="T30" fmla="*/ 94 w 102"/>
                  <a:gd name="T31" fmla="*/ 39 h 46"/>
                  <a:gd name="T32" fmla="*/ 96 w 102"/>
                  <a:gd name="T33" fmla="*/ 31 h 46"/>
                  <a:gd name="T34" fmla="*/ 88 w 102"/>
                  <a:gd name="T35" fmla="*/ 26 h 46"/>
                  <a:gd name="T36" fmla="*/ 93 w 102"/>
                  <a:gd name="T37" fmla="*/ 12 h 46"/>
                  <a:gd name="T38" fmla="*/ 93 w 102"/>
                  <a:gd name="T39" fmla="*/ 19 h 46"/>
                  <a:gd name="T40" fmla="*/ 71 w 102"/>
                  <a:gd name="T41" fmla="*/ 0 h 46"/>
                  <a:gd name="T42" fmla="*/ 70 w 102"/>
                  <a:gd name="T43" fmla="*/ 7 h 46"/>
                  <a:gd name="T44" fmla="*/ 55 w 102"/>
                  <a:gd name="T45" fmla="*/ 10 h 46"/>
                  <a:gd name="T46" fmla="*/ 56 w 102"/>
                  <a:gd name="T47" fmla="*/ 14 h 46"/>
                  <a:gd name="T48" fmla="*/ 65 w 102"/>
                  <a:gd name="T49" fmla="*/ 17 h 46"/>
                  <a:gd name="T50" fmla="*/ 71 w 102"/>
                  <a:gd name="T51" fmla="*/ 24 h 46"/>
                  <a:gd name="T52" fmla="*/ 62 w 102"/>
                  <a:gd name="T53" fmla="*/ 43 h 46"/>
                  <a:gd name="T54" fmla="*/ 59 w 102"/>
                  <a:gd name="T55" fmla="*/ 41 h 46"/>
                  <a:gd name="T56" fmla="*/ 64 w 102"/>
                  <a:gd name="T57" fmla="*/ 28 h 46"/>
                  <a:gd name="T58" fmla="*/ 56 w 102"/>
                  <a:gd name="T59" fmla="*/ 23 h 46"/>
                  <a:gd name="T60" fmla="*/ 52 w 102"/>
                  <a:gd name="T61" fmla="*/ 18 h 46"/>
                  <a:gd name="T62" fmla="*/ 53 w 102"/>
                  <a:gd name="T63" fmla="*/ 9 h 46"/>
                  <a:gd name="T64" fmla="*/ 59 w 102"/>
                  <a:gd name="T65" fmla="*/ 3 h 46"/>
                  <a:gd name="T66" fmla="*/ 71 w 102"/>
                  <a:gd name="T67" fmla="*/ 0 h 46"/>
                  <a:gd name="T68" fmla="*/ 4 w 102"/>
                  <a:gd name="T69" fmla="*/ 13 h 46"/>
                  <a:gd name="T70" fmla="*/ 2 w 102"/>
                  <a:gd name="T71" fmla="*/ 9 h 46"/>
                  <a:gd name="T72" fmla="*/ 4 w 102"/>
                  <a:gd name="T73" fmla="*/ 5 h 46"/>
                  <a:gd name="T74" fmla="*/ 16 w 102"/>
                  <a:gd name="T75" fmla="*/ 42 h 46"/>
                  <a:gd name="T76" fmla="*/ 40 w 102"/>
                  <a:gd name="T77" fmla="*/ 41 h 46"/>
                  <a:gd name="T78" fmla="*/ 43 w 102"/>
                  <a:gd name="T79" fmla="*/ 26 h 46"/>
                  <a:gd name="T80" fmla="*/ 41 w 102"/>
                  <a:gd name="T81" fmla="*/ 19 h 46"/>
                  <a:gd name="T82" fmla="*/ 42 w 102"/>
                  <a:gd name="T83" fmla="*/ 7 h 46"/>
                  <a:gd name="T84" fmla="*/ 34 w 102"/>
                  <a:gd name="T85" fmla="*/ 1 h 46"/>
                  <a:gd name="T86" fmla="*/ 24 w 102"/>
                  <a:gd name="T87" fmla="*/ 9 h 46"/>
                  <a:gd name="T88" fmla="*/ 24 w 102"/>
                  <a:gd name="T89" fmla="*/ 19 h 46"/>
                  <a:gd name="T90" fmla="*/ 22 w 102"/>
                  <a:gd name="T91" fmla="*/ 29 h 46"/>
                  <a:gd name="T92" fmla="*/ 27 w 102"/>
                  <a:gd name="T93" fmla="*/ 42 h 46"/>
                  <a:gd name="T94" fmla="*/ 33 w 102"/>
                  <a:gd name="T95" fmla="*/ 9 h 46"/>
                  <a:gd name="T96" fmla="*/ 39 w 102"/>
                  <a:gd name="T97" fmla="*/ 17 h 46"/>
                  <a:gd name="T98" fmla="*/ 33 w 102"/>
                  <a:gd name="T99" fmla="*/ 18 h 46"/>
                  <a:gd name="T100" fmla="*/ 27 w 102"/>
                  <a:gd name="T101" fmla="*/ 12 h 46"/>
                  <a:gd name="T102" fmla="*/ 29 w 102"/>
                  <a:gd name="T103" fmla="*/ 6 h 46"/>
                  <a:gd name="T104" fmla="*/ 33 w 102"/>
                  <a:gd name="T105" fmla="*/ 26 h 46"/>
                  <a:gd name="T106" fmla="*/ 40 w 102"/>
                  <a:gd name="T107" fmla="*/ 31 h 46"/>
                  <a:gd name="T108" fmla="*/ 39 w 102"/>
                  <a:gd name="T109" fmla="*/ 39 h 46"/>
                  <a:gd name="T110" fmla="*/ 35 w 102"/>
                  <a:gd name="T111" fmla="*/ 38 h 46"/>
                  <a:gd name="T112" fmla="*/ 27 w 102"/>
                  <a:gd name="T113" fmla="*/ 30 h 46"/>
                  <a:gd name="T114" fmla="*/ 29 w 102"/>
                  <a:gd name="T115" fmla="*/ 24 h 46"/>
                  <a:gd name="T116" fmla="*/ 33 w 102"/>
                  <a:gd name="T117" fmla="*/ 2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2" h="46">
                    <a:moveTo>
                      <a:pt x="88" y="45"/>
                    </a:moveTo>
                    <a:lnTo>
                      <a:pt x="91" y="44"/>
                    </a:lnTo>
                    <a:lnTo>
                      <a:pt x="93" y="43"/>
                    </a:lnTo>
                    <a:lnTo>
                      <a:pt x="97" y="41"/>
                    </a:lnTo>
                    <a:lnTo>
                      <a:pt x="99" y="38"/>
                    </a:lnTo>
                    <a:lnTo>
                      <a:pt x="100" y="36"/>
                    </a:lnTo>
                    <a:lnTo>
                      <a:pt x="102" y="32"/>
                    </a:lnTo>
                    <a:lnTo>
                      <a:pt x="102" y="29"/>
                    </a:lnTo>
                    <a:lnTo>
                      <a:pt x="100" y="26"/>
                    </a:lnTo>
                    <a:lnTo>
                      <a:pt x="99" y="25"/>
                    </a:lnTo>
                    <a:lnTo>
                      <a:pt x="97" y="23"/>
                    </a:lnTo>
                    <a:lnTo>
                      <a:pt x="94" y="22"/>
                    </a:lnTo>
                    <a:lnTo>
                      <a:pt x="96" y="19"/>
                    </a:lnTo>
                    <a:lnTo>
                      <a:pt x="97" y="19"/>
                    </a:lnTo>
                    <a:lnTo>
                      <a:pt x="99" y="16"/>
                    </a:lnTo>
                    <a:lnTo>
                      <a:pt x="100" y="14"/>
                    </a:lnTo>
                    <a:lnTo>
                      <a:pt x="100" y="13"/>
                    </a:lnTo>
                    <a:lnTo>
                      <a:pt x="99" y="10"/>
                    </a:lnTo>
                    <a:lnTo>
                      <a:pt x="98" y="7"/>
                    </a:lnTo>
                    <a:lnTo>
                      <a:pt x="96" y="5"/>
                    </a:lnTo>
                    <a:lnTo>
                      <a:pt x="93" y="3"/>
                    </a:lnTo>
                    <a:lnTo>
                      <a:pt x="92" y="3"/>
                    </a:lnTo>
                    <a:lnTo>
                      <a:pt x="91" y="1"/>
                    </a:lnTo>
                    <a:lnTo>
                      <a:pt x="90" y="1"/>
                    </a:lnTo>
                    <a:lnTo>
                      <a:pt x="88" y="1"/>
                    </a:lnTo>
                    <a:lnTo>
                      <a:pt x="87" y="3"/>
                    </a:lnTo>
                    <a:lnTo>
                      <a:pt x="85" y="4"/>
                    </a:lnTo>
                    <a:lnTo>
                      <a:pt x="83" y="5"/>
                    </a:lnTo>
                    <a:lnTo>
                      <a:pt x="80" y="9"/>
                    </a:lnTo>
                    <a:lnTo>
                      <a:pt x="78" y="11"/>
                    </a:lnTo>
                    <a:lnTo>
                      <a:pt x="78" y="14"/>
                    </a:lnTo>
                    <a:lnTo>
                      <a:pt x="78" y="16"/>
                    </a:lnTo>
                    <a:lnTo>
                      <a:pt x="79" y="18"/>
                    </a:lnTo>
                    <a:lnTo>
                      <a:pt x="80" y="19"/>
                    </a:lnTo>
                    <a:lnTo>
                      <a:pt x="81" y="20"/>
                    </a:lnTo>
                    <a:lnTo>
                      <a:pt x="83" y="22"/>
                    </a:lnTo>
                    <a:lnTo>
                      <a:pt x="80" y="25"/>
                    </a:lnTo>
                    <a:lnTo>
                      <a:pt x="78" y="28"/>
                    </a:lnTo>
                    <a:lnTo>
                      <a:pt x="78" y="29"/>
                    </a:lnTo>
                    <a:lnTo>
                      <a:pt x="78" y="31"/>
                    </a:lnTo>
                    <a:lnTo>
                      <a:pt x="78" y="35"/>
                    </a:lnTo>
                    <a:lnTo>
                      <a:pt x="80" y="38"/>
                    </a:lnTo>
                    <a:lnTo>
                      <a:pt x="81" y="39"/>
                    </a:lnTo>
                    <a:lnTo>
                      <a:pt x="83" y="42"/>
                    </a:lnTo>
                    <a:lnTo>
                      <a:pt x="84" y="43"/>
                    </a:lnTo>
                    <a:lnTo>
                      <a:pt x="87" y="44"/>
                    </a:lnTo>
                    <a:lnTo>
                      <a:pt x="88" y="45"/>
                    </a:lnTo>
                    <a:close/>
                    <a:moveTo>
                      <a:pt x="88" y="1"/>
                    </a:moveTo>
                    <a:lnTo>
                      <a:pt x="88" y="7"/>
                    </a:lnTo>
                    <a:lnTo>
                      <a:pt x="87" y="6"/>
                    </a:lnTo>
                    <a:lnTo>
                      <a:pt x="86" y="6"/>
                    </a:lnTo>
                    <a:lnTo>
                      <a:pt x="85" y="6"/>
                    </a:lnTo>
                    <a:lnTo>
                      <a:pt x="84" y="7"/>
                    </a:lnTo>
                    <a:lnTo>
                      <a:pt x="83" y="9"/>
                    </a:lnTo>
                    <a:lnTo>
                      <a:pt x="83" y="10"/>
                    </a:lnTo>
                    <a:lnTo>
                      <a:pt x="83" y="12"/>
                    </a:lnTo>
                    <a:lnTo>
                      <a:pt x="84" y="14"/>
                    </a:lnTo>
                    <a:lnTo>
                      <a:pt x="86" y="16"/>
                    </a:lnTo>
                    <a:lnTo>
                      <a:pt x="88" y="17"/>
                    </a:lnTo>
                    <a:lnTo>
                      <a:pt x="88" y="18"/>
                    </a:lnTo>
                    <a:lnTo>
                      <a:pt x="88" y="26"/>
                    </a:lnTo>
                    <a:lnTo>
                      <a:pt x="87" y="25"/>
                    </a:lnTo>
                    <a:lnTo>
                      <a:pt x="86" y="24"/>
                    </a:lnTo>
                    <a:lnTo>
                      <a:pt x="85" y="24"/>
                    </a:lnTo>
                    <a:lnTo>
                      <a:pt x="84" y="24"/>
                    </a:lnTo>
                    <a:lnTo>
                      <a:pt x="83" y="24"/>
                    </a:lnTo>
                    <a:lnTo>
                      <a:pt x="83" y="26"/>
                    </a:lnTo>
                    <a:lnTo>
                      <a:pt x="83" y="28"/>
                    </a:lnTo>
                    <a:lnTo>
                      <a:pt x="83" y="30"/>
                    </a:lnTo>
                    <a:lnTo>
                      <a:pt x="84" y="32"/>
                    </a:lnTo>
                    <a:lnTo>
                      <a:pt x="85" y="35"/>
                    </a:lnTo>
                    <a:lnTo>
                      <a:pt x="87" y="36"/>
                    </a:lnTo>
                    <a:lnTo>
                      <a:pt x="88" y="37"/>
                    </a:lnTo>
                    <a:lnTo>
                      <a:pt x="90" y="37"/>
                    </a:lnTo>
                    <a:lnTo>
                      <a:pt x="91" y="38"/>
                    </a:lnTo>
                    <a:lnTo>
                      <a:pt x="91" y="39"/>
                    </a:lnTo>
                    <a:lnTo>
                      <a:pt x="92" y="39"/>
                    </a:lnTo>
                    <a:lnTo>
                      <a:pt x="93" y="39"/>
                    </a:lnTo>
                    <a:lnTo>
                      <a:pt x="93" y="39"/>
                    </a:lnTo>
                    <a:lnTo>
                      <a:pt x="94" y="39"/>
                    </a:lnTo>
                    <a:lnTo>
                      <a:pt x="96" y="38"/>
                    </a:lnTo>
                    <a:lnTo>
                      <a:pt x="97" y="37"/>
                    </a:lnTo>
                    <a:lnTo>
                      <a:pt x="97" y="35"/>
                    </a:lnTo>
                    <a:lnTo>
                      <a:pt x="97" y="33"/>
                    </a:lnTo>
                    <a:lnTo>
                      <a:pt x="96" y="31"/>
                    </a:lnTo>
                    <a:lnTo>
                      <a:pt x="94" y="30"/>
                    </a:lnTo>
                    <a:lnTo>
                      <a:pt x="93" y="29"/>
                    </a:lnTo>
                    <a:lnTo>
                      <a:pt x="92" y="29"/>
                    </a:lnTo>
                    <a:lnTo>
                      <a:pt x="91" y="28"/>
                    </a:lnTo>
                    <a:lnTo>
                      <a:pt x="88" y="26"/>
                    </a:lnTo>
                    <a:lnTo>
                      <a:pt x="88" y="1"/>
                    </a:lnTo>
                    <a:close/>
                    <a:moveTo>
                      <a:pt x="88" y="7"/>
                    </a:moveTo>
                    <a:lnTo>
                      <a:pt x="88" y="9"/>
                    </a:lnTo>
                    <a:lnTo>
                      <a:pt x="91" y="10"/>
                    </a:lnTo>
                    <a:lnTo>
                      <a:pt x="93" y="12"/>
                    </a:lnTo>
                    <a:lnTo>
                      <a:pt x="94" y="13"/>
                    </a:lnTo>
                    <a:lnTo>
                      <a:pt x="96" y="16"/>
                    </a:lnTo>
                    <a:lnTo>
                      <a:pt x="96" y="17"/>
                    </a:lnTo>
                    <a:lnTo>
                      <a:pt x="94" y="19"/>
                    </a:lnTo>
                    <a:lnTo>
                      <a:pt x="93" y="19"/>
                    </a:lnTo>
                    <a:lnTo>
                      <a:pt x="93" y="20"/>
                    </a:lnTo>
                    <a:lnTo>
                      <a:pt x="93" y="20"/>
                    </a:lnTo>
                    <a:lnTo>
                      <a:pt x="88" y="18"/>
                    </a:lnTo>
                    <a:lnTo>
                      <a:pt x="88" y="7"/>
                    </a:lnTo>
                    <a:close/>
                    <a:moveTo>
                      <a:pt x="71" y="0"/>
                    </a:moveTo>
                    <a:lnTo>
                      <a:pt x="72" y="1"/>
                    </a:lnTo>
                    <a:lnTo>
                      <a:pt x="71" y="3"/>
                    </a:lnTo>
                    <a:lnTo>
                      <a:pt x="71" y="5"/>
                    </a:lnTo>
                    <a:lnTo>
                      <a:pt x="71" y="6"/>
                    </a:lnTo>
                    <a:lnTo>
                      <a:pt x="70" y="7"/>
                    </a:lnTo>
                    <a:lnTo>
                      <a:pt x="68" y="9"/>
                    </a:lnTo>
                    <a:lnTo>
                      <a:pt x="61" y="9"/>
                    </a:lnTo>
                    <a:lnTo>
                      <a:pt x="59" y="9"/>
                    </a:lnTo>
                    <a:lnTo>
                      <a:pt x="55" y="9"/>
                    </a:lnTo>
                    <a:lnTo>
                      <a:pt x="55" y="10"/>
                    </a:lnTo>
                    <a:lnTo>
                      <a:pt x="55" y="10"/>
                    </a:lnTo>
                    <a:lnTo>
                      <a:pt x="55" y="10"/>
                    </a:lnTo>
                    <a:lnTo>
                      <a:pt x="55" y="11"/>
                    </a:lnTo>
                    <a:lnTo>
                      <a:pt x="55" y="12"/>
                    </a:lnTo>
                    <a:lnTo>
                      <a:pt x="56" y="14"/>
                    </a:lnTo>
                    <a:lnTo>
                      <a:pt x="58" y="14"/>
                    </a:lnTo>
                    <a:lnTo>
                      <a:pt x="59" y="16"/>
                    </a:lnTo>
                    <a:lnTo>
                      <a:pt x="60" y="16"/>
                    </a:lnTo>
                    <a:lnTo>
                      <a:pt x="62" y="16"/>
                    </a:lnTo>
                    <a:lnTo>
                      <a:pt x="65" y="17"/>
                    </a:lnTo>
                    <a:lnTo>
                      <a:pt x="66" y="18"/>
                    </a:lnTo>
                    <a:lnTo>
                      <a:pt x="67" y="19"/>
                    </a:lnTo>
                    <a:lnTo>
                      <a:pt x="68" y="20"/>
                    </a:lnTo>
                    <a:lnTo>
                      <a:pt x="70" y="22"/>
                    </a:lnTo>
                    <a:lnTo>
                      <a:pt x="71" y="24"/>
                    </a:lnTo>
                    <a:lnTo>
                      <a:pt x="71" y="26"/>
                    </a:lnTo>
                    <a:lnTo>
                      <a:pt x="71" y="31"/>
                    </a:lnTo>
                    <a:lnTo>
                      <a:pt x="68" y="35"/>
                    </a:lnTo>
                    <a:lnTo>
                      <a:pt x="66" y="39"/>
                    </a:lnTo>
                    <a:lnTo>
                      <a:pt x="62" y="43"/>
                    </a:lnTo>
                    <a:lnTo>
                      <a:pt x="59" y="45"/>
                    </a:lnTo>
                    <a:lnTo>
                      <a:pt x="54" y="46"/>
                    </a:lnTo>
                    <a:lnTo>
                      <a:pt x="53" y="43"/>
                    </a:lnTo>
                    <a:lnTo>
                      <a:pt x="55" y="43"/>
                    </a:lnTo>
                    <a:lnTo>
                      <a:pt x="59" y="41"/>
                    </a:lnTo>
                    <a:lnTo>
                      <a:pt x="61" y="39"/>
                    </a:lnTo>
                    <a:lnTo>
                      <a:pt x="62" y="37"/>
                    </a:lnTo>
                    <a:lnTo>
                      <a:pt x="64" y="33"/>
                    </a:lnTo>
                    <a:lnTo>
                      <a:pt x="65" y="31"/>
                    </a:lnTo>
                    <a:lnTo>
                      <a:pt x="64" y="28"/>
                    </a:lnTo>
                    <a:lnTo>
                      <a:pt x="62" y="25"/>
                    </a:lnTo>
                    <a:lnTo>
                      <a:pt x="61" y="25"/>
                    </a:lnTo>
                    <a:lnTo>
                      <a:pt x="60" y="24"/>
                    </a:lnTo>
                    <a:lnTo>
                      <a:pt x="58" y="23"/>
                    </a:lnTo>
                    <a:lnTo>
                      <a:pt x="56" y="23"/>
                    </a:lnTo>
                    <a:lnTo>
                      <a:pt x="55" y="22"/>
                    </a:lnTo>
                    <a:lnTo>
                      <a:pt x="54" y="22"/>
                    </a:lnTo>
                    <a:lnTo>
                      <a:pt x="53" y="20"/>
                    </a:lnTo>
                    <a:lnTo>
                      <a:pt x="52" y="19"/>
                    </a:lnTo>
                    <a:lnTo>
                      <a:pt x="52" y="18"/>
                    </a:lnTo>
                    <a:lnTo>
                      <a:pt x="52" y="16"/>
                    </a:lnTo>
                    <a:lnTo>
                      <a:pt x="52" y="14"/>
                    </a:lnTo>
                    <a:lnTo>
                      <a:pt x="52" y="13"/>
                    </a:lnTo>
                    <a:lnTo>
                      <a:pt x="53" y="11"/>
                    </a:lnTo>
                    <a:lnTo>
                      <a:pt x="53" y="9"/>
                    </a:lnTo>
                    <a:lnTo>
                      <a:pt x="54" y="7"/>
                    </a:lnTo>
                    <a:lnTo>
                      <a:pt x="54" y="5"/>
                    </a:lnTo>
                    <a:lnTo>
                      <a:pt x="55" y="3"/>
                    </a:lnTo>
                    <a:lnTo>
                      <a:pt x="58" y="3"/>
                    </a:lnTo>
                    <a:lnTo>
                      <a:pt x="59" y="3"/>
                    </a:lnTo>
                    <a:lnTo>
                      <a:pt x="60" y="3"/>
                    </a:lnTo>
                    <a:lnTo>
                      <a:pt x="61" y="4"/>
                    </a:lnTo>
                    <a:lnTo>
                      <a:pt x="68" y="4"/>
                    </a:lnTo>
                    <a:lnTo>
                      <a:pt x="70" y="3"/>
                    </a:lnTo>
                    <a:lnTo>
                      <a:pt x="71" y="0"/>
                    </a:lnTo>
                    <a:close/>
                    <a:moveTo>
                      <a:pt x="16" y="44"/>
                    </a:moveTo>
                    <a:lnTo>
                      <a:pt x="1" y="44"/>
                    </a:lnTo>
                    <a:lnTo>
                      <a:pt x="1" y="42"/>
                    </a:lnTo>
                    <a:lnTo>
                      <a:pt x="4" y="42"/>
                    </a:lnTo>
                    <a:lnTo>
                      <a:pt x="4" y="13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3" y="9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2" y="6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9" y="3"/>
                    </a:lnTo>
                    <a:lnTo>
                      <a:pt x="13" y="0"/>
                    </a:lnTo>
                    <a:lnTo>
                      <a:pt x="13" y="42"/>
                    </a:lnTo>
                    <a:lnTo>
                      <a:pt x="16" y="42"/>
                    </a:lnTo>
                    <a:lnTo>
                      <a:pt x="16" y="44"/>
                    </a:lnTo>
                    <a:close/>
                    <a:moveTo>
                      <a:pt x="33" y="45"/>
                    </a:moveTo>
                    <a:lnTo>
                      <a:pt x="35" y="44"/>
                    </a:lnTo>
                    <a:lnTo>
                      <a:pt x="38" y="43"/>
                    </a:lnTo>
                    <a:lnTo>
                      <a:pt x="40" y="41"/>
                    </a:lnTo>
                    <a:lnTo>
                      <a:pt x="43" y="38"/>
                    </a:lnTo>
                    <a:lnTo>
                      <a:pt x="45" y="36"/>
                    </a:lnTo>
                    <a:lnTo>
                      <a:pt x="46" y="32"/>
                    </a:lnTo>
                    <a:lnTo>
                      <a:pt x="45" y="29"/>
                    </a:lnTo>
                    <a:lnTo>
                      <a:pt x="43" y="26"/>
                    </a:lnTo>
                    <a:lnTo>
                      <a:pt x="42" y="25"/>
                    </a:lnTo>
                    <a:lnTo>
                      <a:pt x="41" y="23"/>
                    </a:lnTo>
                    <a:lnTo>
                      <a:pt x="39" y="22"/>
                    </a:lnTo>
                    <a:lnTo>
                      <a:pt x="40" y="19"/>
                    </a:lnTo>
                    <a:lnTo>
                      <a:pt x="41" y="19"/>
                    </a:lnTo>
                    <a:lnTo>
                      <a:pt x="43" y="16"/>
                    </a:lnTo>
                    <a:lnTo>
                      <a:pt x="43" y="14"/>
                    </a:lnTo>
                    <a:lnTo>
                      <a:pt x="45" y="13"/>
                    </a:lnTo>
                    <a:lnTo>
                      <a:pt x="43" y="10"/>
                    </a:lnTo>
                    <a:lnTo>
                      <a:pt x="42" y="7"/>
                    </a:lnTo>
                    <a:lnTo>
                      <a:pt x="40" y="5"/>
                    </a:lnTo>
                    <a:lnTo>
                      <a:pt x="38" y="3"/>
                    </a:lnTo>
                    <a:lnTo>
                      <a:pt x="36" y="3"/>
                    </a:lnTo>
                    <a:lnTo>
                      <a:pt x="35" y="1"/>
                    </a:lnTo>
                    <a:lnTo>
                      <a:pt x="34" y="1"/>
                    </a:lnTo>
                    <a:lnTo>
                      <a:pt x="33" y="1"/>
                    </a:lnTo>
                    <a:lnTo>
                      <a:pt x="32" y="1"/>
                    </a:lnTo>
                    <a:lnTo>
                      <a:pt x="29" y="4"/>
                    </a:lnTo>
                    <a:lnTo>
                      <a:pt x="27" y="5"/>
                    </a:lnTo>
                    <a:lnTo>
                      <a:pt x="24" y="9"/>
                    </a:lnTo>
                    <a:lnTo>
                      <a:pt x="23" y="11"/>
                    </a:lnTo>
                    <a:lnTo>
                      <a:pt x="22" y="14"/>
                    </a:lnTo>
                    <a:lnTo>
                      <a:pt x="22" y="16"/>
                    </a:lnTo>
                    <a:lnTo>
                      <a:pt x="23" y="18"/>
                    </a:lnTo>
                    <a:lnTo>
                      <a:pt x="24" y="19"/>
                    </a:lnTo>
                    <a:lnTo>
                      <a:pt x="26" y="20"/>
                    </a:lnTo>
                    <a:lnTo>
                      <a:pt x="27" y="22"/>
                    </a:lnTo>
                    <a:lnTo>
                      <a:pt x="24" y="25"/>
                    </a:lnTo>
                    <a:lnTo>
                      <a:pt x="22" y="28"/>
                    </a:lnTo>
                    <a:lnTo>
                      <a:pt x="22" y="29"/>
                    </a:lnTo>
                    <a:lnTo>
                      <a:pt x="21" y="31"/>
                    </a:lnTo>
                    <a:lnTo>
                      <a:pt x="22" y="35"/>
                    </a:lnTo>
                    <a:lnTo>
                      <a:pt x="23" y="38"/>
                    </a:lnTo>
                    <a:lnTo>
                      <a:pt x="24" y="39"/>
                    </a:lnTo>
                    <a:lnTo>
                      <a:pt x="27" y="42"/>
                    </a:lnTo>
                    <a:lnTo>
                      <a:pt x="28" y="43"/>
                    </a:lnTo>
                    <a:lnTo>
                      <a:pt x="30" y="44"/>
                    </a:lnTo>
                    <a:lnTo>
                      <a:pt x="33" y="45"/>
                    </a:lnTo>
                    <a:lnTo>
                      <a:pt x="33" y="45"/>
                    </a:lnTo>
                    <a:close/>
                    <a:moveTo>
                      <a:pt x="33" y="9"/>
                    </a:moveTo>
                    <a:lnTo>
                      <a:pt x="35" y="10"/>
                    </a:lnTo>
                    <a:lnTo>
                      <a:pt x="38" y="12"/>
                    </a:lnTo>
                    <a:lnTo>
                      <a:pt x="39" y="13"/>
                    </a:lnTo>
                    <a:lnTo>
                      <a:pt x="40" y="16"/>
                    </a:lnTo>
                    <a:lnTo>
                      <a:pt x="39" y="17"/>
                    </a:lnTo>
                    <a:lnTo>
                      <a:pt x="39" y="19"/>
                    </a:lnTo>
                    <a:lnTo>
                      <a:pt x="38" y="19"/>
                    </a:lnTo>
                    <a:lnTo>
                      <a:pt x="38" y="20"/>
                    </a:lnTo>
                    <a:lnTo>
                      <a:pt x="36" y="20"/>
                    </a:lnTo>
                    <a:lnTo>
                      <a:pt x="33" y="18"/>
                    </a:lnTo>
                    <a:lnTo>
                      <a:pt x="33" y="18"/>
                    </a:lnTo>
                    <a:lnTo>
                      <a:pt x="33" y="17"/>
                    </a:lnTo>
                    <a:lnTo>
                      <a:pt x="30" y="16"/>
                    </a:lnTo>
                    <a:lnTo>
                      <a:pt x="28" y="14"/>
                    </a:lnTo>
                    <a:lnTo>
                      <a:pt x="27" y="12"/>
                    </a:lnTo>
                    <a:lnTo>
                      <a:pt x="27" y="10"/>
                    </a:lnTo>
                    <a:lnTo>
                      <a:pt x="27" y="9"/>
                    </a:lnTo>
                    <a:lnTo>
                      <a:pt x="28" y="7"/>
                    </a:lnTo>
                    <a:lnTo>
                      <a:pt x="28" y="6"/>
                    </a:lnTo>
                    <a:lnTo>
                      <a:pt x="29" y="6"/>
                    </a:lnTo>
                    <a:lnTo>
                      <a:pt x="32" y="6"/>
                    </a:lnTo>
                    <a:lnTo>
                      <a:pt x="33" y="7"/>
                    </a:lnTo>
                    <a:lnTo>
                      <a:pt x="33" y="9"/>
                    </a:lnTo>
                    <a:lnTo>
                      <a:pt x="33" y="9"/>
                    </a:lnTo>
                    <a:close/>
                    <a:moveTo>
                      <a:pt x="33" y="26"/>
                    </a:moveTo>
                    <a:lnTo>
                      <a:pt x="35" y="28"/>
                    </a:lnTo>
                    <a:lnTo>
                      <a:pt x="36" y="29"/>
                    </a:lnTo>
                    <a:lnTo>
                      <a:pt x="36" y="29"/>
                    </a:lnTo>
                    <a:lnTo>
                      <a:pt x="38" y="30"/>
                    </a:lnTo>
                    <a:lnTo>
                      <a:pt x="40" y="31"/>
                    </a:lnTo>
                    <a:lnTo>
                      <a:pt x="40" y="33"/>
                    </a:lnTo>
                    <a:lnTo>
                      <a:pt x="41" y="35"/>
                    </a:lnTo>
                    <a:lnTo>
                      <a:pt x="40" y="37"/>
                    </a:lnTo>
                    <a:lnTo>
                      <a:pt x="40" y="38"/>
                    </a:lnTo>
                    <a:lnTo>
                      <a:pt x="39" y="39"/>
                    </a:lnTo>
                    <a:lnTo>
                      <a:pt x="38" y="39"/>
                    </a:lnTo>
                    <a:lnTo>
                      <a:pt x="36" y="39"/>
                    </a:lnTo>
                    <a:lnTo>
                      <a:pt x="35" y="39"/>
                    </a:lnTo>
                    <a:lnTo>
                      <a:pt x="35" y="39"/>
                    </a:lnTo>
                    <a:lnTo>
                      <a:pt x="35" y="38"/>
                    </a:lnTo>
                    <a:lnTo>
                      <a:pt x="34" y="37"/>
                    </a:lnTo>
                    <a:lnTo>
                      <a:pt x="32" y="36"/>
                    </a:lnTo>
                    <a:lnTo>
                      <a:pt x="29" y="35"/>
                    </a:lnTo>
                    <a:lnTo>
                      <a:pt x="28" y="32"/>
                    </a:lnTo>
                    <a:lnTo>
                      <a:pt x="27" y="30"/>
                    </a:lnTo>
                    <a:lnTo>
                      <a:pt x="26" y="28"/>
                    </a:lnTo>
                    <a:lnTo>
                      <a:pt x="26" y="26"/>
                    </a:lnTo>
                    <a:lnTo>
                      <a:pt x="27" y="24"/>
                    </a:lnTo>
                    <a:lnTo>
                      <a:pt x="28" y="24"/>
                    </a:lnTo>
                    <a:lnTo>
                      <a:pt x="29" y="24"/>
                    </a:lnTo>
                    <a:lnTo>
                      <a:pt x="29" y="24"/>
                    </a:lnTo>
                    <a:lnTo>
                      <a:pt x="32" y="25"/>
                    </a:lnTo>
                    <a:lnTo>
                      <a:pt x="33" y="26"/>
                    </a:lnTo>
                    <a:lnTo>
                      <a:pt x="33" y="26"/>
                    </a:lnTo>
                    <a:lnTo>
                      <a:pt x="33" y="26"/>
                    </a:lnTo>
                    <a:lnTo>
                      <a:pt x="33" y="26"/>
                    </a:lnTo>
                    <a:lnTo>
                      <a:pt x="33" y="18"/>
                    </a:lnTo>
                    <a:lnTo>
                      <a:pt x="33" y="26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5" name="Freeform 667"/>
              <p:cNvSpPr>
                <a:spLocks noEditPoints="1"/>
              </p:cNvSpPr>
              <p:nvPr/>
            </p:nvSpPr>
            <p:spPr bwMode="auto">
              <a:xfrm>
                <a:off x="5923191" y="3404343"/>
                <a:ext cx="761808" cy="591349"/>
              </a:xfrm>
              <a:custGeom>
                <a:avLst/>
                <a:gdLst>
                  <a:gd name="T0" fmla="*/ 66 w 724"/>
                  <a:gd name="T1" fmla="*/ 524 h 562"/>
                  <a:gd name="T2" fmla="*/ 85 w 724"/>
                  <a:gd name="T3" fmla="*/ 485 h 562"/>
                  <a:gd name="T4" fmla="*/ 94 w 724"/>
                  <a:gd name="T5" fmla="*/ 496 h 562"/>
                  <a:gd name="T6" fmla="*/ 61 w 724"/>
                  <a:gd name="T7" fmla="*/ 528 h 562"/>
                  <a:gd name="T8" fmla="*/ 79 w 724"/>
                  <a:gd name="T9" fmla="*/ 526 h 562"/>
                  <a:gd name="T10" fmla="*/ 99 w 724"/>
                  <a:gd name="T11" fmla="*/ 539 h 562"/>
                  <a:gd name="T12" fmla="*/ 130 w 724"/>
                  <a:gd name="T13" fmla="*/ 522 h 562"/>
                  <a:gd name="T14" fmla="*/ 190 w 724"/>
                  <a:gd name="T15" fmla="*/ 496 h 562"/>
                  <a:gd name="T16" fmla="*/ 248 w 724"/>
                  <a:gd name="T17" fmla="*/ 553 h 562"/>
                  <a:gd name="T18" fmla="*/ 232 w 724"/>
                  <a:gd name="T19" fmla="*/ 495 h 562"/>
                  <a:gd name="T20" fmla="*/ 286 w 724"/>
                  <a:gd name="T21" fmla="*/ 527 h 562"/>
                  <a:gd name="T22" fmla="*/ 321 w 724"/>
                  <a:gd name="T23" fmla="*/ 546 h 562"/>
                  <a:gd name="T24" fmla="*/ 338 w 724"/>
                  <a:gd name="T25" fmla="*/ 515 h 562"/>
                  <a:gd name="T26" fmla="*/ 348 w 724"/>
                  <a:gd name="T27" fmla="*/ 454 h 562"/>
                  <a:gd name="T28" fmla="*/ 529 w 724"/>
                  <a:gd name="T29" fmla="*/ 359 h 562"/>
                  <a:gd name="T30" fmla="*/ 656 w 724"/>
                  <a:gd name="T31" fmla="*/ 301 h 562"/>
                  <a:gd name="T32" fmla="*/ 657 w 724"/>
                  <a:gd name="T33" fmla="*/ 285 h 562"/>
                  <a:gd name="T34" fmla="*/ 689 w 724"/>
                  <a:gd name="T35" fmla="*/ 264 h 562"/>
                  <a:gd name="T36" fmla="*/ 663 w 724"/>
                  <a:gd name="T37" fmla="*/ 255 h 562"/>
                  <a:gd name="T38" fmla="*/ 695 w 724"/>
                  <a:gd name="T39" fmla="*/ 236 h 562"/>
                  <a:gd name="T40" fmla="*/ 660 w 724"/>
                  <a:gd name="T41" fmla="*/ 224 h 562"/>
                  <a:gd name="T42" fmla="*/ 694 w 724"/>
                  <a:gd name="T43" fmla="*/ 208 h 562"/>
                  <a:gd name="T44" fmla="*/ 665 w 724"/>
                  <a:gd name="T45" fmla="*/ 194 h 562"/>
                  <a:gd name="T46" fmla="*/ 696 w 724"/>
                  <a:gd name="T47" fmla="*/ 180 h 562"/>
                  <a:gd name="T48" fmla="*/ 688 w 724"/>
                  <a:gd name="T49" fmla="*/ 119 h 562"/>
                  <a:gd name="T50" fmla="*/ 690 w 724"/>
                  <a:gd name="T51" fmla="*/ 25 h 562"/>
                  <a:gd name="T52" fmla="*/ 529 w 724"/>
                  <a:gd name="T53" fmla="*/ 124 h 562"/>
                  <a:gd name="T54" fmla="*/ 444 w 724"/>
                  <a:gd name="T55" fmla="*/ 173 h 562"/>
                  <a:gd name="T56" fmla="*/ 325 w 724"/>
                  <a:gd name="T57" fmla="*/ 180 h 562"/>
                  <a:gd name="T58" fmla="*/ 298 w 724"/>
                  <a:gd name="T59" fmla="*/ 173 h 562"/>
                  <a:gd name="T60" fmla="*/ 178 w 724"/>
                  <a:gd name="T61" fmla="*/ 303 h 562"/>
                  <a:gd name="T62" fmla="*/ 85 w 724"/>
                  <a:gd name="T63" fmla="*/ 361 h 562"/>
                  <a:gd name="T64" fmla="*/ 44 w 724"/>
                  <a:gd name="T65" fmla="*/ 399 h 562"/>
                  <a:gd name="T66" fmla="*/ 9 w 724"/>
                  <a:gd name="T67" fmla="*/ 458 h 562"/>
                  <a:gd name="T68" fmla="*/ 31 w 724"/>
                  <a:gd name="T69" fmla="*/ 467 h 562"/>
                  <a:gd name="T70" fmla="*/ 37 w 724"/>
                  <a:gd name="T71" fmla="*/ 479 h 562"/>
                  <a:gd name="T72" fmla="*/ 31 w 724"/>
                  <a:gd name="T73" fmla="*/ 520 h 562"/>
                  <a:gd name="T74" fmla="*/ 56 w 724"/>
                  <a:gd name="T75" fmla="*/ 499 h 562"/>
                  <a:gd name="T76" fmla="*/ 75 w 724"/>
                  <a:gd name="T77" fmla="*/ 490 h 562"/>
                  <a:gd name="T78" fmla="*/ 35 w 724"/>
                  <a:gd name="T79" fmla="*/ 502 h 562"/>
                  <a:gd name="T80" fmla="*/ 62 w 724"/>
                  <a:gd name="T81" fmla="*/ 450 h 562"/>
                  <a:gd name="T82" fmla="*/ 63 w 724"/>
                  <a:gd name="T83" fmla="*/ 473 h 562"/>
                  <a:gd name="T84" fmla="*/ 38 w 724"/>
                  <a:gd name="T85" fmla="*/ 445 h 562"/>
                  <a:gd name="T86" fmla="*/ 19 w 724"/>
                  <a:gd name="T87" fmla="*/ 453 h 562"/>
                  <a:gd name="T88" fmla="*/ 42 w 724"/>
                  <a:gd name="T89" fmla="*/ 422 h 562"/>
                  <a:gd name="T90" fmla="*/ 44 w 724"/>
                  <a:gd name="T91" fmla="*/ 441 h 562"/>
                  <a:gd name="T92" fmla="*/ 125 w 724"/>
                  <a:gd name="T93" fmla="*/ 512 h 562"/>
                  <a:gd name="T94" fmla="*/ 109 w 724"/>
                  <a:gd name="T95" fmla="*/ 528 h 562"/>
                  <a:gd name="T96" fmla="*/ 111 w 724"/>
                  <a:gd name="T97" fmla="*/ 511 h 562"/>
                  <a:gd name="T98" fmla="*/ 233 w 724"/>
                  <a:gd name="T99" fmla="*/ 509 h 562"/>
                  <a:gd name="T100" fmla="*/ 207 w 724"/>
                  <a:gd name="T101" fmla="*/ 496 h 562"/>
                  <a:gd name="T102" fmla="*/ 279 w 724"/>
                  <a:gd name="T103" fmla="*/ 517 h 562"/>
                  <a:gd name="T104" fmla="*/ 258 w 724"/>
                  <a:gd name="T105" fmla="*/ 502 h 562"/>
                  <a:gd name="T106" fmla="*/ 312 w 724"/>
                  <a:gd name="T107" fmla="*/ 488 h 562"/>
                  <a:gd name="T108" fmla="*/ 306 w 724"/>
                  <a:gd name="T109" fmla="*/ 506 h 562"/>
                  <a:gd name="T110" fmla="*/ 338 w 724"/>
                  <a:gd name="T111" fmla="*/ 467 h 562"/>
                  <a:gd name="T112" fmla="*/ 342 w 724"/>
                  <a:gd name="T113" fmla="*/ 499 h 562"/>
                  <a:gd name="T114" fmla="*/ 330 w 724"/>
                  <a:gd name="T115" fmla="*/ 476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24" h="562">
                    <a:moveTo>
                      <a:pt x="85" y="503"/>
                    </a:moveTo>
                    <a:lnTo>
                      <a:pt x="79" y="509"/>
                    </a:lnTo>
                    <a:lnTo>
                      <a:pt x="72" y="518"/>
                    </a:lnTo>
                    <a:lnTo>
                      <a:pt x="66" y="524"/>
                    </a:lnTo>
                    <a:lnTo>
                      <a:pt x="68" y="515"/>
                    </a:lnTo>
                    <a:lnTo>
                      <a:pt x="72" y="507"/>
                    </a:lnTo>
                    <a:lnTo>
                      <a:pt x="77" y="496"/>
                    </a:lnTo>
                    <a:lnTo>
                      <a:pt x="85" y="485"/>
                    </a:lnTo>
                    <a:lnTo>
                      <a:pt x="88" y="481"/>
                    </a:lnTo>
                    <a:lnTo>
                      <a:pt x="91" y="477"/>
                    </a:lnTo>
                    <a:lnTo>
                      <a:pt x="104" y="489"/>
                    </a:lnTo>
                    <a:lnTo>
                      <a:pt x="94" y="496"/>
                    </a:lnTo>
                    <a:lnTo>
                      <a:pt x="85" y="503"/>
                    </a:lnTo>
                    <a:close/>
                    <a:moveTo>
                      <a:pt x="72" y="495"/>
                    </a:moveTo>
                    <a:lnTo>
                      <a:pt x="64" y="512"/>
                    </a:lnTo>
                    <a:lnTo>
                      <a:pt x="61" y="528"/>
                    </a:lnTo>
                    <a:lnTo>
                      <a:pt x="59" y="547"/>
                    </a:lnTo>
                    <a:lnTo>
                      <a:pt x="64" y="539"/>
                    </a:lnTo>
                    <a:lnTo>
                      <a:pt x="72" y="533"/>
                    </a:lnTo>
                    <a:lnTo>
                      <a:pt x="79" y="526"/>
                    </a:lnTo>
                    <a:lnTo>
                      <a:pt x="85" y="520"/>
                    </a:lnTo>
                    <a:lnTo>
                      <a:pt x="107" y="505"/>
                    </a:lnTo>
                    <a:lnTo>
                      <a:pt x="102" y="520"/>
                    </a:lnTo>
                    <a:lnTo>
                      <a:pt x="99" y="539"/>
                    </a:lnTo>
                    <a:lnTo>
                      <a:pt x="95" y="562"/>
                    </a:lnTo>
                    <a:lnTo>
                      <a:pt x="105" y="549"/>
                    </a:lnTo>
                    <a:lnTo>
                      <a:pt x="117" y="534"/>
                    </a:lnTo>
                    <a:lnTo>
                      <a:pt x="130" y="522"/>
                    </a:lnTo>
                    <a:lnTo>
                      <a:pt x="143" y="512"/>
                    </a:lnTo>
                    <a:lnTo>
                      <a:pt x="153" y="503"/>
                    </a:lnTo>
                    <a:lnTo>
                      <a:pt x="163" y="500"/>
                    </a:lnTo>
                    <a:lnTo>
                      <a:pt x="190" y="496"/>
                    </a:lnTo>
                    <a:lnTo>
                      <a:pt x="207" y="509"/>
                    </a:lnTo>
                    <a:lnTo>
                      <a:pt x="222" y="524"/>
                    </a:lnTo>
                    <a:lnTo>
                      <a:pt x="235" y="538"/>
                    </a:lnTo>
                    <a:lnTo>
                      <a:pt x="248" y="553"/>
                    </a:lnTo>
                    <a:lnTo>
                      <a:pt x="247" y="544"/>
                    </a:lnTo>
                    <a:lnTo>
                      <a:pt x="245" y="531"/>
                    </a:lnTo>
                    <a:lnTo>
                      <a:pt x="240" y="515"/>
                    </a:lnTo>
                    <a:lnTo>
                      <a:pt x="232" y="495"/>
                    </a:lnTo>
                    <a:lnTo>
                      <a:pt x="251" y="512"/>
                    </a:lnTo>
                    <a:lnTo>
                      <a:pt x="268" y="532"/>
                    </a:lnTo>
                    <a:lnTo>
                      <a:pt x="290" y="560"/>
                    </a:lnTo>
                    <a:lnTo>
                      <a:pt x="286" y="527"/>
                    </a:lnTo>
                    <a:lnTo>
                      <a:pt x="280" y="499"/>
                    </a:lnTo>
                    <a:lnTo>
                      <a:pt x="293" y="509"/>
                    </a:lnTo>
                    <a:lnTo>
                      <a:pt x="306" y="524"/>
                    </a:lnTo>
                    <a:lnTo>
                      <a:pt x="321" y="546"/>
                    </a:lnTo>
                    <a:lnTo>
                      <a:pt x="322" y="519"/>
                    </a:lnTo>
                    <a:lnTo>
                      <a:pt x="319" y="492"/>
                    </a:lnTo>
                    <a:lnTo>
                      <a:pt x="329" y="502"/>
                    </a:lnTo>
                    <a:lnTo>
                      <a:pt x="338" y="515"/>
                    </a:lnTo>
                    <a:lnTo>
                      <a:pt x="350" y="537"/>
                    </a:lnTo>
                    <a:lnTo>
                      <a:pt x="353" y="508"/>
                    </a:lnTo>
                    <a:lnTo>
                      <a:pt x="353" y="480"/>
                    </a:lnTo>
                    <a:lnTo>
                      <a:pt x="348" y="454"/>
                    </a:lnTo>
                    <a:lnTo>
                      <a:pt x="360" y="425"/>
                    </a:lnTo>
                    <a:lnTo>
                      <a:pt x="419" y="405"/>
                    </a:lnTo>
                    <a:lnTo>
                      <a:pt x="476" y="383"/>
                    </a:lnTo>
                    <a:lnTo>
                      <a:pt x="529" y="359"/>
                    </a:lnTo>
                    <a:lnTo>
                      <a:pt x="581" y="332"/>
                    </a:lnTo>
                    <a:lnTo>
                      <a:pt x="629" y="301"/>
                    </a:lnTo>
                    <a:lnTo>
                      <a:pt x="642" y="302"/>
                    </a:lnTo>
                    <a:lnTo>
                      <a:pt x="656" y="301"/>
                    </a:lnTo>
                    <a:lnTo>
                      <a:pt x="670" y="298"/>
                    </a:lnTo>
                    <a:lnTo>
                      <a:pt x="684" y="290"/>
                    </a:lnTo>
                    <a:lnTo>
                      <a:pt x="669" y="289"/>
                    </a:lnTo>
                    <a:lnTo>
                      <a:pt x="657" y="285"/>
                    </a:lnTo>
                    <a:lnTo>
                      <a:pt x="650" y="281"/>
                    </a:lnTo>
                    <a:lnTo>
                      <a:pt x="667" y="277"/>
                    </a:lnTo>
                    <a:lnTo>
                      <a:pt x="680" y="271"/>
                    </a:lnTo>
                    <a:lnTo>
                      <a:pt x="689" y="264"/>
                    </a:lnTo>
                    <a:lnTo>
                      <a:pt x="696" y="258"/>
                    </a:lnTo>
                    <a:lnTo>
                      <a:pt x="701" y="251"/>
                    </a:lnTo>
                    <a:lnTo>
                      <a:pt x="682" y="256"/>
                    </a:lnTo>
                    <a:lnTo>
                      <a:pt x="663" y="255"/>
                    </a:lnTo>
                    <a:lnTo>
                      <a:pt x="648" y="250"/>
                    </a:lnTo>
                    <a:lnTo>
                      <a:pt x="665" y="247"/>
                    </a:lnTo>
                    <a:lnTo>
                      <a:pt x="681" y="243"/>
                    </a:lnTo>
                    <a:lnTo>
                      <a:pt x="695" y="236"/>
                    </a:lnTo>
                    <a:lnTo>
                      <a:pt x="707" y="226"/>
                    </a:lnTo>
                    <a:lnTo>
                      <a:pt x="688" y="227"/>
                    </a:lnTo>
                    <a:lnTo>
                      <a:pt x="673" y="226"/>
                    </a:lnTo>
                    <a:lnTo>
                      <a:pt x="660" y="224"/>
                    </a:lnTo>
                    <a:lnTo>
                      <a:pt x="651" y="218"/>
                    </a:lnTo>
                    <a:lnTo>
                      <a:pt x="669" y="217"/>
                    </a:lnTo>
                    <a:lnTo>
                      <a:pt x="682" y="213"/>
                    </a:lnTo>
                    <a:lnTo>
                      <a:pt x="694" y="208"/>
                    </a:lnTo>
                    <a:lnTo>
                      <a:pt x="705" y="200"/>
                    </a:lnTo>
                    <a:lnTo>
                      <a:pt x="689" y="200"/>
                    </a:lnTo>
                    <a:lnTo>
                      <a:pt x="676" y="198"/>
                    </a:lnTo>
                    <a:lnTo>
                      <a:pt x="665" y="194"/>
                    </a:lnTo>
                    <a:lnTo>
                      <a:pt x="658" y="188"/>
                    </a:lnTo>
                    <a:lnTo>
                      <a:pt x="673" y="188"/>
                    </a:lnTo>
                    <a:lnTo>
                      <a:pt x="684" y="186"/>
                    </a:lnTo>
                    <a:lnTo>
                      <a:pt x="696" y="180"/>
                    </a:lnTo>
                    <a:lnTo>
                      <a:pt x="682" y="177"/>
                    </a:lnTo>
                    <a:lnTo>
                      <a:pt x="674" y="173"/>
                    </a:lnTo>
                    <a:lnTo>
                      <a:pt x="671" y="167"/>
                    </a:lnTo>
                    <a:lnTo>
                      <a:pt x="688" y="119"/>
                    </a:lnTo>
                    <a:lnTo>
                      <a:pt x="702" y="77"/>
                    </a:lnTo>
                    <a:lnTo>
                      <a:pt x="714" y="38"/>
                    </a:lnTo>
                    <a:lnTo>
                      <a:pt x="724" y="0"/>
                    </a:lnTo>
                    <a:lnTo>
                      <a:pt x="690" y="25"/>
                    </a:lnTo>
                    <a:lnTo>
                      <a:pt x="656" y="49"/>
                    </a:lnTo>
                    <a:lnTo>
                      <a:pt x="618" y="74"/>
                    </a:lnTo>
                    <a:lnTo>
                      <a:pt x="577" y="99"/>
                    </a:lnTo>
                    <a:lnTo>
                      <a:pt x="529" y="124"/>
                    </a:lnTo>
                    <a:lnTo>
                      <a:pt x="476" y="148"/>
                    </a:lnTo>
                    <a:lnTo>
                      <a:pt x="471" y="157"/>
                    </a:lnTo>
                    <a:lnTo>
                      <a:pt x="459" y="166"/>
                    </a:lnTo>
                    <a:lnTo>
                      <a:pt x="444" y="173"/>
                    </a:lnTo>
                    <a:lnTo>
                      <a:pt x="427" y="179"/>
                    </a:lnTo>
                    <a:lnTo>
                      <a:pt x="411" y="180"/>
                    </a:lnTo>
                    <a:lnTo>
                      <a:pt x="338" y="180"/>
                    </a:lnTo>
                    <a:lnTo>
                      <a:pt x="325" y="180"/>
                    </a:lnTo>
                    <a:lnTo>
                      <a:pt x="316" y="179"/>
                    </a:lnTo>
                    <a:lnTo>
                      <a:pt x="306" y="176"/>
                    </a:lnTo>
                    <a:lnTo>
                      <a:pt x="302" y="175"/>
                    </a:lnTo>
                    <a:lnTo>
                      <a:pt x="298" y="173"/>
                    </a:lnTo>
                    <a:lnTo>
                      <a:pt x="268" y="213"/>
                    </a:lnTo>
                    <a:lnTo>
                      <a:pt x="222" y="276"/>
                    </a:lnTo>
                    <a:lnTo>
                      <a:pt x="215" y="284"/>
                    </a:lnTo>
                    <a:lnTo>
                      <a:pt x="178" y="303"/>
                    </a:lnTo>
                    <a:lnTo>
                      <a:pt x="145" y="322"/>
                    </a:lnTo>
                    <a:lnTo>
                      <a:pt x="117" y="340"/>
                    </a:lnTo>
                    <a:lnTo>
                      <a:pt x="100" y="351"/>
                    </a:lnTo>
                    <a:lnTo>
                      <a:pt x="85" y="361"/>
                    </a:lnTo>
                    <a:lnTo>
                      <a:pt x="72" y="372"/>
                    </a:lnTo>
                    <a:lnTo>
                      <a:pt x="63" y="380"/>
                    </a:lnTo>
                    <a:lnTo>
                      <a:pt x="56" y="387"/>
                    </a:lnTo>
                    <a:lnTo>
                      <a:pt x="44" y="399"/>
                    </a:lnTo>
                    <a:lnTo>
                      <a:pt x="37" y="407"/>
                    </a:lnTo>
                    <a:lnTo>
                      <a:pt x="31" y="416"/>
                    </a:lnTo>
                    <a:lnTo>
                      <a:pt x="18" y="437"/>
                    </a:lnTo>
                    <a:lnTo>
                      <a:pt x="9" y="458"/>
                    </a:lnTo>
                    <a:lnTo>
                      <a:pt x="3" y="480"/>
                    </a:lnTo>
                    <a:lnTo>
                      <a:pt x="0" y="500"/>
                    </a:lnTo>
                    <a:lnTo>
                      <a:pt x="15" y="482"/>
                    </a:lnTo>
                    <a:lnTo>
                      <a:pt x="31" y="467"/>
                    </a:lnTo>
                    <a:lnTo>
                      <a:pt x="44" y="457"/>
                    </a:lnTo>
                    <a:lnTo>
                      <a:pt x="49" y="454"/>
                    </a:lnTo>
                    <a:lnTo>
                      <a:pt x="44" y="463"/>
                    </a:lnTo>
                    <a:lnTo>
                      <a:pt x="37" y="479"/>
                    </a:lnTo>
                    <a:lnTo>
                      <a:pt x="31" y="496"/>
                    </a:lnTo>
                    <a:lnTo>
                      <a:pt x="25" y="526"/>
                    </a:lnTo>
                    <a:lnTo>
                      <a:pt x="28" y="522"/>
                    </a:lnTo>
                    <a:lnTo>
                      <a:pt x="31" y="520"/>
                    </a:lnTo>
                    <a:lnTo>
                      <a:pt x="38" y="514"/>
                    </a:lnTo>
                    <a:lnTo>
                      <a:pt x="44" y="508"/>
                    </a:lnTo>
                    <a:lnTo>
                      <a:pt x="50" y="503"/>
                    </a:lnTo>
                    <a:lnTo>
                      <a:pt x="56" y="499"/>
                    </a:lnTo>
                    <a:lnTo>
                      <a:pt x="63" y="493"/>
                    </a:lnTo>
                    <a:lnTo>
                      <a:pt x="72" y="488"/>
                    </a:lnTo>
                    <a:lnTo>
                      <a:pt x="79" y="485"/>
                    </a:lnTo>
                    <a:lnTo>
                      <a:pt x="75" y="490"/>
                    </a:lnTo>
                    <a:lnTo>
                      <a:pt x="72" y="495"/>
                    </a:lnTo>
                    <a:close/>
                    <a:moveTo>
                      <a:pt x="44" y="492"/>
                    </a:moveTo>
                    <a:lnTo>
                      <a:pt x="40" y="498"/>
                    </a:lnTo>
                    <a:lnTo>
                      <a:pt x="35" y="502"/>
                    </a:lnTo>
                    <a:lnTo>
                      <a:pt x="44" y="477"/>
                    </a:lnTo>
                    <a:lnTo>
                      <a:pt x="49" y="467"/>
                    </a:lnTo>
                    <a:lnTo>
                      <a:pt x="56" y="456"/>
                    </a:lnTo>
                    <a:lnTo>
                      <a:pt x="62" y="450"/>
                    </a:lnTo>
                    <a:lnTo>
                      <a:pt x="72" y="460"/>
                    </a:lnTo>
                    <a:lnTo>
                      <a:pt x="76" y="464"/>
                    </a:lnTo>
                    <a:lnTo>
                      <a:pt x="72" y="467"/>
                    </a:lnTo>
                    <a:lnTo>
                      <a:pt x="63" y="473"/>
                    </a:lnTo>
                    <a:lnTo>
                      <a:pt x="56" y="480"/>
                    </a:lnTo>
                    <a:lnTo>
                      <a:pt x="44" y="492"/>
                    </a:lnTo>
                    <a:close/>
                    <a:moveTo>
                      <a:pt x="44" y="441"/>
                    </a:moveTo>
                    <a:lnTo>
                      <a:pt x="38" y="445"/>
                    </a:lnTo>
                    <a:lnTo>
                      <a:pt x="31" y="451"/>
                    </a:lnTo>
                    <a:lnTo>
                      <a:pt x="21" y="462"/>
                    </a:lnTo>
                    <a:lnTo>
                      <a:pt x="11" y="474"/>
                    </a:lnTo>
                    <a:lnTo>
                      <a:pt x="19" y="453"/>
                    </a:lnTo>
                    <a:lnTo>
                      <a:pt x="31" y="432"/>
                    </a:lnTo>
                    <a:lnTo>
                      <a:pt x="35" y="428"/>
                    </a:lnTo>
                    <a:lnTo>
                      <a:pt x="38" y="424"/>
                    </a:lnTo>
                    <a:lnTo>
                      <a:pt x="42" y="422"/>
                    </a:lnTo>
                    <a:lnTo>
                      <a:pt x="44" y="425"/>
                    </a:lnTo>
                    <a:lnTo>
                      <a:pt x="53" y="435"/>
                    </a:lnTo>
                    <a:lnTo>
                      <a:pt x="48" y="437"/>
                    </a:lnTo>
                    <a:lnTo>
                      <a:pt x="44" y="441"/>
                    </a:lnTo>
                    <a:close/>
                    <a:moveTo>
                      <a:pt x="118" y="499"/>
                    </a:moveTo>
                    <a:lnTo>
                      <a:pt x="117" y="500"/>
                    </a:lnTo>
                    <a:lnTo>
                      <a:pt x="131" y="507"/>
                    </a:lnTo>
                    <a:lnTo>
                      <a:pt x="125" y="512"/>
                    </a:lnTo>
                    <a:lnTo>
                      <a:pt x="120" y="515"/>
                    </a:lnTo>
                    <a:lnTo>
                      <a:pt x="117" y="519"/>
                    </a:lnTo>
                    <a:lnTo>
                      <a:pt x="113" y="524"/>
                    </a:lnTo>
                    <a:lnTo>
                      <a:pt x="109" y="528"/>
                    </a:lnTo>
                    <a:lnTo>
                      <a:pt x="107" y="533"/>
                    </a:lnTo>
                    <a:lnTo>
                      <a:pt x="104" y="538"/>
                    </a:lnTo>
                    <a:lnTo>
                      <a:pt x="106" y="522"/>
                    </a:lnTo>
                    <a:lnTo>
                      <a:pt x="111" y="511"/>
                    </a:lnTo>
                    <a:lnTo>
                      <a:pt x="118" y="499"/>
                    </a:lnTo>
                    <a:close/>
                    <a:moveTo>
                      <a:pt x="222" y="496"/>
                    </a:moveTo>
                    <a:lnTo>
                      <a:pt x="226" y="496"/>
                    </a:lnTo>
                    <a:lnTo>
                      <a:pt x="233" y="509"/>
                    </a:lnTo>
                    <a:lnTo>
                      <a:pt x="238" y="522"/>
                    </a:lnTo>
                    <a:lnTo>
                      <a:pt x="229" y="517"/>
                    </a:lnTo>
                    <a:lnTo>
                      <a:pt x="222" y="509"/>
                    </a:lnTo>
                    <a:lnTo>
                      <a:pt x="207" y="496"/>
                    </a:lnTo>
                    <a:lnTo>
                      <a:pt x="222" y="496"/>
                    </a:lnTo>
                    <a:close/>
                    <a:moveTo>
                      <a:pt x="268" y="496"/>
                    </a:moveTo>
                    <a:lnTo>
                      <a:pt x="274" y="496"/>
                    </a:lnTo>
                    <a:lnTo>
                      <a:pt x="279" y="517"/>
                    </a:lnTo>
                    <a:lnTo>
                      <a:pt x="284" y="534"/>
                    </a:lnTo>
                    <a:lnTo>
                      <a:pt x="268" y="515"/>
                    </a:lnTo>
                    <a:lnTo>
                      <a:pt x="262" y="508"/>
                    </a:lnTo>
                    <a:lnTo>
                      <a:pt x="258" y="502"/>
                    </a:lnTo>
                    <a:lnTo>
                      <a:pt x="253" y="496"/>
                    </a:lnTo>
                    <a:lnTo>
                      <a:pt x="268" y="496"/>
                    </a:lnTo>
                    <a:close/>
                    <a:moveTo>
                      <a:pt x="306" y="490"/>
                    </a:moveTo>
                    <a:lnTo>
                      <a:pt x="312" y="488"/>
                    </a:lnTo>
                    <a:lnTo>
                      <a:pt x="315" y="498"/>
                    </a:lnTo>
                    <a:lnTo>
                      <a:pt x="317" y="508"/>
                    </a:lnTo>
                    <a:lnTo>
                      <a:pt x="317" y="519"/>
                    </a:lnTo>
                    <a:lnTo>
                      <a:pt x="306" y="506"/>
                    </a:lnTo>
                    <a:lnTo>
                      <a:pt x="300" y="500"/>
                    </a:lnTo>
                    <a:lnTo>
                      <a:pt x="294" y="494"/>
                    </a:lnTo>
                    <a:lnTo>
                      <a:pt x="306" y="490"/>
                    </a:lnTo>
                    <a:close/>
                    <a:moveTo>
                      <a:pt x="338" y="467"/>
                    </a:moveTo>
                    <a:lnTo>
                      <a:pt x="342" y="462"/>
                    </a:lnTo>
                    <a:lnTo>
                      <a:pt x="345" y="486"/>
                    </a:lnTo>
                    <a:lnTo>
                      <a:pt x="345" y="508"/>
                    </a:lnTo>
                    <a:lnTo>
                      <a:pt x="342" y="499"/>
                    </a:lnTo>
                    <a:lnTo>
                      <a:pt x="338" y="490"/>
                    </a:lnTo>
                    <a:lnTo>
                      <a:pt x="335" y="485"/>
                    </a:lnTo>
                    <a:lnTo>
                      <a:pt x="332" y="481"/>
                    </a:lnTo>
                    <a:lnTo>
                      <a:pt x="330" y="476"/>
                    </a:lnTo>
                    <a:lnTo>
                      <a:pt x="338" y="467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2160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68A5-0E61-4D4C-B5DC-771F75622362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3EF2-61BA-4486-9F11-8954C216D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50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68A5-0E61-4D4C-B5DC-771F75622362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3EF2-61BA-4486-9F11-8954C216D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3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68A5-0E61-4D4C-B5DC-771F75622362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3EF2-61BA-4486-9F11-8954C216D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68A5-0E61-4D4C-B5DC-771F75622362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3EF2-61BA-4486-9F11-8954C216D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1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68A5-0E61-4D4C-B5DC-771F75622362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3EF2-61BA-4486-9F11-8954C216D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71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68A5-0E61-4D4C-B5DC-771F75622362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3EF2-61BA-4486-9F11-8954C216D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28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68A5-0E61-4D4C-B5DC-771F75622362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3EF2-61BA-4486-9F11-8954C216D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868A5-0E61-4D4C-B5DC-771F75622362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33EF2-61BA-4486-9F11-8954C216D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429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Прямоугольник 3"/>
          <p:cNvSpPr>
            <a:spLocks noChangeArrowheads="1"/>
          </p:cNvSpPr>
          <p:nvPr/>
        </p:nvSpPr>
        <p:spPr bwMode="auto">
          <a:xfrm>
            <a:off x="621473" y="3699997"/>
            <a:ext cx="7777726" cy="131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02" tIns="43201" rIns="86402" bIns="43201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директор</a:t>
            </a:r>
          </a:p>
          <a:p>
            <a:pPr algn="ctr">
              <a:defRPr/>
            </a:pPr>
            <a:r>
              <a:rPr lang="ru-RU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Олифер</a:t>
            </a:r>
            <a:r>
              <a:rPr 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Ольга Олеговна </a:t>
            </a:r>
          </a:p>
          <a:p>
            <a:pPr algn="ctr">
              <a:defRPr/>
            </a:pPr>
            <a:endParaRPr lang="ru-RU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cxnSp>
        <p:nvCxnSpPr>
          <p:cNvPr id="651" name="Прямая соединительная линия 650"/>
          <p:cNvCxnSpPr/>
          <p:nvPr/>
        </p:nvCxnSpPr>
        <p:spPr>
          <a:xfrm>
            <a:off x="503099" y="3579862"/>
            <a:ext cx="820987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400" b="1" dirty="0" smtClean="0">
                <a:ln w="508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 и науки Хабаровского края</a:t>
            </a:r>
            <a:br>
              <a:rPr lang="ru-RU" sz="1400" b="1" dirty="0" smtClean="0">
                <a:ln w="508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n w="508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Краевое государственное бюджетное образовательное учреждение для детей нуждающихся в психолого-педагогической и  медико-социальной помощи</a:t>
            </a:r>
            <a:br>
              <a:rPr lang="ru-RU" sz="1400" b="1" dirty="0" smtClean="0">
                <a:ln w="508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n w="508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«Краевой центр психолого-медико-социального сопровождения»</a:t>
            </a:r>
            <a:endParaRPr lang="ru-RU" sz="1400" b="1" dirty="0">
              <a:ln w="50800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395536" y="1419622"/>
            <a:ext cx="8229600" cy="2295136"/>
          </a:xfrm>
          <a:noFill/>
          <a:effectLst/>
        </p:spPr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n w="50800"/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Полномочия ПМПК по определению категории детей, имеющих право на прохождение ГИА </a:t>
            </a:r>
            <a:r>
              <a:rPr lang="ru-RU" b="1" dirty="0" smtClean="0">
                <a:ln w="50800"/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n w="50800"/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форме ГВЭ </a:t>
            </a:r>
            <a:r>
              <a:rPr lang="ru-RU" sz="3600" b="1" dirty="0" smtClean="0">
                <a:ln w="50800"/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522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>Шаг 4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Получить заключение ПМПК с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определением формы и специальных условий прохождения ГИА 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5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7534"/>
            <a:ext cx="8229600" cy="3967089"/>
          </a:xfrm>
        </p:spPr>
        <p:txBody>
          <a:bodyPr>
            <a:normAutofit fontScale="925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Только </a:t>
            </a:r>
            <a:r>
              <a:rPr lang="ru-RU" dirty="0"/>
              <a:t>рекомендации ПМПК дают выпускнику с ограниченными возможностями здоровья следующие права: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выбор формы сдачи государственной итоговой аттестации;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создание особых условий при сдаче экзаменов.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00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соответствии </a:t>
            </a:r>
            <a:r>
              <a:rPr lang="ru-RU" sz="3600" dirty="0" smtClean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 нормативными документами: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dirty="0" smtClean="0">
                <a:solidFill>
                  <a:prstClr val="white"/>
                </a:solidFill>
                <a:latin typeface="Arial" pitchFamily="34" charset="0"/>
                <a:ea typeface="+mj-ea"/>
                <a:cs typeface="Arial" panose="020B0604020202020204" pitchFamily="34" charset="0"/>
              </a:rPr>
              <a:t>Письмо  </a:t>
            </a:r>
            <a:r>
              <a:rPr lang="ru-RU" sz="8000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Министерства образования и науки Российской Федерации от </a:t>
            </a:r>
            <a:r>
              <a:rPr lang="ru-RU" sz="8000" dirty="0" smtClean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09.04.2014  № НТ-392/07 «Об итоговой аттестации обучающихся с ОВЗ»</a:t>
            </a:r>
          </a:p>
          <a:p>
            <a:pPr fontAlgn="base" hangingPunct="0"/>
            <a:r>
              <a:rPr lang="ru-RU" sz="8000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8000" dirty="0" err="1" smtClean="0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от 25.12.15 № 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01-311/10-01 «О направлении уточненной редакции методических документов, рекомендованных к использованию при организации и проведении ГИА-9 и ГИА -11 в 2016 году», приложение 11 «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Методические 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рекомендации по </a:t>
            </a:r>
            <a:r>
              <a:rPr lang="ru-RU" sz="8000" dirty="0">
                <a:latin typeface="Arial" pitchFamily="34" charset="0"/>
                <a:cs typeface="Arial" pitchFamily="34" charset="0"/>
              </a:rPr>
              <a:t>организации и проведению государственной итоговой аттестации  по образовательным программам основного общего и среднего общего образования в форме основного государственного экзамена и единого государственного экзамена для лиц с ограниченными возможностями здоровья, детей-инвалидов и 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инвалидов»</a:t>
            </a:r>
            <a:endParaRPr lang="ru-RU" sz="8000" dirty="0">
              <a:latin typeface="Arial" pitchFamily="34" charset="0"/>
              <a:cs typeface="Arial" pitchFamily="34" charset="0"/>
            </a:endParaRPr>
          </a:p>
          <a:p>
            <a:endParaRPr lang="ru-RU" sz="8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8000" dirty="0"/>
              <a:t/>
            </a:r>
            <a:br>
              <a:rPr lang="ru-RU" sz="8000" dirty="0"/>
            </a:br>
            <a:endParaRPr lang="ru-RU" sz="8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1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9502"/>
            <a:ext cx="8229600" cy="4255121"/>
          </a:xfrm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сентябре 2015 года специалисты ЦПМПК принимали участие во Всероссийской научно-практической конференции по</a:t>
            </a:r>
            <a:br>
              <a:rPr lang="ru-RU" dirty="0" smtClean="0"/>
            </a:br>
            <a:r>
              <a:rPr lang="ru-RU" dirty="0" smtClean="0"/>
              <a:t>вопросам деятельности территориальных и центральных психолого-медико-педагогических комиссий (г.Новосибирск)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07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sz="4000" smtClean="0"/>
              <a:t>СПАСИБО </a:t>
            </a:r>
            <a:r>
              <a:rPr lang="ru-RU" sz="4000" dirty="0" smtClean="0"/>
              <a:t>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70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5"/>
            <a:ext cx="8229600" cy="7957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территории Хабаровского края функционируют 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7614"/>
            <a:ext cx="8229600" cy="339447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Центральная ПМПК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Территориальных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ПМПК</a:t>
            </a:r>
          </a:p>
          <a:p>
            <a:pPr>
              <a:defRPr/>
            </a:pP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( на территории г. Хабаровска - 2 ТПМПК,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г. Комсомольске-на-Амуре</a:t>
            </a:r>
            <a:r>
              <a:rPr lang="ru-RU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 ТПМПК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; 13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ТПМПК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муниципальных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районах Хабаровского края)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55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928662" y="195486"/>
            <a:ext cx="6984776" cy="12961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 smtClean="0">
              <a:ln w="50800"/>
              <a:solidFill>
                <a:srgbClr val="FFFF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n w="50800"/>
              <a:solidFill>
                <a:srgbClr val="FFFF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n w="50800"/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Центральная психолого-медико-педагогическая комиссия </a:t>
            </a:r>
          </a:p>
          <a:p>
            <a:r>
              <a:rPr lang="ru-RU" sz="2400" b="1" dirty="0" smtClean="0">
                <a:ln w="50800"/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Хабаровского края</a:t>
            </a:r>
            <a:endParaRPr lang="ru-RU" sz="2400" b="1" dirty="0">
              <a:ln w="50800"/>
              <a:solidFill>
                <a:srgbClr val="FFFF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611560" y="1851670"/>
            <a:ext cx="7858180" cy="3851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2000" dirty="0" smtClean="0">
              <a:ea typeface="Calibri"/>
              <a:cs typeface="Calibri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576" y="2211710"/>
            <a:ext cx="2952328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en-US" sz="2800" b="1" dirty="0" smtClean="0"/>
              <a:t>I </a:t>
            </a:r>
            <a:r>
              <a:rPr lang="ru-RU" sz="2800" b="1" dirty="0" smtClean="0"/>
              <a:t>состав</a:t>
            </a:r>
          </a:p>
          <a:p>
            <a:pPr algn="ctr"/>
            <a:r>
              <a:rPr lang="ru-RU" sz="2800" b="1" dirty="0" smtClean="0"/>
              <a:t>ЦПМПК </a:t>
            </a:r>
          </a:p>
          <a:p>
            <a:pPr algn="ctr"/>
            <a:r>
              <a:rPr lang="ru-RU" sz="2800" b="1" dirty="0" smtClean="0"/>
              <a:t>г.Хабаровск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92080" y="2211710"/>
            <a:ext cx="2952328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II </a:t>
            </a:r>
            <a:r>
              <a:rPr lang="ru-RU" sz="2400" b="1" dirty="0" smtClean="0"/>
              <a:t>состав</a:t>
            </a:r>
          </a:p>
          <a:p>
            <a:pPr algn="ctr"/>
            <a:r>
              <a:rPr lang="ru-RU" sz="2400" b="1" dirty="0" smtClean="0"/>
              <a:t>ЦПМПК </a:t>
            </a:r>
          </a:p>
          <a:p>
            <a:pPr algn="ctr"/>
            <a:r>
              <a:rPr lang="ru-RU" sz="2400" b="1" dirty="0" smtClean="0"/>
              <a:t>г.Комсомольск-на-Амуре</a:t>
            </a:r>
          </a:p>
        </p:txBody>
      </p:sp>
    </p:spTree>
    <p:extLst>
      <p:ext uri="{BB962C8B-B14F-4D97-AF65-F5344CB8AC3E}">
        <p14:creationId xmlns:p14="http://schemas.microsoft.com/office/powerpoint/2010/main" val="219744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393" y="195486"/>
            <a:ext cx="8229600" cy="85725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55526"/>
            <a:ext cx="8229600" cy="4039097"/>
          </a:xfrm>
        </p:spPr>
        <p:txBody>
          <a:bodyPr>
            <a:normAutofit fontScale="550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приказами Министерства образования и науки Российской Федерации от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25 декабря 2013 г № 1394 «Об утверждении Порядка проведения государственной итоговой аттестации по образовательным программам основного общего образования»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от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26 декабря 2013 г. № 1400 «Об утверждении Порядка проведения государственной итоговой аттестации по образовательным программам среднего общего образования»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итоговая аттестация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может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проводиться 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форме основного государственного экзамена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форме письменных и устных экзаменов с использованием текстов, тем, заданий, билетов (далее - государственный выпускной экзамен, ГВЭ) - для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 с ограниченными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возможностями здоровья, обучающихся детей-инвалидов и инвалидов, освоивших образовательные программы основного общего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5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9502"/>
            <a:ext cx="8229600" cy="85725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осмотренных детей с ОВЗ, получивших заключение ПМПК для организации специальных условий при проведении ГИА: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526" y="1851670"/>
            <a:ext cx="8229600" cy="3034432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году специалистами ПМПК Хабаровского края было выдано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522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заключения по выбору формы 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специальных условий при проведении ГИА.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году специалистами ЦПМПК Хабаровского края было выдано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заключения по выбору формы и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специальных условий при проведении ГИА.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5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>Шаг 1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Подтвердить право на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выбор формы и специальные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условия прохождения ГИА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обучающихся с ограниченными возможностями здоровья необходимо иметь предыдущее заключение ПМПК с рекомендациями по созданию специальных условий получения образования;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Обучающиеся, не имеющие заключения ПМПК, предоставляют медицинское заключение о состоянии здоровья и рекомендациях об условиях организации и проведения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ГИА.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66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>Шаг 2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Записаться для прохождения процедуры обследования в Центральную ПМПК Хабаровского края либо территориальную ПМПК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Для организации плановой работы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ЦПМПК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просим формировать и направлять заявки на проведение обследования будущих выпускников до 20 июля текущего года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Выпускники, сдающие ГИА в текущем году, должны быть осмотрены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ЦПМПК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до 15 февраля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31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>В комиссию предоставляются следующие документы: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3598"/>
            <a:ext cx="8363272" cy="3600400"/>
          </a:xfrm>
        </p:spPr>
        <p:txBody>
          <a:bodyPr>
            <a:normAutofit fontScale="4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Копия 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паспорта или свидетельства о рождении ребенка (предоставляются с предъявлением оригинала или заверенной в установленном порядке копии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копия паспорта родителя (законного представителя) ребенка (предоставляется с предъявлением оригинала или заверенной в установленном порядке копии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направление образовательной организации, организации, осуществляющей социальное обслуживание, медицинской организации, другой организации;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 (заключения) психолого-медико-педагогической комиссии о результатах ранее проведенного обследования ребенка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подробная выписка из истории развития ребенка с заключениями врачей, наблюдающих ребенка в медицинской организации по месту жительства (регистрации);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характеристика 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обучающегося, выданная образовательной организацией (для обучающихся образовательных организаций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письменные работы по русскому (родному) языку, 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математике.</a:t>
            </a:r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27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>Шаг 3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Пройти процедуру обследования в ЦПМПК Хабаровского края либо в ТПМПК по месту жительства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48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3625</TotalTime>
  <Words>577</Words>
  <Application>Microsoft Office PowerPoint</Application>
  <PresentationFormat>Экран (16:9)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Министерство образования и науки Хабаровского края Краевое государственное бюджетное образовательное учреждение для детей нуждающихся в психолого-педагогической и  медико-социальной помощи «Краевой центр психолого-медико-социального сопровождения»</vt:lpstr>
      <vt:lpstr>На территории Хабаровского края функционируют :</vt:lpstr>
      <vt:lpstr>Презентация PowerPoint</vt:lpstr>
      <vt:lpstr>Презентация PowerPoint</vt:lpstr>
      <vt:lpstr>Количество осмотренных детей с ОВЗ, получивших заключение ПМПК для организации специальных условий при проведении ГИА:</vt:lpstr>
      <vt:lpstr>Шаг 1</vt:lpstr>
      <vt:lpstr>Шаг 2</vt:lpstr>
      <vt:lpstr>В комиссию предоставляются следующие документы:</vt:lpstr>
      <vt:lpstr>Шаг 3</vt:lpstr>
      <vt:lpstr>Шаг 4</vt:lpstr>
      <vt:lpstr>Презентация PowerPoint</vt:lpstr>
      <vt:lpstr>В соответствии с нормативными документами: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Иванович Лавренко</dc:creator>
  <cp:lastModifiedBy>admin</cp:lastModifiedBy>
  <cp:revision>339</cp:revision>
  <cp:lastPrinted>2014-03-11T07:09:23Z</cp:lastPrinted>
  <dcterms:created xsi:type="dcterms:W3CDTF">2014-03-04T06:28:08Z</dcterms:created>
  <dcterms:modified xsi:type="dcterms:W3CDTF">2016-02-25T00:58:08Z</dcterms:modified>
</cp:coreProperties>
</file>