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92" r:id="rId4"/>
    <p:sldId id="291" r:id="rId5"/>
    <p:sldId id="270" r:id="rId6"/>
    <p:sldId id="294" r:id="rId7"/>
    <p:sldId id="275" r:id="rId8"/>
    <p:sldId id="276" r:id="rId9"/>
    <p:sldId id="271" r:id="rId10"/>
    <p:sldId id="293" r:id="rId11"/>
    <p:sldId id="274" r:id="rId12"/>
    <p:sldId id="279" r:id="rId13"/>
    <p:sldId id="281" r:id="rId14"/>
    <p:sldId id="282" r:id="rId15"/>
    <p:sldId id="290" r:id="rId16"/>
    <p:sldId id="272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400" autoAdjust="0"/>
  </p:normalViewPr>
  <p:slideViewPr>
    <p:cSldViewPr>
      <p:cViewPr>
        <p:scale>
          <a:sx n="66" d="100"/>
          <a:sy n="66" d="100"/>
        </p:scale>
        <p:origin x="-2934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DD6EB-23AF-4891-8609-15BC27242F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F3A84-086A-4B61-932B-AC73172C6C0F}">
      <dgm:prSet phldrT="[Текст]" custT="1"/>
      <dgm:spPr/>
      <dgm:t>
        <a:bodyPr/>
        <a:lstStyle/>
        <a:p>
          <a:r>
            <a:rPr lang="ru-RU" sz="2400" dirty="0" smtClean="0">
              <a:latin typeface="Cambria" panose="02040503050406030204" pitchFamily="18" charset="0"/>
            </a:rPr>
            <a:t>Срок поставки информации в РИС 11:</a:t>
          </a:r>
          <a:endParaRPr lang="ru-RU" sz="2400" dirty="0">
            <a:latin typeface="Cambria" panose="02040503050406030204" pitchFamily="18" charset="0"/>
          </a:endParaRPr>
        </a:p>
      </dgm:t>
    </dgm:pt>
    <dgm:pt modelId="{8F69AFE6-6802-41BB-8DF6-20C484B91E50}" type="parTrans" cxnId="{580D1C61-24D4-4BDE-8FE2-04BC91DAA25F}">
      <dgm:prSet/>
      <dgm:spPr/>
      <dgm:t>
        <a:bodyPr/>
        <a:lstStyle/>
        <a:p>
          <a:endParaRPr lang="ru-RU"/>
        </a:p>
      </dgm:t>
    </dgm:pt>
    <dgm:pt modelId="{FDDC16E7-A2BC-4E93-A345-EA5660CB3EDD}" type="sibTrans" cxnId="{580D1C61-24D4-4BDE-8FE2-04BC91DAA25F}">
      <dgm:prSet/>
      <dgm:spPr/>
      <dgm:t>
        <a:bodyPr/>
        <a:lstStyle/>
        <a:p>
          <a:endParaRPr lang="ru-RU"/>
        </a:p>
      </dgm:t>
    </dgm:pt>
    <dgm:pt modelId="{F1C0852F-7087-4A2B-BD94-3D755EAF6355}">
      <dgm:prSet phldrT="[Текст]" custT="1"/>
      <dgm:spPr/>
      <dgm:t>
        <a:bodyPr/>
        <a:lstStyle/>
        <a:p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587C590E-3560-414D-BE44-0E000BF0979A}" type="parTrans" cxnId="{A6C15144-FEA7-4D3B-8D67-A2A9609B17DD}">
      <dgm:prSet/>
      <dgm:spPr/>
      <dgm:t>
        <a:bodyPr/>
        <a:lstStyle/>
        <a:p>
          <a:endParaRPr lang="ru-RU"/>
        </a:p>
      </dgm:t>
    </dgm:pt>
    <dgm:pt modelId="{CE02E4E3-C7D3-49D3-8B36-DE54DA6117B0}" type="sibTrans" cxnId="{A6C15144-FEA7-4D3B-8D67-A2A9609B17DD}">
      <dgm:prSet/>
      <dgm:spPr/>
      <dgm:t>
        <a:bodyPr/>
        <a:lstStyle/>
        <a:p>
          <a:endParaRPr lang="ru-RU"/>
        </a:p>
      </dgm:t>
    </dgm:pt>
    <dgm:pt modelId="{BB42AB76-466D-40DF-8251-238B7BDA1740}">
      <dgm:prSet phldrT="[Текст]" custT="1"/>
      <dgm:spPr/>
      <dgm:t>
        <a:bodyPr/>
        <a:lstStyle/>
        <a:p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D462C2A-7F86-4A5F-ACB7-C8DAF0F2ADCE}" type="parTrans" cxnId="{63C06FEB-8308-408E-B0B5-968D173F5568}">
      <dgm:prSet/>
      <dgm:spPr/>
      <dgm:t>
        <a:bodyPr/>
        <a:lstStyle/>
        <a:p>
          <a:endParaRPr lang="ru-RU"/>
        </a:p>
      </dgm:t>
    </dgm:pt>
    <dgm:pt modelId="{D15E87F2-42C3-4AAF-8F90-108140FFE30F}" type="sibTrans" cxnId="{63C06FEB-8308-408E-B0B5-968D173F5568}">
      <dgm:prSet/>
      <dgm:spPr/>
      <dgm:t>
        <a:bodyPr/>
        <a:lstStyle/>
        <a:p>
          <a:endParaRPr lang="ru-RU"/>
        </a:p>
      </dgm:t>
    </dgm:pt>
    <dgm:pt modelId="{D01F4D63-DB37-4E2C-A9C4-49952BADC61F}">
      <dgm:prSet phldrT="[Текст]" custT="1"/>
      <dgm:spPr/>
      <dgm:t>
        <a:bodyPr/>
        <a:lstStyle/>
        <a:p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1DF42E54-25DC-49EE-BF8D-9243F5E6E910}" type="parTrans" cxnId="{B5D2FED5-2FC6-425E-946D-77D1A410D5F0}">
      <dgm:prSet/>
      <dgm:spPr/>
      <dgm:t>
        <a:bodyPr/>
        <a:lstStyle/>
        <a:p>
          <a:endParaRPr lang="ru-RU"/>
        </a:p>
      </dgm:t>
    </dgm:pt>
    <dgm:pt modelId="{77AE4780-FC3A-4122-AC74-0EE9C5C5BE11}" type="sibTrans" cxnId="{B5D2FED5-2FC6-425E-946D-77D1A410D5F0}">
      <dgm:prSet/>
      <dgm:spPr/>
      <dgm:t>
        <a:bodyPr/>
        <a:lstStyle/>
        <a:p>
          <a:endParaRPr lang="ru-RU"/>
        </a:p>
      </dgm:t>
    </dgm:pt>
    <dgm:pt modelId="{E792CE86-E8F3-47E4-B43B-61E8E77DD4F3}" type="pres">
      <dgm:prSet presAssocID="{070DD6EB-23AF-4891-8609-15BC27242F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91C340-3A08-4600-9A22-E58071963C19}" type="pres">
      <dgm:prSet presAssocID="{F9EF3A84-086A-4B61-932B-AC73172C6C0F}" presName="parentText" presStyleLbl="node1" presStyleIdx="0" presStyleCnt="1" custScaleY="42198" custLinFactY="-716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B511C-F0BC-4B62-A9D4-102FEF099D89}" type="pres">
      <dgm:prSet presAssocID="{F9EF3A84-086A-4B61-932B-AC73172C6C0F}" presName="childText" presStyleLbl="revTx" presStyleIdx="0" presStyleCnt="1" custLinFactNeighborY="-25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C06FEB-8308-408E-B0B5-968D173F5568}" srcId="{F9EF3A84-086A-4B61-932B-AC73172C6C0F}" destId="{BB42AB76-466D-40DF-8251-238B7BDA1740}" srcOrd="1" destOrd="0" parTransId="{9D462C2A-7F86-4A5F-ACB7-C8DAF0F2ADCE}" sibTransId="{D15E87F2-42C3-4AAF-8F90-108140FFE30F}"/>
    <dgm:cxn modelId="{333BDA5D-845B-498A-A8C2-DC3E2FFDD32E}" type="presOf" srcId="{BB42AB76-466D-40DF-8251-238B7BDA1740}" destId="{279B511C-F0BC-4B62-A9D4-102FEF099D89}" srcOrd="0" destOrd="1" presId="urn:microsoft.com/office/officeart/2005/8/layout/vList2"/>
    <dgm:cxn modelId="{2EC7928E-6BA7-4491-A555-0A5A81CFB81E}" type="presOf" srcId="{F1C0852F-7087-4A2B-BD94-3D755EAF6355}" destId="{279B511C-F0BC-4B62-A9D4-102FEF099D89}" srcOrd="0" destOrd="2" presId="urn:microsoft.com/office/officeart/2005/8/layout/vList2"/>
    <dgm:cxn modelId="{580D1C61-24D4-4BDE-8FE2-04BC91DAA25F}" srcId="{070DD6EB-23AF-4891-8609-15BC27242FF7}" destId="{F9EF3A84-086A-4B61-932B-AC73172C6C0F}" srcOrd="0" destOrd="0" parTransId="{8F69AFE6-6802-41BB-8DF6-20C484B91E50}" sibTransId="{FDDC16E7-A2BC-4E93-A345-EA5660CB3EDD}"/>
    <dgm:cxn modelId="{0542C172-A083-4226-9A53-29AAA1F84023}" type="presOf" srcId="{070DD6EB-23AF-4891-8609-15BC27242FF7}" destId="{E792CE86-E8F3-47E4-B43B-61E8E77DD4F3}" srcOrd="0" destOrd="0" presId="urn:microsoft.com/office/officeart/2005/8/layout/vList2"/>
    <dgm:cxn modelId="{B5D2FED5-2FC6-425E-946D-77D1A410D5F0}" srcId="{F9EF3A84-086A-4B61-932B-AC73172C6C0F}" destId="{D01F4D63-DB37-4E2C-A9C4-49952BADC61F}" srcOrd="0" destOrd="0" parTransId="{1DF42E54-25DC-49EE-BF8D-9243F5E6E910}" sibTransId="{77AE4780-FC3A-4122-AC74-0EE9C5C5BE11}"/>
    <dgm:cxn modelId="{013EDB90-CF37-4E17-AC37-F50849ECFF9F}" type="presOf" srcId="{F9EF3A84-086A-4B61-932B-AC73172C6C0F}" destId="{0791C340-3A08-4600-9A22-E58071963C19}" srcOrd="0" destOrd="0" presId="urn:microsoft.com/office/officeart/2005/8/layout/vList2"/>
    <dgm:cxn modelId="{DB2DFE2D-3B20-4E1C-8708-C252774E0894}" type="presOf" srcId="{D01F4D63-DB37-4E2C-A9C4-49952BADC61F}" destId="{279B511C-F0BC-4B62-A9D4-102FEF099D89}" srcOrd="0" destOrd="0" presId="urn:microsoft.com/office/officeart/2005/8/layout/vList2"/>
    <dgm:cxn modelId="{A6C15144-FEA7-4D3B-8D67-A2A9609B17DD}" srcId="{F9EF3A84-086A-4B61-932B-AC73172C6C0F}" destId="{F1C0852F-7087-4A2B-BD94-3D755EAF6355}" srcOrd="2" destOrd="0" parTransId="{587C590E-3560-414D-BE44-0E000BF0979A}" sibTransId="{CE02E4E3-C7D3-49D3-8B36-DE54DA6117B0}"/>
    <dgm:cxn modelId="{1D25F065-3C36-4717-A44A-350CD3B61391}" type="presParOf" srcId="{E792CE86-E8F3-47E4-B43B-61E8E77DD4F3}" destId="{0791C340-3A08-4600-9A22-E58071963C19}" srcOrd="0" destOrd="0" presId="urn:microsoft.com/office/officeart/2005/8/layout/vList2"/>
    <dgm:cxn modelId="{DC857A59-BB0C-4A81-90DB-3BF55BA5EAA1}" type="presParOf" srcId="{E792CE86-E8F3-47E4-B43B-61E8E77DD4F3}" destId="{279B511C-F0BC-4B62-A9D4-102FEF099D8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1EFE67-34BD-4329-A6B5-455B58022E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1AE88-DFDF-4A94-8F22-62A086E8E1E0}">
      <dgm:prSet phldrT="[Текст]" custT="1"/>
      <dgm:spPr/>
      <dgm:t>
        <a:bodyPr/>
        <a:lstStyle/>
        <a:p>
          <a:r>
            <a:rPr lang="ru-RU" sz="1800" b="0" dirty="0" smtClean="0">
              <a:latin typeface="Cambria" panose="02040503050406030204" pitchFamily="18" charset="0"/>
            </a:rPr>
            <a:t>Самостоятельная доставка</a:t>
          </a:r>
          <a:endParaRPr lang="ru-RU" sz="1800" b="0" dirty="0">
            <a:latin typeface="Cambria" panose="02040503050406030204" pitchFamily="18" charset="0"/>
          </a:endParaRPr>
        </a:p>
      </dgm:t>
    </dgm:pt>
    <dgm:pt modelId="{E367B81C-FAE1-4152-A383-86F1BA2FBC8A}" type="parTrans" cxnId="{D0945634-2638-4D1F-B9AB-5C2615A5501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67A9C62-F0CA-47DF-8721-51037F9E5308}" type="sibTrans" cxnId="{D0945634-2638-4D1F-B9AB-5C2615A5501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C9A95E7-BDD4-4D97-AEE2-72027BDC40BA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800" dirty="0" smtClean="0">
              <a:latin typeface="Cambria" panose="02040503050406030204" pitchFamily="18" charset="0"/>
            </a:rPr>
            <a:t>Амурский район (3 ППЭ); </a:t>
          </a:r>
          <a:endParaRPr lang="ru-RU" sz="1800" dirty="0">
            <a:latin typeface="Cambria" panose="02040503050406030204" pitchFamily="18" charset="0"/>
          </a:endParaRPr>
        </a:p>
      </dgm:t>
    </dgm:pt>
    <dgm:pt modelId="{426F7AF8-306F-4F14-9A6F-98FC3F5C7357}" type="parTrans" cxnId="{BBF51207-566D-43CC-BAA8-34D6AFC5AF5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6ABF228-4F4E-4FAC-A636-A213E1CEC452}" type="sibTrans" cxnId="{BBF51207-566D-43CC-BAA8-34D6AFC5AF5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96DBBF8-CFB0-4C2D-92CB-AEBF13C7B132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800" dirty="0" smtClean="0">
              <a:latin typeface="Cambria" panose="02040503050406030204" pitchFamily="18" charset="0"/>
            </a:rPr>
            <a:t>г. Комсомольск-на-Амуре;</a:t>
          </a:r>
          <a:endParaRPr lang="ru-RU" sz="1800" dirty="0">
            <a:latin typeface="Cambria" panose="02040503050406030204" pitchFamily="18" charset="0"/>
          </a:endParaRPr>
        </a:p>
      </dgm:t>
    </dgm:pt>
    <dgm:pt modelId="{CFEE8021-7EBD-4292-A633-20F31F1C63A1}" type="parTrans" cxnId="{404293E1-9031-463D-A92D-092A3D18A0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C0C8C06A-133D-4B94-A9A2-E50FB7FF09D2}" type="sibTrans" cxnId="{404293E1-9031-463D-A92D-092A3D18A0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58669162-E9C2-4D63-A241-A1D0E63B6460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800" dirty="0" smtClean="0">
              <a:latin typeface="Cambria" panose="02040503050406030204" pitchFamily="18" charset="0"/>
            </a:rPr>
            <a:t>Комсомольский район.</a:t>
          </a:r>
          <a:endParaRPr lang="ru-RU" sz="1800" dirty="0">
            <a:latin typeface="Cambria" panose="02040503050406030204" pitchFamily="18" charset="0"/>
          </a:endParaRPr>
        </a:p>
      </dgm:t>
    </dgm:pt>
    <dgm:pt modelId="{854958B7-9CD3-46E5-940C-766CBB1E59FD}" type="parTrans" cxnId="{5C612BC6-930B-417E-950F-03A96CA18A70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5F29AB8D-19D5-4577-A7A3-2DC2C0B0E0F9}" type="sibTrans" cxnId="{5C612BC6-930B-417E-950F-03A96CA18A70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029F414-72BE-4FAE-9991-B567E5A4164C}" type="pres">
      <dgm:prSet presAssocID="{881EFE67-34BD-4329-A6B5-455B58022E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52155D-014C-4B59-8C3E-D73F85EF3958}" type="pres">
      <dgm:prSet presAssocID="{5531AE88-DFDF-4A94-8F22-62A086E8E1E0}" presName="parentLin" presStyleCnt="0"/>
      <dgm:spPr/>
    </dgm:pt>
    <dgm:pt modelId="{BD2EED0D-6191-4BA9-8443-7CD068BDF59D}" type="pres">
      <dgm:prSet presAssocID="{5531AE88-DFDF-4A94-8F22-62A086E8E1E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17C91C7-1E57-42BD-823B-8523E4EE88BF}" type="pres">
      <dgm:prSet presAssocID="{5531AE88-DFDF-4A94-8F22-62A086E8E1E0}" presName="parentText" presStyleLbl="node1" presStyleIdx="0" presStyleCnt="1" custScaleX="128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841D3-3221-470D-A8B4-7ACA6FBD9CA8}" type="pres">
      <dgm:prSet presAssocID="{5531AE88-DFDF-4A94-8F22-62A086E8E1E0}" presName="negativeSpace" presStyleCnt="0"/>
      <dgm:spPr/>
    </dgm:pt>
    <dgm:pt modelId="{E0E570D4-84EE-46A0-9DBA-94430164D137}" type="pres">
      <dgm:prSet presAssocID="{5531AE88-DFDF-4A94-8F22-62A086E8E1E0}" presName="childText" presStyleLbl="conFgAcc1" presStyleIdx="0" presStyleCnt="1" custScaleY="153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945634-2638-4D1F-B9AB-5C2615A5501D}" srcId="{881EFE67-34BD-4329-A6B5-455B58022E30}" destId="{5531AE88-DFDF-4A94-8F22-62A086E8E1E0}" srcOrd="0" destOrd="0" parTransId="{E367B81C-FAE1-4152-A383-86F1BA2FBC8A}" sibTransId="{467A9C62-F0CA-47DF-8721-51037F9E5308}"/>
    <dgm:cxn modelId="{3421E18A-58D1-491F-8E05-BF5196354A74}" type="presOf" srcId="{58669162-E9C2-4D63-A241-A1D0E63B6460}" destId="{E0E570D4-84EE-46A0-9DBA-94430164D137}" srcOrd="0" destOrd="2" presId="urn:microsoft.com/office/officeart/2005/8/layout/list1"/>
    <dgm:cxn modelId="{BBF51207-566D-43CC-BAA8-34D6AFC5AF53}" srcId="{5531AE88-DFDF-4A94-8F22-62A086E8E1E0}" destId="{DC9A95E7-BDD4-4D97-AEE2-72027BDC40BA}" srcOrd="0" destOrd="0" parTransId="{426F7AF8-306F-4F14-9A6F-98FC3F5C7357}" sibTransId="{B6ABF228-4F4E-4FAC-A636-A213E1CEC452}"/>
    <dgm:cxn modelId="{F28E38C4-B674-47C5-B74D-08AB3E1915A8}" type="presOf" srcId="{881EFE67-34BD-4329-A6B5-455B58022E30}" destId="{E029F414-72BE-4FAE-9991-B567E5A4164C}" srcOrd="0" destOrd="0" presId="urn:microsoft.com/office/officeart/2005/8/layout/list1"/>
    <dgm:cxn modelId="{FBDA66CA-92BD-4DFB-BA18-40B7475A4A26}" type="presOf" srcId="{996DBBF8-CFB0-4C2D-92CB-AEBF13C7B132}" destId="{E0E570D4-84EE-46A0-9DBA-94430164D137}" srcOrd="0" destOrd="1" presId="urn:microsoft.com/office/officeart/2005/8/layout/list1"/>
    <dgm:cxn modelId="{404293E1-9031-463D-A92D-092A3D18A08D}" srcId="{5531AE88-DFDF-4A94-8F22-62A086E8E1E0}" destId="{996DBBF8-CFB0-4C2D-92CB-AEBF13C7B132}" srcOrd="1" destOrd="0" parTransId="{CFEE8021-7EBD-4292-A633-20F31F1C63A1}" sibTransId="{C0C8C06A-133D-4B94-A9A2-E50FB7FF09D2}"/>
    <dgm:cxn modelId="{2843D090-45AB-4CFA-8B4F-5D8D0D2E620E}" type="presOf" srcId="{DC9A95E7-BDD4-4D97-AEE2-72027BDC40BA}" destId="{E0E570D4-84EE-46A0-9DBA-94430164D137}" srcOrd="0" destOrd="0" presId="urn:microsoft.com/office/officeart/2005/8/layout/list1"/>
    <dgm:cxn modelId="{5C612BC6-930B-417E-950F-03A96CA18A70}" srcId="{5531AE88-DFDF-4A94-8F22-62A086E8E1E0}" destId="{58669162-E9C2-4D63-A241-A1D0E63B6460}" srcOrd="2" destOrd="0" parTransId="{854958B7-9CD3-46E5-940C-766CBB1E59FD}" sibTransId="{5F29AB8D-19D5-4577-A7A3-2DC2C0B0E0F9}"/>
    <dgm:cxn modelId="{654BF4F2-0737-4CA3-AE3D-EBFC2BFDC24C}" type="presOf" srcId="{5531AE88-DFDF-4A94-8F22-62A086E8E1E0}" destId="{BD2EED0D-6191-4BA9-8443-7CD068BDF59D}" srcOrd="0" destOrd="0" presId="urn:microsoft.com/office/officeart/2005/8/layout/list1"/>
    <dgm:cxn modelId="{0B390246-D00B-4C2A-825C-99B45D265A97}" type="presOf" srcId="{5531AE88-DFDF-4A94-8F22-62A086E8E1E0}" destId="{E17C91C7-1E57-42BD-823B-8523E4EE88BF}" srcOrd="1" destOrd="0" presId="urn:microsoft.com/office/officeart/2005/8/layout/list1"/>
    <dgm:cxn modelId="{DFE7DC5D-5086-4E7B-B013-D670C0AEB6C7}" type="presParOf" srcId="{E029F414-72BE-4FAE-9991-B567E5A4164C}" destId="{4852155D-014C-4B59-8C3E-D73F85EF3958}" srcOrd="0" destOrd="0" presId="urn:microsoft.com/office/officeart/2005/8/layout/list1"/>
    <dgm:cxn modelId="{6F2ACDA9-9D89-4E46-BEC4-34B02677D3A7}" type="presParOf" srcId="{4852155D-014C-4B59-8C3E-D73F85EF3958}" destId="{BD2EED0D-6191-4BA9-8443-7CD068BDF59D}" srcOrd="0" destOrd="0" presId="urn:microsoft.com/office/officeart/2005/8/layout/list1"/>
    <dgm:cxn modelId="{5C81A0CE-4885-42C4-8344-97B323CF8580}" type="presParOf" srcId="{4852155D-014C-4B59-8C3E-D73F85EF3958}" destId="{E17C91C7-1E57-42BD-823B-8523E4EE88BF}" srcOrd="1" destOrd="0" presId="urn:microsoft.com/office/officeart/2005/8/layout/list1"/>
    <dgm:cxn modelId="{A9A5EA6C-8138-4D34-B41E-857C7F401964}" type="presParOf" srcId="{E029F414-72BE-4FAE-9991-B567E5A4164C}" destId="{867841D3-3221-470D-A8B4-7ACA6FBD9CA8}" srcOrd="1" destOrd="0" presId="urn:microsoft.com/office/officeart/2005/8/layout/list1"/>
    <dgm:cxn modelId="{0DAF7FC4-406D-4A71-AFC1-2536C7058E41}" type="presParOf" srcId="{E029F414-72BE-4FAE-9991-B567E5A4164C}" destId="{E0E570D4-84EE-46A0-9DBA-94430164D13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DA8D80-7A5F-469C-AD67-7DEB42905B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66C2F-22CC-4118-AA0D-F3536231760D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Техническое оснащение ППЭ</a:t>
          </a:r>
          <a:endParaRPr lang="ru-RU" dirty="0">
            <a:latin typeface="Cambria" panose="02040503050406030204" pitchFamily="18" charset="0"/>
          </a:endParaRPr>
        </a:p>
      </dgm:t>
    </dgm:pt>
    <dgm:pt modelId="{EB541E6D-F2FA-4CC8-82C4-72A68FD326BF}" type="parTrans" cxnId="{F77F471E-A4CD-4429-B2B1-CDC6958E3908}">
      <dgm:prSet/>
      <dgm:spPr/>
      <dgm:t>
        <a:bodyPr/>
        <a:lstStyle/>
        <a:p>
          <a:endParaRPr lang="ru-RU"/>
        </a:p>
      </dgm:t>
    </dgm:pt>
    <dgm:pt modelId="{CCB39BCE-497A-4B7A-9355-557113F194EC}" type="sibTrans" cxnId="{F77F471E-A4CD-4429-B2B1-CDC6958E3908}">
      <dgm:prSet/>
      <dgm:spPr/>
      <dgm:t>
        <a:bodyPr/>
        <a:lstStyle/>
        <a:p>
          <a:endParaRPr lang="ru-RU"/>
        </a:p>
      </dgm:t>
    </dgm:pt>
    <dgm:pt modelId="{2D6AEE2E-143D-4804-8025-551F7FBC40BE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Защищенный канал связи;</a:t>
          </a:r>
          <a:endParaRPr lang="ru-RU" dirty="0">
            <a:latin typeface="Cambria" panose="02040503050406030204" pitchFamily="18" charset="0"/>
          </a:endParaRPr>
        </a:p>
      </dgm:t>
    </dgm:pt>
    <dgm:pt modelId="{5F36D892-CD72-49DB-9296-F5DDC6E74AD8}" type="parTrans" cxnId="{0562BD1E-1801-4616-8E41-8CA5AA73992C}">
      <dgm:prSet/>
      <dgm:spPr/>
      <dgm:t>
        <a:bodyPr/>
        <a:lstStyle/>
        <a:p>
          <a:endParaRPr lang="ru-RU"/>
        </a:p>
      </dgm:t>
    </dgm:pt>
    <dgm:pt modelId="{DD53F987-67C1-45FC-88AA-786EF1BF1292}" type="sibTrans" cxnId="{0562BD1E-1801-4616-8E41-8CA5AA73992C}">
      <dgm:prSet/>
      <dgm:spPr/>
      <dgm:t>
        <a:bodyPr/>
        <a:lstStyle/>
        <a:p>
          <a:endParaRPr lang="ru-RU"/>
        </a:p>
      </dgm:t>
    </dgm:pt>
    <dgm:pt modelId="{67D6DCB0-ADAD-4DE2-8504-F71E3E2630E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Видеонаблюдение;</a:t>
          </a:r>
          <a:endParaRPr lang="ru-RU" dirty="0">
            <a:latin typeface="Cambria" panose="02040503050406030204" pitchFamily="18" charset="0"/>
          </a:endParaRPr>
        </a:p>
      </dgm:t>
    </dgm:pt>
    <dgm:pt modelId="{C4CD597C-D112-4C29-9D18-02CB4819D9B3}" type="parTrans" cxnId="{91E67AA6-9E4F-486F-AD01-9B1E9DE9D965}">
      <dgm:prSet/>
      <dgm:spPr/>
      <dgm:t>
        <a:bodyPr/>
        <a:lstStyle/>
        <a:p>
          <a:endParaRPr lang="ru-RU"/>
        </a:p>
      </dgm:t>
    </dgm:pt>
    <dgm:pt modelId="{84B0BBEA-9F34-4466-8957-D7B82AE8A157}" type="sibTrans" cxnId="{91E67AA6-9E4F-486F-AD01-9B1E9DE9D965}">
      <dgm:prSet/>
      <dgm:spPr/>
      <dgm:t>
        <a:bodyPr/>
        <a:lstStyle/>
        <a:p>
          <a:endParaRPr lang="ru-RU"/>
        </a:p>
      </dgm:t>
    </dgm:pt>
    <dgm:pt modelId="{FDAAB013-F495-4111-8403-C886E4DF2D34}">
      <dgm:prSet phldrT="[Текст]"/>
      <dgm:spPr/>
      <dgm:t>
        <a:bodyPr/>
        <a:lstStyle/>
        <a:p>
          <a:endParaRPr lang="ru-RU" dirty="0"/>
        </a:p>
      </dgm:t>
    </dgm:pt>
    <dgm:pt modelId="{06B5BE58-F62F-41D2-B6B8-92E36AB70C30}" type="parTrans" cxnId="{518216C8-C0D5-4B27-B801-E20F6342666C}">
      <dgm:prSet/>
      <dgm:spPr/>
      <dgm:t>
        <a:bodyPr/>
        <a:lstStyle/>
        <a:p>
          <a:endParaRPr lang="ru-RU"/>
        </a:p>
      </dgm:t>
    </dgm:pt>
    <dgm:pt modelId="{00B6BB81-3446-47A1-A910-B6658302EE79}" type="sibTrans" cxnId="{518216C8-C0D5-4B27-B801-E20F6342666C}">
      <dgm:prSet/>
      <dgm:spPr/>
      <dgm:t>
        <a:bodyPr/>
        <a:lstStyle/>
        <a:p>
          <a:endParaRPr lang="ru-RU"/>
        </a:p>
      </dgm:t>
    </dgm:pt>
    <dgm:pt modelId="{CC158997-ABDE-44C6-8FE8-0194F4035F8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Комплект многофункционального аппаратно-программного </a:t>
          </a:r>
          <a:r>
            <a:rPr lang="ru-RU" dirty="0" smtClean="0">
              <a:latin typeface="Cambria" panose="02040503050406030204" pitchFamily="18" charset="0"/>
            </a:rPr>
            <a:t>комплекса</a:t>
          </a:r>
          <a:endParaRPr lang="ru-RU" dirty="0">
            <a:latin typeface="Cambria" panose="02040503050406030204" pitchFamily="18" charset="0"/>
          </a:endParaRPr>
        </a:p>
      </dgm:t>
    </dgm:pt>
    <dgm:pt modelId="{BB3B6D51-4EDE-4511-903F-6A6FE4603D1A}" type="parTrans" cxnId="{8C108331-F5C1-42D9-A28F-DE74908A2182}">
      <dgm:prSet/>
      <dgm:spPr/>
      <dgm:t>
        <a:bodyPr/>
        <a:lstStyle/>
        <a:p>
          <a:endParaRPr lang="ru-RU"/>
        </a:p>
      </dgm:t>
    </dgm:pt>
    <dgm:pt modelId="{E7E6301A-2A60-49C3-8877-5716F25D2662}" type="sibTrans" cxnId="{8C108331-F5C1-42D9-A28F-DE74908A2182}">
      <dgm:prSet/>
      <dgm:spPr/>
      <dgm:t>
        <a:bodyPr/>
        <a:lstStyle/>
        <a:p>
          <a:endParaRPr lang="ru-RU"/>
        </a:p>
      </dgm:t>
    </dgm:pt>
    <dgm:pt modelId="{876DC807-096D-4E1B-81E2-F05EB67FDA9B}" type="pres">
      <dgm:prSet presAssocID="{FCDA8D80-7A5F-469C-AD67-7DEB42905B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B817A-ED88-4D34-99A1-94FC9D0B566D}" type="pres">
      <dgm:prSet presAssocID="{9E266C2F-22CC-4118-AA0D-F353623176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63368-8357-40FD-85A4-49102E4BD45A}" type="pres">
      <dgm:prSet presAssocID="{9E266C2F-22CC-4118-AA0D-F3536231760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A6E69-CB23-4108-B4F1-93F7F45B6381}" type="presOf" srcId="{67D6DCB0-ADAD-4DE2-8504-F71E3E2630EF}" destId="{26063368-8357-40FD-85A4-49102E4BD45A}" srcOrd="0" destOrd="1" presId="urn:microsoft.com/office/officeart/2005/8/layout/vList2"/>
    <dgm:cxn modelId="{518216C8-C0D5-4B27-B801-E20F6342666C}" srcId="{9E266C2F-22CC-4118-AA0D-F3536231760D}" destId="{FDAAB013-F495-4111-8403-C886E4DF2D34}" srcOrd="3" destOrd="0" parTransId="{06B5BE58-F62F-41D2-B6B8-92E36AB70C30}" sibTransId="{00B6BB81-3446-47A1-A910-B6658302EE79}"/>
    <dgm:cxn modelId="{B9AD7923-D582-497C-B7F4-ED6F2ECE4346}" type="presOf" srcId="{9E266C2F-22CC-4118-AA0D-F3536231760D}" destId="{802B817A-ED88-4D34-99A1-94FC9D0B566D}" srcOrd="0" destOrd="0" presId="urn:microsoft.com/office/officeart/2005/8/layout/vList2"/>
    <dgm:cxn modelId="{88318C9B-06C6-4115-97EF-B6C1661EA591}" type="presOf" srcId="{FDAAB013-F495-4111-8403-C886E4DF2D34}" destId="{26063368-8357-40FD-85A4-49102E4BD45A}" srcOrd="0" destOrd="3" presId="urn:microsoft.com/office/officeart/2005/8/layout/vList2"/>
    <dgm:cxn modelId="{6C0E1B62-B88F-4CA9-8023-1FE7FB21D34D}" type="presOf" srcId="{2D6AEE2E-143D-4804-8025-551F7FBC40BE}" destId="{26063368-8357-40FD-85A4-49102E4BD45A}" srcOrd="0" destOrd="0" presId="urn:microsoft.com/office/officeart/2005/8/layout/vList2"/>
    <dgm:cxn modelId="{0562BD1E-1801-4616-8E41-8CA5AA73992C}" srcId="{9E266C2F-22CC-4118-AA0D-F3536231760D}" destId="{2D6AEE2E-143D-4804-8025-551F7FBC40BE}" srcOrd="0" destOrd="0" parTransId="{5F36D892-CD72-49DB-9296-F5DDC6E74AD8}" sibTransId="{DD53F987-67C1-45FC-88AA-786EF1BF1292}"/>
    <dgm:cxn modelId="{CDFB52FF-428C-4469-89C1-A6830F403135}" type="presOf" srcId="{FCDA8D80-7A5F-469C-AD67-7DEB42905B4E}" destId="{876DC807-096D-4E1B-81E2-F05EB67FDA9B}" srcOrd="0" destOrd="0" presId="urn:microsoft.com/office/officeart/2005/8/layout/vList2"/>
    <dgm:cxn modelId="{8C108331-F5C1-42D9-A28F-DE74908A2182}" srcId="{9E266C2F-22CC-4118-AA0D-F3536231760D}" destId="{CC158997-ABDE-44C6-8FE8-0194F4035F8F}" srcOrd="2" destOrd="0" parTransId="{BB3B6D51-4EDE-4511-903F-6A6FE4603D1A}" sibTransId="{E7E6301A-2A60-49C3-8877-5716F25D2662}"/>
    <dgm:cxn modelId="{F77F471E-A4CD-4429-B2B1-CDC6958E3908}" srcId="{FCDA8D80-7A5F-469C-AD67-7DEB42905B4E}" destId="{9E266C2F-22CC-4118-AA0D-F3536231760D}" srcOrd="0" destOrd="0" parTransId="{EB541E6D-F2FA-4CC8-82C4-72A68FD326BF}" sibTransId="{CCB39BCE-497A-4B7A-9355-557113F194EC}"/>
    <dgm:cxn modelId="{AC040514-C7CA-4F56-A2F9-FCD2E3905F12}" type="presOf" srcId="{CC158997-ABDE-44C6-8FE8-0194F4035F8F}" destId="{26063368-8357-40FD-85A4-49102E4BD45A}" srcOrd="0" destOrd="2" presId="urn:microsoft.com/office/officeart/2005/8/layout/vList2"/>
    <dgm:cxn modelId="{91E67AA6-9E4F-486F-AD01-9B1E9DE9D965}" srcId="{9E266C2F-22CC-4118-AA0D-F3536231760D}" destId="{67D6DCB0-ADAD-4DE2-8504-F71E3E2630EF}" srcOrd="1" destOrd="0" parTransId="{C4CD597C-D112-4C29-9D18-02CB4819D9B3}" sibTransId="{84B0BBEA-9F34-4466-8957-D7B82AE8A157}"/>
    <dgm:cxn modelId="{7BC78F6B-C072-4BF9-8A22-27A0090D80D9}" type="presParOf" srcId="{876DC807-096D-4E1B-81E2-F05EB67FDA9B}" destId="{802B817A-ED88-4D34-99A1-94FC9D0B566D}" srcOrd="0" destOrd="0" presId="urn:microsoft.com/office/officeart/2005/8/layout/vList2"/>
    <dgm:cxn modelId="{FE74D23F-87A2-48E7-8497-C4FB86F9E355}" type="presParOf" srcId="{876DC807-096D-4E1B-81E2-F05EB67FDA9B}" destId="{26063368-8357-40FD-85A4-49102E4BD4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DD6EB-23AF-4891-8609-15BC27242F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F3A84-086A-4B61-932B-AC73172C6C0F}">
      <dgm:prSet phldrT="[Текст]" custT="1"/>
      <dgm:spPr/>
      <dgm:t>
        <a:bodyPr/>
        <a:lstStyle/>
        <a:p>
          <a:r>
            <a:rPr lang="ru-RU" sz="2400" dirty="0" smtClean="0">
              <a:latin typeface="Cambria" panose="02040503050406030204" pitchFamily="18" charset="0"/>
            </a:rPr>
            <a:t>Срок поставки информации в РИС 9:</a:t>
          </a:r>
          <a:endParaRPr lang="ru-RU" sz="2400" dirty="0">
            <a:latin typeface="Cambria" panose="02040503050406030204" pitchFamily="18" charset="0"/>
          </a:endParaRPr>
        </a:p>
      </dgm:t>
    </dgm:pt>
    <dgm:pt modelId="{8F69AFE6-6802-41BB-8DF6-20C484B91E50}" type="parTrans" cxnId="{580D1C61-24D4-4BDE-8FE2-04BC91DAA25F}">
      <dgm:prSet/>
      <dgm:spPr/>
      <dgm:t>
        <a:bodyPr/>
        <a:lstStyle/>
        <a:p>
          <a:endParaRPr lang="ru-RU"/>
        </a:p>
      </dgm:t>
    </dgm:pt>
    <dgm:pt modelId="{FDDC16E7-A2BC-4E93-A345-EA5660CB3EDD}" type="sibTrans" cxnId="{580D1C61-24D4-4BDE-8FE2-04BC91DAA25F}">
      <dgm:prSet/>
      <dgm:spPr/>
      <dgm:t>
        <a:bodyPr/>
        <a:lstStyle/>
        <a:p>
          <a:endParaRPr lang="ru-RU"/>
        </a:p>
      </dgm:t>
    </dgm:pt>
    <dgm:pt modelId="{B948EE51-B85D-4D1E-85BB-01F2514F77E0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Аяно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-Майский район (МКОУ ООШ с.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Джигда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);</a:t>
          </a:r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CD2A648-CB08-403B-A6FE-FC5534C8DFB0}" type="parTrans" cxnId="{731D0452-9319-474F-B261-E3C7E1455B21}">
      <dgm:prSet/>
      <dgm:spPr/>
      <dgm:t>
        <a:bodyPr/>
        <a:lstStyle/>
        <a:p>
          <a:endParaRPr lang="ru-RU"/>
        </a:p>
      </dgm:t>
    </dgm:pt>
    <dgm:pt modelId="{2AA163A6-DD2B-49B5-AFEF-76C58F15F548}" type="sibTrans" cxnId="{731D0452-9319-474F-B261-E3C7E1455B21}">
      <dgm:prSet/>
      <dgm:spPr/>
      <dgm:t>
        <a:bodyPr/>
        <a:lstStyle/>
        <a:p>
          <a:endParaRPr lang="ru-RU"/>
        </a:p>
      </dgm:t>
    </dgm:pt>
    <dgm:pt modelId="{F1C0852F-7087-4A2B-BD94-3D755EAF6355}">
      <dgm:prSet phldrT="[Текст]" custT="1"/>
      <dgm:spPr/>
      <dgm:t>
        <a:bodyPr/>
        <a:lstStyle/>
        <a:p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587C590E-3560-414D-BE44-0E000BF0979A}" type="parTrans" cxnId="{A6C15144-FEA7-4D3B-8D67-A2A9609B17DD}">
      <dgm:prSet/>
      <dgm:spPr/>
      <dgm:t>
        <a:bodyPr/>
        <a:lstStyle/>
        <a:p>
          <a:endParaRPr lang="ru-RU"/>
        </a:p>
      </dgm:t>
    </dgm:pt>
    <dgm:pt modelId="{CE02E4E3-C7D3-49D3-8B36-DE54DA6117B0}" type="sibTrans" cxnId="{A6C15144-FEA7-4D3B-8D67-A2A9609B17DD}">
      <dgm:prSet/>
      <dgm:spPr/>
      <dgm:t>
        <a:bodyPr/>
        <a:lstStyle/>
        <a:p>
          <a:endParaRPr lang="ru-RU"/>
        </a:p>
      </dgm:t>
    </dgm:pt>
    <dgm:pt modelId="{5D00AAA7-5728-4168-98D1-684AA08699AC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Бикинский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район (МБОУ ООШ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Оренбурского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с.п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.);</a:t>
          </a:r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52272AA2-9A5A-4FC8-A9A6-1B1F8B7FEE3D}" type="parTrans" cxnId="{E63E46B2-80FE-4AEA-B13F-7C9A1999C59A}">
      <dgm:prSet/>
      <dgm:spPr/>
      <dgm:t>
        <a:bodyPr/>
        <a:lstStyle/>
        <a:p>
          <a:endParaRPr lang="ru-RU"/>
        </a:p>
      </dgm:t>
    </dgm:pt>
    <dgm:pt modelId="{BE00DB12-3B0C-48F7-AC4D-02F6B60FF5A2}" type="sibTrans" cxnId="{E63E46B2-80FE-4AEA-B13F-7C9A1999C59A}">
      <dgm:prSet/>
      <dgm:spPr/>
      <dgm:t>
        <a:bodyPr/>
        <a:lstStyle/>
        <a:p>
          <a:endParaRPr lang="ru-RU"/>
        </a:p>
      </dgm:t>
    </dgm:pt>
    <dgm:pt modelId="{D9CD8CC7-6CF2-4908-902F-64AA45B0DC46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Тугуро-Чумиканский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район (МКОУ ООШ с.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Тугур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);</a:t>
          </a:r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BC515B42-C83E-4D46-8009-227293DED7F0}" type="parTrans" cxnId="{50C2C5CC-F0C5-4440-871D-F7FE219A7A74}">
      <dgm:prSet/>
      <dgm:spPr/>
      <dgm:t>
        <a:bodyPr/>
        <a:lstStyle/>
        <a:p>
          <a:endParaRPr lang="ru-RU"/>
        </a:p>
      </dgm:t>
    </dgm:pt>
    <dgm:pt modelId="{F975B69B-7DB2-4700-9C26-143FFDBCA640}" type="sibTrans" cxnId="{50C2C5CC-F0C5-4440-871D-F7FE219A7A74}">
      <dgm:prSet/>
      <dgm:spPr/>
      <dgm:t>
        <a:bodyPr/>
        <a:lstStyle/>
        <a:p>
          <a:endParaRPr lang="ru-RU"/>
        </a:p>
      </dgm:t>
    </dgm:pt>
    <dgm:pt modelId="{2AFAE86B-857D-41A0-8D4E-2EF8F5F9871E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Ульчский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район (МБОУ СОШ с. Солонцы);</a:t>
          </a:r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1CE7EFAF-EB88-4C0B-B0A2-6240960F983A}" type="parTrans" cxnId="{80C6731A-E692-47EC-8111-9BA808BF06C5}">
      <dgm:prSet/>
      <dgm:spPr/>
      <dgm:t>
        <a:bodyPr/>
        <a:lstStyle/>
        <a:p>
          <a:endParaRPr lang="ru-RU"/>
        </a:p>
      </dgm:t>
    </dgm:pt>
    <dgm:pt modelId="{749E09D2-0ADC-4E96-9C92-355208E3007D}" type="sibTrans" cxnId="{80C6731A-E692-47EC-8111-9BA808BF06C5}">
      <dgm:prSet/>
      <dgm:spPr/>
      <dgm:t>
        <a:bodyPr/>
        <a:lstStyle/>
        <a:p>
          <a:endParaRPr lang="ru-RU"/>
        </a:p>
      </dgm:t>
    </dgm:pt>
    <dgm:pt modelId="{BB42AB76-466D-40DF-8251-238B7BDA1740}">
      <dgm:prSet phldrT="[Текст]" custT="1"/>
      <dgm:spPr/>
      <dgm:t>
        <a:bodyPr/>
        <a:lstStyle/>
        <a:p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D462C2A-7F86-4A5F-ACB7-C8DAF0F2ADCE}" type="parTrans" cxnId="{63C06FEB-8308-408E-B0B5-968D173F5568}">
      <dgm:prSet/>
      <dgm:spPr/>
      <dgm:t>
        <a:bodyPr/>
        <a:lstStyle/>
        <a:p>
          <a:endParaRPr lang="ru-RU"/>
        </a:p>
      </dgm:t>
    </dgm:pt>
    <dgm:pt modelId="{D15E87F2-42C3-4AAF-8F90-108140FFE30F}" type="sibTrans" cxnId="{63C06FEB-8308-408E-B0B5-968D173F5568}">
      <dgm:prSet/>
      <dgm:spPr/>
      <dgm:t>
        <a:bodyPr/>
        <a:lstStyle/>
        <a:p>
          <a:endParaRPr lang="ru-RU"/>
        </a:p>
      </dgm:t>
    </dgm:pt>
    <dgm:pt modelId="{6D7D6DA0-C6EC-4EDD-8594-248A3E55573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Хабаровский район (МКОУ ООШ с. Благодатное).</a:t>
          </a:r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AB60531F-F0E2-46F3-8498-C990B7A9A089}" type="parTrans" cxnId="{91334FAE-FA25-42DF-ACFC-1F2F1FE23909}">
      <dgm:prSet/>
      <dgm:spPr/>
      <dgm:t>
        <a:bodyPr/>
        <a:lstStyle/>
        <a:p>
          <a:endParaRPr lang="ru-RU"/>
        </a:p>
      </dgm:t>
    </dgm:pt>
    <dgm:pt modelId="{B16C3908-EDE6-41E8-B420-8EA1B003A868}" type="sibTrans" cxnId="{91334FAE-FA25-42DF-ACFC-1F2F1FE23909}">
      <dgm:prSet/>
      <dgm:spPr/>
      <dgm:t>
        <a:bodyPr/>
        <a:lstStyle/>
        <a:p>
          <a:endParaRPr lang="ru-RU"/>
        </a:p>
      </dgm:t>
    </dgm:pt>
    <dgm:pt modelId="{D01F4D63-DB37-4E2C-A9C4-49952BADC61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Амурский район  (МБОУ СОШ с. Вознесенское, КГКОУ Школа № 4);</a:t>
          </a:r>
          <a:endParaRPr lang="ru-RU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1DF42E54-25DC-49EE-BF8D-9243F5E6E910}" type="parTrans" cxnId="{B5D2FED5-2FC6-425E-946D-77D1A410D5F0}">
      <dgm:prSet/>
      <dgm:spPr/>
      <dgm:t>
        <a:bodyPr/>
        <a:lstStyle/>
        <a:p>
          <a:endParaRPr lang="ru-RU"/>
        </a:p>
      </dgm:t>
    </dgm:pt>
    <dgm:pt modelId="{77AE4780-FC3A-4122-AC74-0EE9C5C5BE11}" type="sibTrans" cxnId="{B5D2FED5-2FC6-425E-946D-77D1A410D5F0}">
      <dgm:prSet/>
      <dgm:spPr/>
      <dgm:t>
        <a:bodyPr/>
        <a:lstStyle/>
        <a:p>
          <a:endParaRPr lang="ru-RU"/>
        </a:p>
      </dgm:t>
    </dgm:pt>
    <dgm:pt modelId="{E792CE86-E8F3-47E4-B43B-61E8E77DD4F3}" type="pres">
      <dgm:prSet presAssocID="{070DD6EB-23AF-4891-8609-15BC27242F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91C340-3A08-4600-9A22-E58071963C19}" type="pres">
      <dgm:prSet presAssocID="{F9EF3A84-086A-4B61-932B-AC73172C6C0F}" presName="parentText" presStyleLbl="node1" presStyleIdx="0" presStyleCnt="1" custScaleY="75259" custLinFactNeighborX="-514" custLinFactNeighborY="-48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B511C-F0BC-4B62-A9D4-102FEF099D89}" type="pres">
      <dgm:prSet presAssocID="{F9EF3A84-086A-4B61-932B-AC73172C6C0F}" presName="childText" presStyleLbl="revTx" presStyleIdx="0" presStyleCnt="1" custLinFactNeighborY="-25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2FED5-2FC6-425E-946D-77D1A410D5F0}" srcId="{F9EF3A84-086A-4B61-932B-AC73172C6C0F}" destId="{D01F4D63-DB37-4E2C-A9C4-49952BADC61F}" srcOrd="0" destOrd="0" parTransId="{1DF42E54-25DC-49EE-BF8D-9243F5E6E910}" sibTransId="{77AE4780-FC3A-4122-AC74-0EE9C5C5BE11}"/>
    <dgm:cxn modelId="{59BD1C8E-9EA5-4979-8651-749FB795FE74}" type="presOf" srcId="{2AFAE86B-857D-41A0-8D4E-2EF8F5F9871E}" destId="{279B511C-F0BC-4B62-A9D4-102FEF099D89}" srcOrd="0" destOrd="4" presId="urn:microsoft.com/office/officeart/2005/8/layout/vList2"/>
    <dgm:cxn modelId="{D906D118-A570-45CE-A92C-AE6FD7421DC2}" type="presOf" srcId="{BB42AB76-466D-40DF-8251-238B7BDA1740}" destId="{279B511C-F0BC-4B62-A9D4-102FEF099D89}" srcOrd="0" destOrd="6" presId="urn:microsoft.com/office/officeart/2005/8/layout/vList2"/>
    <dgm:cxn modelId="{731D0452-9319-474F-B261-E3C7E1455B21}" srcId="{F9EF3A84-086A-4B61-932B-AC73172C6C0F}" destId="{B948EE51-B85D-4D1E-85BB-01F2514F77E0}" srcOrd="1" destOrd="0" parTransId="{3CD2A648-CB08-403B-A6FE-FC5534C8DFB0}" sibTransId="{2AA163A6-DD2B-49B5-AFEF-76C58F15F548}"/>
    <dgm:cxn modelId="{91334FAE-FA25-42DF-ACFC-1F2F1FE23909}" srcId="{F9EF3A84-086A-4B61-932B-AC73172C6C0F}" destId="{6D7D6DA0-C6EC-4EDD-8594-248A3E555730}" srcOrd="5" destOrd="0" parTransId="{AB60531F-F0E2-46F3-8498-C990B7A9A089}" sibTransId="{B16C3908-EDE6-41E8-B420-8EA1B003A868}"/>
    <dgm:cxn modelId="{0C0850E7-C0E9-4789-9394-B2197895B3F0}" type="presOf" srcId="{6D7D6DA0-C6EC-4EDD-8594-248A3E555730}" destId="{279B511C-F0BC-4B62-A9D4-102FEF099D89}" srcOrd="0" destOrd="5" presId="urn:microsoft.com/office/officeart/2005/8/layout/vList2"/>
    <dgm:cxn modelId="{0D4E9B73-35F0-4090-AA2C-BA6DA6AA8157}" type="presOf" srcId="{B948EE51-B85D-4D1E-85BB-01F2514F77E0}" destId="{279B511C-F0BC-4B62-A9D4-102FEF099D89}" srcOrd="0" destOrd="1" presId="urn:microsoft.com/office/officeart/2005/8/layout/vList2"/>
    <dgm:cxn modelId="{724CB882-D08C-44DC-8BD9-C57EA74D7828}" type="presOf" srcId="{F9EF3A84-086A-4B61-932B-AC73172C6C0F}" destId="{0791C340-3A08-4600-9A22-E58071963C19}" srcOrd="0" destOrd="0" presId="urn:microsoft.com/office/officeart/2005/8/layout/vList2"/>
    <dgm:cxn modelId="{7118F7C8-A3BC-4A6C-9343-DB10A4DCE080}" type="presOf" srcId="{F1C0852F-7087-4A2B-BD94-3D755EAF6355}" destId="{279B511C-F0BC-4B62-A9D4-102FEF099D89}" srcOrd="0" destOrd="7" presId="urn:microsoft.com/office/officeart/2005/8/layout/vList2"/>
    <dgm:cxn modelId="{BDAE227F-1208-45E5-8C4B-B0D4189190D7}" type="presOf" srcId="{D01F4D63-DB37-4E2C-A9C4-49952BADC61F}" destId="{279B511C-F0BC-4B62-A9D4-102FEF099D89}" srcOrd="0" destOrd="0" presId="urn:microsoft.com/office/officeart/2005/8/layout/vList2"/>
    <dgm:cxn modelId="{B9902F75-6DAB-4B34-A706-ED36F0A40C6A}" type="presOf" srcId="{5D00AAA7-5728-4168-98D1-684AA08699AC}" destId="{279B511C-F0BC-4B62-A9D4-102FEF099D89}" srcOrd="0" destOrd="2" presId="urn:microsoft.com/office/officeart/2005/8/layout/vList2"/>
    <dgm:cxn modelId="{D3AE13C1-FA07-49EE-A73A-DCF2625D784E}" type="presOf" srcId="{D9CD8CC7-6CF2-4908-902F-64AA45B0DC46}" destId="{279B511C-F0BC-4B62-A9D4-102FEF099D89}" srcOrd="0" destOrd="3" presId="urn:microsoft.com/office/officeart/2005/8/layout/vList2"/>
    <dgm:cxn modelId="{B0D4561C-2B4E-4B81-B86D-6674838F72D3}" type="presOf" srcId="{070DD6EB-23AF-4891-8609-15BC27242FF7}" destId="{E792CE86-E8F3-47E4-B43B-61E8E77DD4F3}" srcOrd="0" destOrd="0" presId="urn:microsoft.com/office/officeart/2005/8/layout/vList2"/>
    <dgm:cxn modelId="{50C2C5CC-F0C5-4440-871D-F7FE219A7A74}" srcId="{F9EF3A84-086A-4B61-932B-AC73172C6C0F}" destId="{D9CD8CC7-6CF2-4908-902F-64AA45B0DC46}" srcOrd="3" destOrd="0" parTransId="{BC515B42-C83E-4D46-8009-227293DED7F0}" sibTransId="{F975B69B-7DB2-4700-9C26-143FFDBCA640}"/>
    <dgm:cxn modelId="{63C06FEB-8308-408E-B0B5-968D173F5568}" srcId="{F9EF3A84-086A-4B61-932B-AC73172C6C0F}" destId="{BB42AB76-466D-40DF-8251-238B7BDA1740}" srcOrd="6" destOrd="0" parTransId="{9D462C2A-7F86-4A5F-ACB7-C8DAF0F2ADCE}" sibTransId="{D15E87F2-42C3-4AAF-8F90-108140FFE30F}"/>
    <dgm:cxn modelId="{580D1C61-24D4-4BDE-8FE2-04BC91DAA25F}" srcId="{070DD6EB-23AF-4891-8609-15BC27242FF7}" destId="{F9EF3A84-086A-4B61-932B-AC73172C6C0F}" srcOrd="0" destOrd="0" parTransId="{8F69AFE6-6802-41BB-8DF6-20C484B91E50}" sibTransId="{FDDC16E7-A2BC-4E93-A345-EA5660CB3EDD}"/>
    <dgm:cxn modelId="{80C6731A-E692-47EC-8111-9BA808BF06C5}" srcId="{F9EF3A84-086A-4B61-932B-AC73172C6C0F}" destId="{2AFAE86B-857D-41A0-8D4E-2EF8F5F9871E}" srcOrd="4" destOrd="0" parTransId="{1CE7EFAF-EB88-4C0B-B0A2-6240960F983A}" sibTransId="{749E09D2-0ADC-4E96-9C92-355208E3007D}"/>
    <dgm:cxn modelId="{E63E46B2-80FE-4AEA-B13F-7C9A1999C59A}" srcId="{F9EF3A84-086A-4B61-932B-AC73172C6C0F}" destId="{5D00AAA7-5728-4168-98D1-684AA08699AC}" srcOrd="2" destOrd="0" parTransId="{52272AA2-9A5A-4FC8-A9A6-1B1F8B7FEE3D}" sibTransId="{BE00DB12-3B0C-48F7-AC4D-02F6B60FF5A2}"/>
    <dgm:cxn modelId="{A6C15144-FEA7-4D3B-8D67-A2A9609B17DD}" srcId="{F9EF3A84-086A-4B61-932B-AC73172C6C0F}" destId="{F1C0852F-7087-4A2B-BD94-3D755EAF6355}" srcOrd="7" destOrd="0" parTransId="{587C590E-3560-414D-BE44-0E000BF0979A}" sibTransId="{CE02E4E3-C7D3-49D3-8B36-DE54DA6117B0}"/>
    <dgm:cxn modelId="{37A82F4D-4310-41CC-868D-0B5A0A5EF23D}" type="presParOf" srcId="{E792CE86-E8F3-47E4-B43B-61E8E77DD4F3}" destId="{0791C340-3A08-4600-9A22-E58071963C19}" srcOrd="0" destOrd="0" presId="urn:microsoft.com/office/officeart/2005/8/layout/vList2"/>
    <dgm:cxn modelId="{DD4E5EDE-B938-46BF-B44E-9D29E06699CA}" type="presParOf" srcId="{E792CE86-E8F3-47E4-B43B-61E8E77DD4F3}" destId="{279B511C-F0BC-4B62-A9D4-102FEF099D8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33199-8B47-4157-9537-4BAC229FDA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6A89D0-9727-4007-AFFB-CFDA9295ACB6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ambria" panose="02040503050406030204" pitchFamily="18" charset="0"/>
            </a:rPr>
            <a:t>График поездки составлен  в соответствии с выбранными экзаменами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2B8D9310-DD10-46E5-B6B6-F59C008B62C3}" type="parTrans" cxnId="{2AD6C79E-E73F-45AE-9922-761471455843}">
      <dgm:prSet/>
      <dgm:spPr/>
      <dgm:t>
        <a:bodyPr/>
        <a:lstStyle/>
        <a:p>
          <a:endParaRPr lang="ru-RU"/>
        </a:p>
      </dgm:t>
    </dgm:pt>
    <dgm:pt modelId="{BA2FD054-8243-40F9-9446-2F75476B0519}" type="sibTrans" cxnId="{2AD6C79E-E73F-45AE-9922-761471455843}">
      <dgm:prSet/>
      <dgm:spPr/>
      <dgm:t>
        <a:bodyPr/>
        <a:lstStyle/>
        <a:p>
          <a:endParaRPr lang="ru-RU"/>
        </a:p>
      </dgm:t>
    </dgm:pt>
    <dgm:pt modelId="{0788DAC7-EAA3-47EC-A26A-68D71AC37F7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Бикинский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район (2 ППЭ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)</a:t>
          </a: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105C34D7-BCD8-451C-8F76-0463F3AB336E}" type="parTrans" cxnId="{E310E6E0-D4FA-4A4F-8989-BBF530D31359}">
      <dgm:prSet/>
      <dgm:spPr/>
      <dgm:t>
        <a:bodyPr/>
        <a:lstStyle/>
        <a:p>
          <a:endParaRPr lang="ru-RU"/>
        </a:p>
      </dgm:t>
    </dgm:pt>
    <dgm:pt modelId="{CAE21A48-761B-4738-837B-53B83CC4B734}" type="sibTrans" cxnId="{E310E6E0-D4FA-4A4F-8989-BBF530D31359}">
      <dgm:prSet/>
      <dgm:spPr/>
      <dgm:t>
        <a:bodyPr/>
        <a:lstStyle/>
        <a:p>
          <a:endParaRPr lang="ru-RU"/>
        </a:p>
      </dgm:t>
    </dgm:pt>
    <dgm:pt modelId="{ED94173A-D494-43EA-823F-CFEE9E986B6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FF0000"/>
              </a:solidFill>
              <a:latin typeface="Cambria" panose="02040503050406030204" pitchFamily="18" charset="0"/>
            </a:rPr>
            <a:t>Нанайский район (1 ППЭ)</a:t>
          </a:r>
          <a:endParaRPr lang="ru-RU" sz="1800" dirty="0" smtClean="0">
            <a:solidFill>
              <a:srgbClr val="FF0000"/>
            </a:solidFill>
            <a:latin typeface="Cambria" panose="02040503050406030204" pitchFamily="18" charset="0"/>
          </a:endParaRPr>
        </a:p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213B321E-E01C-48F7-9C8A-391F88C1D1EA}" type="parTrans" cxnId="{DE3F9431-464E-4D24-B22B-0AB64CA870B0}">
      <dgm:prSet/>
      <dgm:spPr/>
      <dgm:t>
        <a:bodyPr/>
        <a:lstStyle/>
        <a:p>
          <a:endParaRPr lang="ru-RU"/>
        </a:p>
      </dgm:t>
    </dgm:pt>
    <dgm:pt modelId="{41E7448B-CAF3-458D-BF58-453C0C20E14C}" type="sibTrans" cxnId="{DE3F9431-464E-4D24-B22B-0AB64CA870B0}">
      <dgm:prSet/>
      <dgm:spPr/>
      <dgm:t>
        <a:bodyPr/>
        <a:lstStyle/>
        <a:p>
          <a:endParaRPr lang="ru-RU"/>
        </a:p>
      </dgm:t>
    </dgm:pt>
    <dgm:pt modelId="{49B11452-D80C-4649-93FF-E1DE43D410CF}" type="pres">
      <dgm:prSet presAssocID="{25533199-8B47-4157-9537-4BAC229FDA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C8F03-BC7F-40DC-82DA-99DA3DD07B4E}" type="pres">
      <dgm:prSet presAssocID="{2E6A89D0-9727-4007-AFFB-CFDA9295ACB6}" presName="parentText" presStyleLbl="node1" presStyleIdx="0" presStyleCnt="1" custLinFactNeighborX="-1818" custLinFactNeighborY="-57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8F6D7-C183-42A8-ABD1-A3E7D0400DD8}" type="pres">
      <dgm:prSet presAssocID="{2E6A89D0-9727-4007-AFFB-CFDA9295ACB6}" presName="childText" presStyleLbl="revTx" presStyleIdx="0" presStyleCnt="1" custLinFactNeighborX="1818" custLinFactNeighborY="-2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0E6E0-D4FA-4A4F-8989-BBF530D31359}" srcId="{2E6A89D0-9727-4007-AFFB-CFDA9295ACB6}" destId="{0788DAC7-EAA3-47EC-A26A-68D71AC37F7F}" srcOrd="0" destOrd="0" parTransId="{105C34D7-BCD8-451C-8F76-0463F3AB336E}" sibTransId="{CAE21A48-761B-4738-837B-53B83CC4B734}"/>
    <dgm:cxn modelId="{DE3F9431-464E-4D24-B22B-0AB64CA870B0}" srcId="{2E6A89D0-9727-4007-AFFB-CFDA9295ACB6}" destId="{ED94173A-D494-43EA-823F-CFEE9E986B6B}" srcOrd="1" destOrd="0" parTransId="{213B321E-E01C-48F7-9C8A-391F88C1D1EA}" sibTransId="{41E7448B-CAF3-458D-BF58-453C0C20E14C}"/>
    <dgm:cxn modelId="{2AD6C79E-E73F-45AE-9922-761471455843}" srcId="{25533199-8B47-4157-9537-4BAC229FDAC7}" destId="{2E6A89D0-9727-4007-AFFB-CFDA9295ACB6}" srcOrd="0" destOrd="0" parTransId="{2B8D9310-DD10-46E5-B6B6-F59C008B62C3}" sibTransId="{BA2FD054-8243-40F9-9446-2F75476B0519}"/>
    <dgm:cxn modelId="{F23F0A04-7543-4EAC-A069-BB83C6C3F07D}" type="presOf" srcId="{0788DAC7-EAA3-47EC-A26A-68D71AC37F7F}" destId="{78D8F6D7-C183-42A8-ABD1-A3E7D0400DD8}" srcOrd="0" destOrd="0" presId="urn:microsoft.com/office/officeart/2005/8/layout/vList2"/>
    <dgm:cxn modelId="{7B63976B-09F5-4B1A-B4EE-06B5061F8BC3}" type="presOf" srcId="{ED94173A-D494-43EA-823F-CFEE9E986B6B}" destId="{78D8F6D7-C183-42A8-ABD1-A3E7D0400DD8}" srcOrd="0" destOrd="1" presId="urn:microsoft.com/office/officeart/2005/8/layout/vList2"/>
    <dgm:cxn modelId="{9D78B50C-480F-4815-AF58-2C141B823BE7}" type="presOf" srcId="{25533199-8B47-4157-9537-4BAC229FDAC7}" destId="{49B11452-D80C-4649-93FF-E1DE43D410CF}" srcOrd="0" destOrd="0" presId="urn:microsoft.com/office/officeart/2005/8/layout/vList2"/>
    <dgm:cxn modelId="{A9BFBCEC-4D22-4681-B718-78130F540D88}" type="presOf" srcId="{2E6A89D0-9727-4007-AFFB-CFDA9295ACB6}" destId="{DBBC8F03-BC7F-40DC-82DA-99DA3DD07B4E}" srcOrd="0" destOrd="0" presId="urn:microsoft.com/office/officeart/2005/8/layout/vList2"/>
    <dgm:cxn modelId="{F6BF0425-5244-4A4F-A909-862505AD0F4B}" type="presParOf" srcId="{49B11452-D80C-4649-93FF-E1DE43D410CF}" destId="{DBBC8F03-BC7F-40DC-82DA-99DA3DD07B4E}" srcOrd="0" destOrd="0" presId="urn:microsoft.com/office/officeart/2005/8/layout/vList2"/>
    <dgm:cxn modelId="{4CDB4909-F521-4507-ADA6-362B5D1D0EEE}" type="presParOf" srcId="{49B11452-D80C-4649-93FF-E1DE43D410CF}" destId="{78D8F6D7-C183-42A8-ABD1-A3E7D0400D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0246CD-2A1F-411B-B7C3-375320ACDD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D460E9-4F35-440B-8D24-32ABD263A24B}">
      <dgm:prSet phldrT="[Текст]" custT="1"/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Склад УСС г. Хабаровск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9B39618D-F392-4D8C-8030-65D8A1066D89}" type="parTrans" cxnId="{BD5A8C20-7F29-49FD-9A07-C4A22CF101BD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29CC9BC5-9D1A-41DA-AD2A-6B3D28AFC77A}" type="sibTrans" cxnId="{BD5A8C20-7F29-49FD-9A07-C4A22CF101BD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FE1B2C55-F6E3-4E53-A09E-30C494632B8F}">
      <dgm:prSet phldrT="[Текст]" custT="1"/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Склад УСС г. Советская Гавань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18B08198-1351-4536-9D15-288F42819BC7}" type="parTrans" cxnId="{18E9F700-9FC4-439A-A527-F26AFABC74D9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2E1B0750-53D4-4072-AB0A-45DECD998C64}" type="sibTrans" cxnId="{18E9F700-9FC4-439A-A527-F26AFABC74D9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18A6D888-4B80-4233-A52A-70B38027CCFE}">
      <dgm:prSet phldrT="[Текст]" custT="1"/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Склад УСС </a:t>
          </a:r>
          <a:br>
            <a:rPr lang="ru-RU" sz="1800" b="1" dirty="0" smtClean="0">
              <a:latin typeface="Cambria" panose="02040503050406030204" pitchFamily="18" charset="0"/>
            </a:rPr>
          </a:br>
          <a:r>
            <a:rPr lang="ru-RU" sz="1800" b="1" dirty="0" smtClean="0">
              <a:latin typeface="Cambria" panose="02040503050406030204" pitchFamily="18" charset="0"/>
            </a:rPr>
            <a:t>г. Комсомольск-на-Амуре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B6097E45-64B7-4773-82B1-331CD926B2DA}" type="parTrans" cxnId="{48E70993-1C5A-4102-8287-03DB9871FD23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2A55AB94-6A43-47D5-B32E-BBFEE44EEB58}" type="sibTrans" cxnId="{48E70993-1C5A-4102-8287-03DB9871FD23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BCB86F99-BEE7-4BE3-84C1-9652AC0B605E}">
      <dgm:prSet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г. Хабаровск;</a:t>
          </a: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8171196-76F9-4539-B130-DEBDDCC9E085}" type="parTrans" cxnId="{47531197-26D8-4792-886C-6F3F26300F7F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8171BA48-44D1-4DC3-A6BE-A130511FE97A}" type="sibTrans" cxnId="{47531197-26D8-4792-886C-6F3F26300F7F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93575A43-2532-4D48-A4AA-1EC662B67A90}">
      <dgm:prSet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Хабаровский район;</a:t>
          </a: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ED7A7F0C-4FE2-4321-A5D5-4B2A7CDAEF1F}" type="parTrans" cxnId="{F77E6ADA-584B-44DF-86F4-624994210112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211ACF3A-4914-4673-919B-C477E9D0E17F}" type="sibTrans" cxnId="{F77E6ADA-584B-44DF-86F4-624994210112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D40382EB-0E10-48E6-AE8E-E1FF4B68D076}">
      <dgm:prSet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район имени Лазо</a:t>
          </a: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6563257F-F7EA-48AE-B0A8-52C7AC2952C4}" type="parTrans" cxnId="{ED9EC069-C385-4691-88F1-4E5204D72C68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769AA61A-10C4-4CBF-8D56-30C5460AFBBD}" type="sibTrans" cxnId="{ED9EC069-C385-4691-88F1-4E5204D72C68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BC18C435-D028-4516-8435-8D894A6DDC13}">
      <dgm:prSet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  <a:latin typeface="Cambria" panose="02040503050406030204" pitchFamily="18" charset="0"/>
            </a:rPr>
            <a:t>Советско-Гаванский район;</a:t>
          </a:r>
          <a:endParaRPr lang="ru-RU" sz="1800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39F60CC6-AE66-4416-A606-2CC6FC961D14}" type="parTrans" cxnId="{07ACFDBF-9442-4330-A332-85F3425C2B28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311E1C9B-2C0C-4088-8A61-45C411904152}" type="sibTrans" cxnId="{07ACFDBF-9442-4330-A332-85F3425C2B28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F84B2AA5-F40B-4651-A0DA-A1820F1FC893}">
      <dgm:prSet custT="1"/>
      <dgm:spPr/>
      <dgm:t>
        <a:bodyPr/>
        <a:lstStyle/>
        <a:p>
          <a:r>
            <a:rPr lang="ru-RU" sz="1800" dirty="0" err="1" smtClean="0">
              <a:solidFill>
                <a:srgbClr val="FF0000"/>
              </a:solidFill>
              <a:latin typeface="Cambria" panose="02040503050406030204" pitchFamily="18" charset="0"/>
            </a:rPr>
            <a:t>Ванинский</a:t>
          </a:r>
          <a:r>
            <a:rPr lang="ru-RU" sz="1800" dirty="0" smtClean="0">
              <a:solidFill>
                <a:srgbClr val="FF0000"/>
              </a:solidFill>
              <a:latin typeface="Cambria" panose="02040503050406030204" pitchFamily="18" charset="0"/>
            </a:rPr>
            <a:t> район (2 ППЭ</a:t>
          </a:r>
          <a:r>
            <a:rPr lang="ru-RU" sz="1800" dirty="0" smtClean="0">
              <a:solidFill>
                <a:srgbClr val="FF0000"/>
              </a:solidFill>
              <a:latin typeface="Cambria" panose="02040503050406030204" pitchFamily="18" charset="0"/>
            </a:rPr>
            <a:t>)</a:t>
          </a:r>
          <a:endParaRPr lang="ru-RU" sz="1800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8EC26F80-142C-45EF-B91A-356C7931B39A}" type="parTrans" cxnId="{C07DDD77-3F13-4E19-857C-D03A6816E39B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05196684-CEFF-42FD-8CC1-A4206006E9F4}" type="sibTrans" cxnId="{C07DDD77-3F13-4E19-857C-D03A6816E39B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1DD1496D-E23D-4315-99B0-A1F189DEDEBC}">
      <dgm:prSet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Амурский район (3 ППЭ);</a:t>
          </a: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2AE71E1-CF8C-4835-89B6-5B76306ECF8D}" type="parTrans" cxnId="{C9683A72-BB91-43B8-BDA3-DA5C25C69A6E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363C5CB5-9B65-4F7D-90C0-2BA13E3E40B1}" type="sibTrans" cxnId="{C9683A72-BB91-43B8-BDA3-DA5C25C69A6E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7D6B5D09-837C-4F26-91E4-0B79BF877972}">
      <dgm:prSet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г. Комсомольск-на-Амуре;</a:t>
          </a: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FCD2C4AE-C917-423B-AB8C-D484F2BB4DC6}" type="parTrans" cxnId="{5C3928A4-8B97-454B-A740-71AE0AF704DA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8E491D39-3DDB-4B39-A387-5FF94C5C4581}" type="sibTrans" cxnId="{5C3928A4-8B97-454B-A740-71AE0AF704DA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A4213954-5263-460E-918B-6782F65E63CA}">
      <dgm:prSet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Комсомольский район</a:t>
          </a: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8E1A3E12-72CA-4B88-B684-F9C0E578AC02}" type="parTrans" cxnId="{D34725CB-8BDD-4C0C-AC60-F452E3684F9D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7DE060BD-CD7E-4AB8-84CB-B7A3D1F4A289}" type="sibTrans" cxnId="{D34725CB-8BDD-4C0C-AC60-F452E3684F9D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4BC7E583-04AB-464A-BF66-108971175F64}" type="pres">
      <dgm:prSet presAssocID="{980246CD-2A1F-411B-B7C3-375320ACDD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43F6B-F290-4594-B8EB-5D237B3A9287}" type="pres">
      <dgm:prSet presAssocID="{87D460E9-4F35-440B-8D24-32ABD263A24B}" presName="parentLin" presStyleCnt="0"/>
      <dgm:spPr/>
    </dgm:pt>
    <dgm:pt modelId="{6799F211-0AF3-4B36-9104-57309E7E426E}" type="pres">
      <dgm:prSet presAssocID="{87D460E9-4F35-440B-8D24-32ABD263A2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C29D4D5-1928-4BB2-92DD-EF15899D4C72}" type="pres">
      <dgm:prSet presAssocID="{87D460E9-4F35-440B-8D24-32ABD263A24B}" presName="parentText" presStyleLbl="node1" presStyleIdx="0" presStyleCnt="3" custScaleX="120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D30D2-8EE8-4860-8125-687AB1D7191A}" type="pres">
      <dgm:prSet presAssocID="{87D460E9-4F35-440B-8D24-32ABD263A24B}" presName="negativeSpace" presStyleCnt="0"/>
      <dgm:spPr/>
    </dgm:pt>
    <dgm:pt modelId="{2CB06345-A8FB-4114-84A5-B184C53599EB}" type="pres">
      <dgm:prSet presAssocID="{87D460E9-4F35-440B-8D24-32ABD263A24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227FA-0EFF-4FEA-AC97-CA809E3EA830}" type="pres">
      <dgm:prSet presAssocID="{29CC9BC5-9D1A-41DA-AD2A-6B3D28AFC77A}" presName="spaceBetweenRectangles" presStyleCnt="0"/>
      <dgm:spPr/>
    </dgm:pt>
    <dgm:pt modelId="{32DF7867-C2B1-4E8D-8ED9-20C29CC1746F}" type="pres">
      <dgm:prSet presAssocID="{FE1B2C55-F6E3-4E53-A09E-30C494632B8F}" presName="parentLin" presStyleCnt="0"/>
      <dgm:spPr/>
    </dgm:pt>
    <dgm:pt modelId="{EE07B751-189B-4493-BD69-A16B8C0EAA1A}" type="pres">
      <dgm:prSet presAssocID="{FE1B2C55-F6E3-4E53-A09E-30C494632B8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5B4DDC4-350A-4CBC-9C14-2312A8FB0E23}" type="pres">
      <dgm:prSet presAssocID="{FE1B2C55-F6E3-4E53-A09E-30C494632B8F}" presName="parentText" presStyleLbl="node1" presStyleIdx="1" presStyleCnt="3" custScaleX="125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C5A99-B49C-4508-930E-D1F653A8B434}" type="pres">
      <dgm:prSet presAssocID="{FE1B2C55-F6E3-4E53-A09E-30C494632B8F}" presName="negativeSpace" presStyleCnt="0"/>
      <dgm:spPr/>
    </dgm:pt>
    <dgm:pt modelId="{B9ABE3C5-5EA0-4BDA-BCC7-F162FA2CD348}" type="pres">
      <dgm:prSet presAssocID="{FE1B2C55-F6E3-4E53-A09E-30C494632B8F}" presName="childText" presStyleLbl="conFgAcc1" presStyleIdx="1" presStyleCnt="3" custLinFactNeighborX="-1526" custLinFactNeighborY="-5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948AC-4723-41DB-B056-13CEE65E78B0}" type="pres">
      <dgm:prSet presAssocID="{2E1B0750-53D4-4072-AB0A-45DECD998C64}" presName="spaceBetweenRectangles" presStyleCnt="0"/>
      <dgm:spPr/>
    </dgm:pt>
    <dgm:pt modelId="{B4084AB5-6216-45EE-AAD2-9F10D791054A}" type="pres">
      <dgm:prSet presAssocID="{18A6D888-4B80-4233-A52A-70B38027CCFE}" presName="parentLin" presStyleCnt="0"/>
      <dgm:spPr/>
    </dgm:pt>
    <dgm:pt modelId="{EDC20012-940C-433C-8215-C1126BA0670F}" type="pres">
      <dgm:prSet presAssocID="{18A6D888-4B80-4233-A52A-70B38027CCF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F7D7673-9383-415A-AB09-7D2D140E169F}" type="pres">
      <dgm:prSet presAssocID="{18A6D888-4B80-4233-A52A-70B38027CCFE}" presName="parentText" presStyleLbl="node1" presStyleIdx="2" presStyleCnt="3" custScaleX="115267" custScaleY="120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96DD-7C85-4D7B-9762-D9B246241A4C}" type="pres">
      <dgm:prSet presAssocID="{18A6D888-4B80-4233-A52A-70B38027CCFE}" presName="negativeSpace" presStyleCnt="0"/>
      <dgm:spPr/>
    </dgm:pt>
    <dgm:pt modelId="{D312CBB9-5CBB-4A44-8206-C44DE01A656E}" type="pres">
      <dgm:prSet presAssocID="{18A6D888-4B80-4233-A52A-70B38027CCF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ACFDBF-9442-4330-A332-85F3425C2B28}" srcId="{FE1B2C55-F6E3-4E53-A09E-30C494632B8F}" destId="{BC18C435-D028-4516-8435-8D894A6DDC13}" srcOrd="0" destOrd="0" parTransId="{39F60CC6-AE66-4416-A606-2CC6FC961D14}" sibTransId="{311E1C9B-2C0C-4088-8A61-45C411904152}"/>
    <dgm:cxn modelId="{56DDB2C9-2677-486A-A923-0022407B9B4A}" type="presOf" srcId="{7D6B5D09-837C-4F26-91E4-0B79BF877972}" destId="{D312CBB9-5CBB-4A44-8206-C44DE01A656E}" srcOrd="0" destOrd="1" presId="urn:microsoft.com/office/officeart/2005/8/layout/list1"/>
    <dgm:cxn modelId="{C9683A72-BB91-43B8-BDA3-DA5C25C69A6E}" srcId="{18A6D888-4B80-4233-A52A-70B38027CCFE}" destId="{1DD1496D-E23D-4315-99B0-A1F189DEDEBC}" srcOrd="0" destOrd="0" parTransId="{32AE71E1-CF8C-4835-89B6-5B76306ECF8D}" sibTransId="{363C5CB5-9B65-4F7D-90C0-2BA13E3E40B1}"/>
    <dgm:cxn modelId="{FBD9E6CC-38BE-4AE6-86EE-4678054FAAA9}" type="presOf" srcId="{BC18C435-D028-4516-8435-8D894A6DDC13}" destId="{B9ABE3C5-5EA0-4BDA-BCC7-F162FA2CD348}" srcOrd="0" destOrd="0" presId="urn:microsoft.com/office/officeart/2005/8/layout/list1"/>
    <dgm:cxn modelId="{29E1BA75-0C09-4266-ABC6-E714CFAB26F2}" type="presOf" srcId="{18A6D888-4B80-4233-A52A-70B38027CCFE}" destId="{EF7D7673-9383-415A-AB09-7D2D140E169F}" srcOrd="1" destOrd="0" presId="urn:microsoft.com/office/officeart/2005/8/layout/list1"/>
    <dgm:cxn modelId="{D20E1C32-E537-464D-94CD-FBD83F739016}" type="presOf" srcId="{FE1B2C55-F6E3-4E53-A09E-30C494632B8F}" destId="{95B4DDC4-350A-4CBC-9C14-2312A8FB0E23}" srcOrd="1" destOrd="0" presId="urn:microsoft.com/office/officeart/2005/8/layout/list1"/>
    <dgm:cxn modelId="{072DD7F2-DFD6-474D-A563-7AC287E1201A}" type="presOf" srcId="{D40382EB-0E10-48E6-AE8E-E1FF4B68D076}" destId="{2CB06345-A8FB-4114-84A5-B184C53599EB}" srcOrd="0" destOrd="2" presId="urn:microsoft.com/office/officeart/2005/8/layout/list1"/>
    <dgm:cxn modelId="{F77E6ADA-584B-44DF-86F4-624994210112}" srcId="{87D460E9-4F35-440B-8D24-32ABD263A24B}" destId="{93575A43-2532-4D48-A4AA-1EC662B67A90}" srcOrd="1" destOrd="0" parTransId="{ED7A7F0C-4FE2-4321-A5D5-4B2A7CDAEF1F}" sibTransId="{211ACF3A-4914-4673-919B-C477E9D0E17F}"/>
    <dgm:cxn modelId="{9A9B9037-B0D1-4254-A6B6-FE647F80B0B2}" type="presOf" srcId="{93575A43-2532-4D48-A4AA-1EC662B67A90}" destId="{2CB06345-A8FB-4114-84A5-B184C53599EB}" srcOrd="0" destOrd="1" presId="urn:microsoft.com/office/officeart/2005/8/layout/list1"/>
    <dgm:cxn modelId="{28630B6E-340F-4324-8B30-EDAD25378F99}" type="presOf" srcId="{BCB86F99-BEE7-4BE3-84C1-9652AC0B605E}" destId="{2CB06345-A8FB-4114-84A5-B184C53599EB}" srcOrd="0" destOrd="0" presId="urn:microsoft.com/office/officeart/2005/8/layout/list1"/>
    <dgm:cxn modelId="{27653954-9BD8-40FE-9A31-18F211A677A3}" type="presOf" srcId="{87D460E9-4F35-440B-8D24-32ABD263A24B}" destId="{6799F211-0AF3-4B36-9104-57309E7E426E}" srcOrd="0" destOrd="0" presId="urn:microsoft.com/office/officeart/2005/8/layout/list1"/>
    <dgm:cxn modelId="{0BE737CB-FC60-4DB2-B7CB-20E5BE489B05}" type="presOf" srcId="{87D460E9-4F35-440B-8D24-32ABD263A24B}" destId="{8C29D4D5-1928-4BB2-92DD-EF15899D4C72}" srcOrd="1" destOrd="0" presId="urn:microsoft.com/office/officeart/2005/8/layout/list1"/>
    <dgm:cxn modelId="{168662C3-677C-4585-A057-41876390476F}" type="presOf" srcId="{980246CD-2A1F-411B-B7C3-375320ACDDBE}" destId="{4BC7E583-04AB-464A-BF66-108971175F64}" srcOrd="0" destOrd="0" presId="urn:microsoft.com/office/officeart/2005/8/layout/list1"/>
    <dgm:cxn modelId="{ED9EC069-C385-4691-88F1-4E5204D72C68}" srcId="{87D460E9-4F35-440B-8D24-32ABD263A24B}" destId="{D40382EB-0E10-48E6-AE8E-E1FF4B68D076}" srcOrd="2" destOrd="0" parTransId="{6563257F-F7EA-48AE-B0A8-52C7AC2952C4}" sibTransId="{769AA61A-10C4-4CBF-8D56-30C5460AFBBD}"/>
    <dgm:cxn modelId="{D34725CB-8BDD-4C0C-AC60-F452E3684F9D}" srcId="{18A6D888-4B80-4233-A52A-70B38027CCFE}" destId="{A4213954-5263-460E-918B-6782F65E63CA}" srcOrd="2" destOrd="0" parTransId="{8E1A3E12-72CA-4B88-B684-F9C0E578AC02}" sibTransId="{7DE060BD-CD7E-4AB8-84CB-B7A3D1F4A289}"/>
    <dgm:cxn modelId="{60100203-CF99-4902-A916-27AF4155B965}" type="presOf" srcId="{A4213954-5263-460E-918B-6782F65E63CA}" destId="{D312CBB9-5CBB-4A44-8206-C44DE01A656E}" srcOrd="0" destOrd="2" presId="urn:microsoft.com/office/officeart/2005/8/layout/list1"/>
    <dgm:cxn modelId="{7AA66B00-0306-48E5-B3EF-C88E399F32BB}" type="presOf" srcId="{1DD1496D-E23D-4315-99B0-A1F189DEDEBC}" destId="{D312CBB9-5CBB-4A44-8206-C44DE01A656E}" srcOrd="0" destOrd="0" presId="urn:microsoft.com/office/officeart/2005/8/layout/list1"/>
    <dgm:cxn modelId="{47531197-26D8-4792-886C-6F3F26300F7F}" srcId="{87D460E9-4F35-440B-8D24-32ABD263A24B}" destId="{BCB86F99-BEE7-4BE3-84C1-9652AC0B605E}" srcOrd="0" destOrd="0" parTransId="{78171196-76F9-4539-B130-DEBDDCC9E085}" sibTransId="{8171BA48-44D1-4DC3-A6BE-A130511FE97A}"/>
    <dgm:cxn modelId="{738B776C-DEAC-42FF-8D3C-942F5E26A0CA}" type="presOf" srcId="{F84B2AA5-F40B-4651-A0DA-A1820F1FC893}" destId="{B9ABE3C5-5EA0-4BDA-BCC7-F162FA2CD348}" srcOrd="0" destOrd="1" presId="urn:microsoft.com/office/officeart/2005/8/layout/list1"/>
    <dgm:cxn modelId="{05AE3995-6366-46C7-831E-4CFDA29C1A7B}" type="presOf" srcId="{18A6D888-4B80-4233-A52A-70B38027CCFE}" destId="{EDC20012-940C-433C-8215-C1126BA0670F}" srcOrd="0" destOrd="0" presId="urn:microsoft.com/office/officeart/2005/8/layout/list1"/>
    <dgm:cxn modelId="{C07DDD77-3F13-4E19-857C-D03A6816E39B}" srcId="{FE1B2C55-F6E3-4E53-A09E-30C494632B8F}" destId="{F84B2AA5-F40B-4651-A0DA-A1820F1FC893}" srcOrd="1" destOrd="0" parTransId="{8EC26F80-142C-45EF-B91A-356C7931B39A}" sibTransId="{05196684-CEFF-42FD-8CC1-A4206006E9F4}"/>
    <dgm:cxn modelId="{BD5A8C20-7F29-49FD-9A07-C4A22CF101BD}" srcId="{980246CD-2A1F-411B-B7C3-375320ACDDBE}" destId="{87D460E9-4F35-440B-8D24-32ABD263A24B}" srcOrd="0" destOrd="0" parTransId="{9B39618D-F392-4D8C-8030-65D8A1066D89}" sibTransId="{29CC9BC5-9D1A-41DA-AD2A-6B3D28AFC77A}"/>
    <dgm:cxn modelId="{48E70993-1C5A-4102-8287-03DB9871FD23}" srcId="{980246CD-2A1F-411B-B7C3-375320ACDDBE}" destId="{18A6D888-4B80-4233-A52A-70B38027CCFE}" srcOrd="2" destOrd="0" parTransId="{B6097E45-64B7-4773-82B1-331CD926B2DA}" sibTransId="{2A55AB94-6A43-47D5-B32E-BBFEE44EEB58}"/>
    <dgm:cxn modelId="{5C3928A4-8B97-454B-A740-71AE0AF704DA}" srcId="{18A6D888-4B80-4233-A52A-70B38027CCFE}" destId="{7D6B5D09-837C-4F26-91E4-0B79BF877972}" srcOrd="1" destOrd="0" parTransId="{FCD2C4AE-C917-423B-AB8C-D484F2BB4DC6}" sibTransId="{8E491D39-3DDB-4B39-A387-5FF94C5C4581}"/>
    <dgm:cxn modelId="{18E9F700-9FC4-439A-A527-F26AFABC74D9}" srcId="{980246CD-2A1F-411B-B7C3-375320ACDDBE}" destId="{FE1B2C55-F6E3-4E53-A09E-30C494632B8F}" srcOrd="1" destOrd="0" parTransId="{18B08198-1351-4536-9D15-288F42819BC7}" sibTransId="{2E1B0750-53D4-4072-AB0A-45DECD998C64}"/>
    <dgm:cxn modelId="{15396321-8944-4B18-99D0-B5B20A46D5BF}" type="presOf" srcId="{FE1B2C55-F6E3-4E53-A09E-30C494632B8F}" destId="{EE07B751-189B-4493-BD69-A16B8C0EAA1A}" srcOrd="0" destOrd="0" presId="urn:microsoft.com/office/officeart/2005/8/layout/list1"/>
    <dgm:cxn modelId="{40232055-1E87-48CC-8D04-9A5F06CAE3C9}" type="presParOf" srcId="{4BC7E583-04AB-464A-BF66-108971175F64}" destId="{F4543F6B-F290-4594-B8EB-5D237B3A9287}" srcOrd="0" destOrd="0" presId="urn:microsoft.com/office/officeart/2005/8/layout/list1"/>
    <dgm:cxn modelId="{BF5FF5B5-7300-425B-9CF8-D03C8945D9AE}" type="presParOf" srcId="{F4543F6B-F290-4594-B8EB-5D237B3A9287}" destId="{6799F211-0AF3-4B36-9104-57309E7E426E}" srcOrd="0" destOrd="0" presId="urn:microsoft.com/office/officeart/2005/8/layout/list1"/>
    <dgm:cxn modelId="{AC7D04CE-C78F-420F-BD34-15B01EF89EF9}" type="presParOf" srcId="{F4543F6B-F290-4594-B8EB-5D237B3A9287}" destId="{8C29D4D5-1928-4BB2-92DD-EF15899D4C72}" srcOrd="1" destOrd="0" presId="urn:microsoft.com/office/officeart/2005/8/layout/list1"/>
    <dgm:cxn modelId="{FAECC647-78DF-4A0B-8E34-E96853A41010}" type="presParOf" srcId="{4BC7E583-04AB-464A-BF66-108971175F64}" destId="{2E1D30D2-8EE8-4860-8125-687AB1D7191A}" srcOrd="1" destOrd="0" presId="urn:microsoft.com/office/officeart/2005/8/layout/list1"/>
    <dgm:cxn modelId="{33CD1011-3FD9-4281-9D56-2BDCB79637FD}" type="presParOf" srcId="{4BC7E583-04AB-464A-BF66-108971175F64}" destId="{2CB06345-A8FB-4114-84A5-B184C53599EB}" srcOrd="2" destOrd="0" presId="urn:microsoft.com/office/officeart/2005/8/layout/list1"/>
    <dgm:cxn modelId="{B93D49A3-9F46-4D11-AF51-B67B3A53613A}" type="presParOf" srcId="{4BC7E583-04AB-464A-BF66-108971175F64}" destId="{C32227FA-0EFF-4FEA-AC97-CA809E3EA830}" srcOrd="3" destOrd="0" presId="urn:microsoft.com/office/officeart/2005/8/layout/list1"/>
    <dgm:cxn modelId="{03E1EC5E-8DA5-45C5-A663-596F77952EDA}" type="presParOf" srcId="{4BC7E583-04AB-464A-BF66-108971175F64}" destId="{32DF7867-C2B1-4E8D-8ED9-20C29CC1746F}" srcOrd="4" destOrd="0" presId="urn:microsoft.com/office/officeart/2005/8/layout/list1"/>
    <dgm:cxn modelId="{21ADE7BA-91D4-4376-806F-B8B801C3E96B}" type="presParOf" srcId="{32DF7867-C2B1-4E8D-8ED9-20C29CC1746F}" destId="{EE07B751-189B-4493-BD69-A16B8C0EAA1A}" srcOrd="0" destOrd="0" presId="urn:microsoft.com/office/officeart/2005/8/layout/list1"/>
    <dgm:cxn modelId="{D1972040-ADE9-40AE-A289-D058302F36B8}" type="presParOf" srcId="{32DF7867-C2B1-4E8D-8ED9-20C29CC1746F}" destId="{95B4DDC4-350A-4CBC-9C14-2312A8FB0E23}" srcOrd="1" destOrd="0" presId="urn:microsoft.com/office/officeart/2005/8/layout/list1"/>
    <dgm:cxn modelId="{EC865225-AD5D-47FF-838C-8FAE167E5C9F}" type="presParOf" srcId="{4BC7E583-04AB-464A-BF66-108971175F64}" destId="{41DC5A99-B49C-4508-930E-D1F653A8B434}" srcOrd="5" destOrd="0" presId="urn:microsoft.com/office/officeart/2005/8/layout/list1"/>
    <dgm:cxn modelId="{8A034CF4-B0C4-40FD-8F40-F316E6CF4D78}" type="presParOf" srcId="{4BC7E583-04AB-464A-BF66-108971175F64}" destId="{B9ABE3C5-5EA0-4BDA-BCC7-F162FA2CD348}" srcOrd="6" destOrd="0" presId="urn:microsoft.com/office/officeart/2005/8/layout/list1"/>
    <dgm:cxn modelId="{52450239-8239-4E7F-B9DF-FFB31CBFD0F7}" type="presParOf" srcId="{4BC7E583-04AB-464A-BF66-108971175F64}" destId="{683948AC-4723-41DB-B056-13CEE65E78B0}" srcOrd="7" destOrd="0" presId="urn:microsoft.com/office/officeart/2005/8/layout/list1"/>
    <dgm:cxn modelId="{4763BF89-E1F6-415F-A9DB-7B457F075851}" type="presParOf" srcId="{4BC7E583-04AB-464A-BF66-108971175F64}" destId="{B4084AB5-6216-45EE-AAD2-9F10D791054A}" srcOrd="8" destOrd="0" presId="urn:microsoft.com/office/officeart/2005/8/layout/list1"/>
    <dgm:cxn modelId="{B085C604-F0B8-4991-BD5F-6CE0A89D6B06}" type="presParOf" srcId="{B4084AB5-6216-45EE-AAD2-9F10D791054A}" destId="{EDC20012-940C-433C-8215-C1126BA0670F}" srcOrd="0" destOrd="0" presId="urn:microsoft.com/office/officeart/2005/8/layout/list1"/>
    <dgm:cxn modelId="{DF709E92-6E58-4589-A2C3-7BDF7B9D48D7}" type="presParOf" srcId="{B4084AB5-6216-45EE-AAD2-9F10D791054A}" destId="{EF7D7673-9383-415A-AB09-7D2D140E169F}" srcOrd="1" destOrd="0" presId="urn:microsoft.com/office/officeart/2005/8/layout/list1"/>
    <dgm:cxn modelId="{1FA5BBF5-36BA-4EC1-9328-B99030F112F9}" type="presParOf" srcId="{4BC7E583-04AB-464A-BF66-108971175F64}" destId="{555896DD-7C85-4D7B-9762-D9B246241A4C}" srcOrd="9" destOrd="0" presId="urn:microsoft.com/office/officeart/2005/8/layout/list1"/>
    <dgm:cxn modelId="{200D617A-0079-4E14-8078-47B94B855D1B}" type="presParOf" srcId="{4BC7E583-04AB-464A-BF66-108971175F64}" destId="{D312CBB9-5CBB-4A44-8206-C44DE01A65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1AAFD-D3A0-4998-ABFC-AF96CF8DD2B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21A28-7787-4EC7-A37D-F06F8E5B9953}">
      <dgm:prSet phldrT="[Текст]"/>
      <dgm:spPr/>
      <dgm:t>
        <a:bodyPr/>
        <a:lstStyle/>
        <a:p>
          <a:pPr algn="just"/>
          <a:r>
            <a:rPr lang="ru-RU" b="0" dirty="0" smtClean="0">
              <a:latin typeface="Cambria" panose="02040503050406030204" pitchFamily="18" charset="0"/>
              <a:cs typeface="Times New Roman" pitchFamily="18" charset="0"/>
            </a:rPr>
            <a:t>Контрольные измерительные материалы распространяются в электронном виде, защищённом с использованием сертифицированных средств шифрования.</a:t>
          </a:r>
          <a:endParaRPr lang="ru-RU" b="0" dirty="0">
            <a:latin typeface="Cambria" panose="02040503050406030204" pitchFamily="18" charset="0"/>
            <a:cs typeface="Times New Roman" pitchFamily="18" charset="0"/>
          </a:endParaRPr>
        </a:p>
      </dgm:t>
    </dgm:pt>
    <dgm:pt modelId="{951D9E6B-3A41-4677-9570-6E673283600C}" type="parTrans" cxnId="{E7CFE8ED-7891-40E3-92D2-78353FE13645}">
      <dgm:prSet/>
      <dgm:spPr/>
      <dgm:t>
        <a:bodyPr/>
        <a:lstStyle/>
        <a:p>
          <a:endParaRPr lang="ru-RU"/>
        </a:p>
      </dgm:t>
    </dgm:pt>
    <dgm:pt modelId="{D9184018-85D6-453B-A755-6D45DD8097DD}" type="sibTrans" cxnId="{E7CFE8ED-7891-40E3-92D2-78353FE13645}">
      <dgm:prSet/>
      <dgm:spPr/>
      <dgm:t>
        <a:bodyPr/>
        <a:lstStyle/>
        <a:p>
          <a:endParaRPr lang="ru-RU"/>
        </a:p>
      </dgm:t>
    </dgm:pt>
    <dgm:pt modelId="{3EF90204-C7FA-4F92-932E-A11944BFA639}">
      <dgm:prSet phldrT="[Текст]"/>
      <dgm:spPr/>
      <dgm:t>
        <a:bodyPr/>
        <a:lstStyle/>
        <a:p>
          <a:pPr algn="just"/>
          <a:r>
            <a:rPr lang="ru-RU" b="0" dirty="0" smtClean="0">
              <a:latin typeface="Cambria" panose="02040503050406030204" pitchFamily="18" charset="0"/>
              <a:cs typeface="Times New Roman" pitchFamily="18" charset="0"/>
            </a:rPr>
            <a:t>Контрольные измерительные материалы печатаются в аудиториях пунктов проведения экзаменов, в присутствии участников ЕГЭ, непосредственно перед началом экзамена.</a:t>
          </a:r>
          <a:endParaRPr lang="ru-RU" b="0" dirty="0">
            <a:latin typeface="Cambria" panose="02040503050406030204" pitchFamily="18" charset="0"/>
          </a:endParaRPr>
        </a:p>
      </dgm:t>
    </dgm:pt>
    <dgm:pt modelId="{834B66FC-50E3-4685-88B6-D26E63024344}" type="parTrans" cxnId="{36D966B5-EDCD-4169-9276-B917E02D7D69}">
      <dgm:prSet/>
      <dgm:spPr/>
      <dgm:t>
        <a:bodyPr/>
        <a:lstStyle/>
        <a:p>
          <a:endParaRPr lang="ru-RU"/>
        </a:p>
      </dgm:t>
    </dgm:pt>
    <dgm:pt modelId="{7AFF77AA-8F82-4EA2-A164-D3E3BC121D11}" type="sibTrans" cxnId="{36D966B5-EDCD-4169-9276-B917E02D7D69}">
      <dgm:prSet/>
      <dgm:spPr/>
      <dgm:t>
        <a:bodyPr/>
        <a:lstStyle/>
        <a:p>
          <a:endParaRPr lang="ru-RU"/>
        </a:p>
      </dgm:t>
    </dgm:pt>
    <dgm:pt modelId="{54573E36-41D2-4327-8C64-F58FB61B7361}">
      <dgm:prSet phldrT="[Текст]"/>
      <dgm:spPr/>
      <dgm:t>
        <a:bodyPr/>
        <a:lstStyle/>
        <a:p>
          <a:pPr algn="just"/>
          <a:r>
            <a:rPr lang="ru-RU" b="0" dirty="0" smtClean="0">
              <a:latin typeface="Cambria" panose="02040503050406030204" pitchFamily="18" charset="0"/>
              <a:cs typeface="Times New Roman" pitchFamily="18" charset="0"/>
            </a:rPr>
            <a:t>Распечатанные контрольные измерительные материалы комплектуются в аудитории с индивидуальными комплектами и выдаются участникам.</a:t>
          </a:r>
          <a:endParaRPr lang="ru-RU" b="0" dirty="0">
            <a:latin typeface="Cambria" panose="02040503050406030204" pitchFamily="18" charset="0"/>
            <a:cs typeface="Times New Roman" pitchFamily="18" charset="0"/>
          </a:endParaRPr>
        </a:p>
      </dgm:t>
    </dgm:pt>
    <dgm:pt modelId="{98E27510-3ED1-4D07-91EC-FE9A2701E6ED}" type="parTrans" cxnId="{47EE0DC3-234D-4DF0-B161-85B80C08E156}">
      <dgm:prSet/>
      <dgm:spPr/>
      <dgm:t>
        <a:bodyPr/>
        <a:lstStyle/>
        <a:p>
          <a:endParaRPr lang="ru-RU"/>
        </a:p>
      </dgm:t>
    </dgm:pt>
    <dgm:pt modelId="{4639F382-CE69-4EAA-85F6-2CF49AF3BC15}" type="sibTrans" cxnId="{47EE0DC3-234D-4DF0-B161-85B80C08E156}">
      <dgm:prSet/>
      <dgm:spPr/>
      <dgm:t>
        <a:bodyPr/>
        <a:lstStyle/>
        <a:p>
          <a:endParaRPr lang="ru-RU"/>
        </a:p>
      </dgm:t>
    </dgm:pt>
    <dgm:pt modelId="{713DCAC5-73A2-4EEB-9D48-9B2AB4B058FB}" type="pres">
      <dgm:prSet presAssocID="{D0D1AAFD-D3A0-4998-ABFC-AF96CF8DD2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77405-B3D2-4E1E-8A13-DF4F957B9578}" type="pres">
      <dgm:prSet presAssocID="{CCA21A28-7787-4EC7-A37D-F06F8E5B9953}" presName="composite" presStyleCnt="0"/>
      <dgm:spPr/>
    </dgm:pt>
    <dgm:pt modelId="{04F81B37-B461-46A7-995C-DDED274D7611}" type="pres">
      <dgm:prSet presAssocID="{CCA21A28-7787-4EC7-A37D-F06F8E5B9953}" presName="rect1" presStyleLbl="trAlignAcc1" presStyleIdx="0" presStyleCnt="3" custScaleX="125977" custLinFactNeighborX="4311" custLinFactNeighborY="4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72420-CF63-45CA-8D7A-77AB5364EB3E}" type="pres">
      <dgm:prSet presAssocID="{CCA21A28-7787-4EC7-A37D-F06F8E5B9953}" presName="rect2" presStyleLbl="fgImgPlace1" presStyleIdx="0" presStyleCnt="3" custScaleX="122689" custLinFactNeighborX="-70010" custLinFactNeighborY="15696"/>
      <dgm:spPr/>
    </dgm:pt>
    <dgm:pt modelId="{DA2F5FF9-416B-49BE-9ECD-E9568FAB516B}" type="pres">
      <dgm:prSet presAssocID="{D9184018-85D6-453B-A755-6D45DD8097DD}" presName="sibTrans" presStyleCnt="0"/>
      <dgm:spPr/>
    </dgm:pt>
    <dgm:pt modelId="{F1D223AB-0680-44E6-8257-023438229921}" type="pres">
      <dgm:prSet presAssocID="{3EF90204-C7FA-4F92-932E-A11944BFA639}" presName="composite" presStyleCnt="0"/>
      <dgm:spPr/>
    </dgm:pt>
    <dgm:pt modelId="{1983FF7A-5961-4227-BCA0-6312DBB0A01D}" type="pres">
      <dgm:prSet presAssocID="{3EF90204-C7FA-4F92-932E-A11944BFA639}" presName="rect1" presStyleLbl="trAlignAcc1" presStyleIdx="1" presStyleCnt="3" custScaleX="127651" custLinFactNeighborX="3823" custLinFactNeighborY="-1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CD07C-D0E8-4D54-A780-976AD13D80BA}" type="pres">
      <dgm:prSet presAssocID="{3EF90204-C7FA-4F92-932E-A11944BFA639}" presName="rect2" presStyleLbl="fgImgPlace1" presStyleIdx="1" presStyleCnt="3" custScaleX="122689" custLinFactNeighborX="-70010" custLinFactNeighborY="12530"/>
      <dgm:spPr/>
    </dgm:pt>
    <dgm:pt modelId="{90E2678A-6D99-4334-87E7-7BDE5DB4FF4D}" type="pres">
      <dgm:prSet presAssocID="{7AFF77AA-8F82-4EA2-A164-D3E3BC121D11}" presName="sibTrans" presStyleCnt="0"/>
      <dgm:spPr/>
    </dgm:pt>
    <dgm:pt modelId="{DAA20D41-D439-4203-9316-A8EAE5000A11}" type="pres">
      <dgm:prSet presAssocID="{54573E36-41D2-4327-8C64-F58FB61B7361}" presName="composite" presStyleCnt="0"/>
      <dgm:spPr/>
    </dgm:pt>
    <dgm:pt modelId="{60126A2E-CCFC-4551-9FF3-260283BFA8D1}" type="pres">
      <dgm:prSet presAssocID="{54573E36-41D2-4327-8C64-F58FB61B7361}" presName="rect1" presStyleLbl="trAlignAcc1" presStyleIdx="2" presStyleCnt="3" custScaleX="129831" custLinFactNeighborX="3180" custLinFactNeighborY="2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5A6AB-F915-4426-95BA-532CC00A9B8A}" type="pres">
      <dgm:prSet presAssocID="{54573E36-41D2-4327-8C64-F58FB61B7361}" presName="rect2" presStyleLbl="fgImgPlace1" presStyleIdx="2" presStyleCnt="3" custScaleX="122690" custLinFactNeighborX="-70009" custLinFactNeighborY="14103"/>
      <dgm:spPr/>
    </dgm:pt>
  </dgm:ptLst>
  <dgm:cxnLst>
    <dgm:cxn modelId="{E7CFE8ED-7891-40E3-92D2-78353FE13645}" srcId="{D0D1AAFD-D3A0-4998-ABFC-AF96CF8DD2BD}" destId="{CCA21A28-7787-4EC7-A37D-F06F8E5B9953}" srcOrd="0" destOrd="0" parTransId="{951D9E6B-3A41-4677-9570-6E673283600C}" sibTransId="{D9184018-85D6-453B-A755-6D45DD8097DD}"/>
    <dgm:cxn modelId="{13C3F2B5-3D81-4621-B3AE-1A38EFF6C931}" type="presOf" srcId="{CCA21A28-7787-4EC7-A37D-F06F8E5B9953}" destId="{04F81B37-B461-46A7-995C-DDED274D7611}" srcOrd="0" destOrd="0" presId="urn:microsoft.com/office/officeart/2008/layout/PictureStrips"/>
    <dgm:cxn modelId="{36D966B5-EDCD-4169-9276-B917E02D7D69}" srcId="{D0D1AAFD-D3A0-4998-ABFC-AF96CF8DD2BD}" destId="{3EF90204-C7FA-4F92-932E-A11944BFA639}" srcOrd="1" destOrd="0" parTransId="{834B66FC-50E3-4685-88B6-D26E63024344}" sibTransId="{7AFF77AA-8F82-4EA2-A164-D3E3BC121D11}"/>
    <dgm:cxn modelId="{68D9D624-143C-4F43-83F3-C6D3A8C6CC25}" type="presOf" srcId="{D0D1AAFD-D3A0-4998-ABFC-AF96CF8DD2BD}" destId="{713DCAC5-73A2-4EEB-9D48-9B2AB4B058FB}" srcOrd="0" destOrd="0" presId="urn:microsoft.com/office/officeart/2008/layout/PictureStrips"/>
    <dgm:cxn modelId="{081B3811-C4A7-4D86-8CC4-44616F09F2DD}" type="presOf" srcId="{3EF90204-C7FA-4F92-932E-A11944BFA639}" destId="{1983FF7A-5961-4227-BCA0-6312DBB0A01D}" srcOrd="0" destOrd="0" presId="urn:microsoft.com/office/officeart/2008/layout/PictureStrips"/>
    <dgm:cxn modelId="{47EE0DC3-234D-4DF0-B161-85B80C08E156}" srcId="{D0D1AAFD-D3A0-4998-ABFC-AF96CF8DD2BD}" destId="{54573E36-41D2-4327-8C64-F58FB61B7361}" srcOrd="2" destOrd="0" parTransId="{98E27510-3ED1-4D07-91EC-FE9A2701E6ED}" sibTransId="{4639F382-CE69-4EAA-85F6-2CF49AF3BC15}"/>
    <dgm:cxn modelId="{F6065280-845C-4B97-A4E5-C14029CA3A3C}" type="presOf" srcId="{54573E36-41D2-4327-8C64-F58FB61B7361}" destId="{60126A2E-CCFC-4551-9FF3-260283BFA8D1}" srcOrd="0" destOrd="0" presId="urn:microsoft.com/office/officeart/2008/layout/PictureStrips"/>
    <dgm:cxn modelId="{0BB424F7-068A-4DCD-BD3C-AB6BE66B9349}" type="presParOf" srcId="{713DCAC5-73A2-4EEB-9D48-9B2AB4B058FB}" destId="{77F77405-B3D2-4E1E-8A13-DF4F957B9578}" srcOrd="0" destOrd="0" presId="urn:microsoft.com/office/officeart/2008/layout/PictureStrips"/>
    <dgm:cxn modelId="{D5485264-3DFC-42A1-8F31-66F601A7371B}" type="presParOf" srcId="{77F77405-B3D2-4E1E-8A13-DF4F957B9578}" destId="{04F81B37-B461-46A7-995C-DDED274D7611}" srcOrd="0" destOrd="0" presId="urn:microsoft.com/office/officeart/2008/layout/PictureStrips"/>
    <dgm:cxn modelId="{036AA119-4DBE-4610-A8A7-C6146D26E23E}" type="presParOf" srcId="{77F77405-B3D2-4E1E-8A13-DF4F957B9578}" destId="{23772420-CF63-45CA-8D7A-77AB5364EB3E}" srcOrd="1" destOrd="0" presId="urn:microsoft.com/office/officeart/2008/layout/PictureStrips"/>
    <dgm:cxn modelId="{8BD989A9-DA56-46AA-9986-BFEA3279998C}" type="presParOf" srcId="{713DCAC5-73A2-4EEB-9D48-9B2AB4B058FB}" destId="{DA2F5FF9-416B-49BE-9ECD-E9568FAB516B}" srcOrd="1" destOrd="0" presId="urn:microsoft.com/office/officeart/2008/layout/PictureStrips"/>
    <dgm:cxn modelId="{BFC760B9-D751-4191-8E9B-586F753CA1FE}" type="presParOf" srcId="{713DCAC5-73A2-4EEB-9D48-9B2AB4B058FB}" destId="{F1D223AB-0680-44E6-8257-023438229921}" srcOrd="2" destOrd="0" presId="urn:microsoft.com/office/officeart/2008/layout/PictureStrips"/>
    <dgm:cxn modelId="{442F82AD-C07E-457F-BB80-3767FDA8D2C4}" type="presParOf" srcId="{F1D223AB-0680-44E6-8257-023438229921}" destId="{1983FF7A-5961-4227-BCA0-6312DBB0A01D}" srcOrd="0" destOrd="0" presId="urn:microsoft.com/office/officeart/2008/layout/PictureStrips"/>
    <dgm:cxn modelId="{5F32477F-C934-4EE4-829E-BB53B86AECE0}" type="presParOf" srcId="{F1D223AB-0680-44E6-8257-023438229921}" destId="{280CD07C-D0E8-4D54-A780-976AD13D80BA}" srcOrd="1" destOrd="0" presId="urn:microsoft.com/office/officeart/2008/layout/PictureStrips"/>
    <dgm:cxn modelId="{0661C601-2695-4DA6-BCF6-C3A6A1B5FC64}" type="presParOf" srcId="{713DCAC5-73A2-4EEB-9D48-9B2AB4B058FB}" destId="{90E2678A-6D99-4334-87E7-7BDE5DB4FF4D}" srcOrd="3" destOrd="0" presId="urn:microsoft.com/office/officeart/2008/layout/PictureStrips"/>
    <dgm:cxn modelId="{309799C4-6FFA-48B5-AFA9-61EFDE1642CD}" type="presParOf" srcId="{713DCAC5-73A2-4EEB-9D48-9B2AB4B058FB}" destId="{DAA20D41-D439-4203-9316-A8EAE5000A11}" srcOrd="4" destOrd="0" presId="urn:microsoft.com/office/officeart/2008/layout/PictureStrips"/>
    <dgm:cxn modelId="{14ECAB8C-5AA8-4D65-ABBC-B390B80A04F6}" type="presParOf" srcId="{DAA20D41-D439-4203-9316-A8EAE5000A11}" destId="{60126A2E-CCFC-4551-9FF3-260283BFA8D1}" srcOrd="0" destOrd="0" presId="urn:microsoft.com/office/officeart/2008/layout/PictureStrips"/>
    <dgm:cxn modelId="{B0456575-5173-4901-8B3D-0C0DD07E4175}" type="presParOf" srcId="{DAA20D41-D439-4203-9316-A8EAE5000A11}" destId="{53F5A6AB-F915-4426-95BA-532CC00A9B8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2656CC-98A6-4501-95D1-185D140802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F3C55-4808-4C8B-AE7D-67C1C70F3F8E}">
      <dgm:prSet phldrT="[Текст]" custT="1"/>
      <dgm:spPr/>
      <dgm:t>
        <a:bodyPr/>
        <a:lstStyle/>
        <a:p>
          <a:r>
            <a:rPr lang="ru-RU" sz="3600" dirty="0" smtClean="0">
              <a:latin typeface="Cambria" panose="02040503050406030204" pitchFamily="18" charset="0"/>
            </a:rPr>
            <a:t>Техническое оснащение ППЭ</a:t>
          </a:r>
          <a:endParaRPr lang="ru-RU" sz="3600" dirty="0">
            <a:latin typeface="Cambria" panose="02040503050406030204" pitchFamily="18" charset="0"/>
          </a:endParaRPr>
        </a:p>
      </dgm:t>
    </dgm:pt>
    <dgm:pt modelId="{ACAF374F-32D7-4A49-AF16-F005E898A903}" type="parTrans" cxnId="{BD5E6023-FFAF-4786-A81D-3D70BD91BC1C}">
      <dgm:prSet/>
      <dgm:spPr/>
      <dgm:t>
        <a:bodyPr/>
        <a:lstStyle/>
        <a:p>
          <a:endParaRPr lang="ru-RU"/>
        </a:p>
      </dgm:t>
    </dgm:pt>
    <dgm:pt modelId="{3577AAF8-8A9C-41FD-A6AA-682313AA15F6}" type="sibTrans" cxnId="{BD5E6023-FFAF-4786-A81D-3D70BD91BC1C}">
      <dgm:prSet/>
      <dgm:spPr/>
      <dgm:t>
        <a:bodyPr/>
        <a:lstStyle/>
        <a:p>
          <a:endParaRPr lang="ru-RU"/>
        </a:p>
      </dgm:t>
    </dgm:pt>
    <dgm:pt modelId="{394BC283-1668-49A3-927E-978AD15824D7}">
      <dgm:prSet phldrT="[Текст]"/>
      <dgm:spPr/>
      <dgm:t>
        <a:bodyPr/>
        <a:lstStyle/>
        <a:p>
          <a:r>
            <a:rPr lang="ru-RU" u="sng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Оснащение каждой аудитории ППЭ: </a:t>
          </a:r>
          <a:endParaRPr lang="ru-RU" u="sng" dirty="0">
            <a:latin typeface="Cambria" panose="02040503050406030204" pitchFamily="18" charset="0"/>
          </a:endParaRPr>
        </a:p>
      </dgm:t>
    </dgm:pt>
    <dgm:pt modelId="{41E46BD2-4DE0-4C07-9A1F-70D5803522BE}" type="parTrans" cxnId="{D9CF7837-E36A-43F6-8B97-E1E875E4F2EE}">
      <dgm:prSet/>
      <dgm:spPr/>
      <dgm:t>
        <a:bodyPr/>
        <a:lstStyle/>
        <a:p>
          <a:endParaRPr lang="ru-RU"/>
        </a:p>
      </dgm:t>
    </dgm:pt>
    <dgm:pt modelId="{FA634903-F963-4726-84C0-C2AB94901575}" type="sibTrans" cxnId="{D9CF7837-E36A-43F6-8B97-E1E875E4F2EE}">
      <dgm:prSet/>
      <dgm:spPr/>
      <dgm:t>
        <a:bodyPr/>
        <a:lstStyle/>
        <a:p>
          <a:endParaRPr lang="ru-RU"/>
        </a:p>
      </dgm:t>
    </dgm:pt>
    <dgm:pt modelId="{43BFEB32-A595-4971-8D1E-D69809A924ED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Рабочая станция печати КИМ в аудитории (компьютер), без выхода в сеть Интернет</a:t>
          </a:r>
        </a:p>
      </dgm:t>
    </dgm:pt>
    <dgm:pt modelId="{BEB3A4D9-20FE-4173-B64E-009F27D79CD9}" type="parTrans" cxnId="{583E6FF5-8432-4BCE-A652-100A6C30E5BE}">
      <dgm:prSet/>
      <dgm:spPr/>
      <dgm:t>
        <a:bodyPr/>
        <a:lstStyle/>
        <a:p>
          <a:endParaRPr lang="ru-RU"/>
        </a:p>
      </dgm:t>
    </dgm:pt>
    <dgm:pt modelId="{7C8D8B08-4EFC-4E8D-9B7C-FD893D0F3354}" type="sibTrans" cxnId="{583E6FF5-8432-4BCE-A652-100A6C30E5BE}">
      <dgm:prSet/>
      <dgm:spPr/>
      <dgm:t>
        <a:bodyPr/>
        <a:lstStyle/>
        <a:p>
          <a:endParaRPr lang="ru-RU"/>
        </a:p>
      </dgm:t>
    </dgm:pt>
    <dgm:pt modelId="{34F567D2-DA19-4F75-AD74-CE7EBF1EB4CE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Принтер</a:t>
          </a:r>
        </a:p>
      </dgm:t>
    </dgm:pt>
    <dgm:pt modelId="{4803772B-55CC-46A1-8EB2-CAC87E0A77F4}" type="parTrans" cxnId="{52194A44-F20B-45EE-BDD2-844A441A8F1A}">
      <dgm:prSet/>
      <dgm:spPr/>
      <dgm:t>
        <a:bodyPr/>
        <a:lstStyle/>
        <a:p>
          <a:endParaRPr lang="ru-RU"/>
        </a:p>
      </dgm:t>
    </dgm:pt>
    <dgm:pt modelId="{2B22FCC2-3B1C-4885-82C7-9573E6F90B88}" type="sibTrans" cxnId="{52194A44-F20B-45EE-BDD2-844A441A8F1A}">
      <dgm:prSet/>
      <dgm:spPr/>
      <dgm:t>
        <a:bodyPr/>
        <a:lstStyle/>
        <a:p>
          <a:endParaRPr lang="ru-RU"/>
        </a:p>
      </dgm:t>
    </dgm:pt>
    <dgm:pt modelId="{873A31D6-2111-477E-93A8-2A27EDEBD76B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Картриджи (включая резервные)</a:t>
          </a:r>
        </a:p>
      </dgm:t>
    </dgm:pt>
    <dgm:pt modelId="{D7F53C8E-3A1B-4713-95DB-AB2CD32F4ECE}" type="parTrans" cxnId="{D84B6AD6-3CB9-4D0B-83C2-439301F10FEF}">
      <dgm:prSet/>
      <dgm:spPr/>
      <dgm:t>
        <a:bodyPr/>
        <a:lstStyle/>
        <a:p>
          <a:endParaRPr lang="ru-RU"/>
        </a:p>
      </dgm:t>
    </dgm:pt>
    <dgm:pt modelId="{FAC1086A-A8B4-4AC3-8ABE-6AF576C3916B}" type="sibTrans" cxnId="{D84B6AD6-3CB9-4D0B-83C2-439301F10FEF}">
      <dgm:prSet/>
      <dgm:spPr/>
      <dgm:t>
        <a:bodyPr/>
        <a:lstStyle/>
        <a:p>
          <a:endParaRPr lang="ru-RU"/>
        </a:p>
      </dgm:t>
    </dgm:pt>
    <dgm:pt modelId="{831696CE-74E9-4749-9345-9E9460DAC6B2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Бумага (из расчета 16 листов на каждого участника)</a:t>
          </a:r>
        </a:p>
      </dgm:t>
    </dgm:pt>
    <dgm:pt modelId="{EE123936-E1E2-4401-9121-24EB5831379B}" type="parTrans" cxnId="{69A73AA5-FCEF-482D-8C30-25B74C82D55D}">
      <dgm:prSet/>
      <dgm:spPr/>
      <dgm:t>
        <a:bodyPr/>
        <a:lstStyle/>
        <a:p>
          <a:endParaRPr lang="ru-RU"/>
        </a:p>
      </dgm:t>
    </dgm:pt>
    <dgm:pt modelId="{D293D03C-1E49-4341-AD93-25AA726575CA}" type="sibTrans" cxnId="{69A73AA5-FCEF-482D-8C30-25B74C82D55D}">
      <dgm:prSet/>
      <dgm:spPr/>
      <dgm:t>
        <a:bodyPr/>
        <a:lstStyle/>
        <a:p>
          <a:endParaRPr lang="ru-RU"/>
        </a:p>
      </dgm:t>
    </dgm:pt>
    <dgm:pt modelId="{FFA6D02F-CFC3-48BA-99B1-9342C3A5B77E}">
      <dgm:prSet/>
      <dgm:spPr/>
      <dgm:t>
        <a:bodyPr/>
        <a:lstStyle/>
        <a:p>
          <a:r>
            <a:rPr lang="ru-RU" u="sng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Оснащение штаба ППЭ: </a:t>
          </a:r>
        </a:p>
      </dgm:t>
    </dgm:pt>
    <dgm:pt modelId="{136241A8-3286-4526-8012-98A09DD4879C}" type="parTrans" cxnId="{0989FD3B-8AA8-40B8-87D3-984C915352B0}">
      <dgm:prSet/>
      <dgm:spPr/>
      <dgm:t>
        <a:bodyPr/>
        <a:lstStyle/>
        <a:p>
          <a:endParaRPr lang="ru-RU"/>
        </a:p>
      </dgm:t>
    </dgm:pt>
    <dgm:pt modelId="{B9963070-9B8E-4463-8565-8A64EDFB99F6}" type="sibTrans" cxnId="{0989FD3B-8AA8-40B8-87D3-984C915352B0}">
      <dgm:prSet/>
      <dgm:spPr/>
      <dgm:t>
        <a:bodyPr/>
        <a:lstStyle/>
        <a:p>
          <a:endParaRPr lang="ru-RU"/>
        </a:p>
      </dgm:t>
    </dgm:pt>
    <dgm:pt modelId="{E6A961B6-A3A1-49C7-8D40-A27561C1DF95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Рабочая станция (компьютер) с выходом в сеть Интернет</a:t>
          </a:r>
        </a:p>
      </dgm:t>
    </dgm:pt>
    <dgm:pt modelId="{CC576877-1B46-4030-83C7-C928D6F40A38}" type="parTrans" cxnId="{E2DDD4C3-11FF-47CE-A485-3388AAB8BF99}">
      <dgm:prSet/>
      <dgm:spPr/>
      <dgm:t>
        <a:bodyPr/>
        <a:lstStyle/>
        <a:p>
          <a:endParaRPr lang="ru-RU"/>
        </a:p>
      </dgm:t>
    </dgm:pt>
    <dgm:pt modelId="{8608A4C3-A2E3-4E17-B45F-CF8F7A054647}" type="sibTrans" cxnId="{E2DDD4C3-11FF-47CE-A485-3388AAB8BF99}">
      <dgm:prSet/>
      <dgm:spPr/>
      <dgm:t>
        <a:bodyPr/>
        <a:lstStyle/>
        <a:p>
          <a:endParaRPr lang="ru-RU"/>
        </a:p>
      </dgm:t>
    </dgm:pt>
    <dgm:pt modelId="{AEA85C49-03FA-451D-A6FE-00BCDEC0ADCE}">
      <dgm:prSet/>
      <dgm:spPr/>
      <dgm:t>
        <a:bodyPr/>
        <a:lstStyle/>
        <a:p>
          <a:r>
            <a:rPr lang="ru-RU" dirty="0" err="1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Флеш</a:t>
          </a:r>
          <a:r>
            <a:rPr lang="ru-RU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 – накопители для переноса ключа расшифровки из штаба ППЭ в аудиторию</a:t>
          </a:r>
        </a:p>
      </dgm:t>
    </dgm:pt>
    <dgm:pt modelId="{E75D5FCB-16EC-4FD4-B755-8AEA4D1A6474}" type="parTrans" cxnId="{0CDB38A0-94F6-4292-8457-AA8D331C6ECE}">
      <dgm:prSet/>
      <dgm:spPr/>
      <dgm:t>
        <a:bodyPr/>
        <a:lstStyle/>
        <a:p>
          <a:endParaRPr lang="ru-RU"/>
        </a:p>
      </dgm:t>
    </dgm:pt>
    <dgm:pt modelId="{2D3045A3-2FAB-48C9-B30A-53FE7CF6916B}" type="sibTrans" cxnId="{0CDB38A0-94F6-4292-8457-AA8D331C6ECE}">
      <dgm:prSet/>
      <dgm:spPr/>
      <dgm:t>
        <a:bodyPr/>
        <a:lstStyle/>
        <a:p>
          <a:endParaRPr lang="ru-RU"/>
        </a:p>
      </dgm:t>
    </dgm:pt>
    <dgm:pt modelId="{A39B4EAF-3733-403E-8322-0632D19E3223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Резервный </a:t>
          </a:r>
          <a:r>
            <a:rPr lang="en-US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USB</a:t>
          </a:r>
          <a:r>
            <a:rPr lang="ru-RU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-модем для выхода в сеть Интернет</a:t>
          </a:r>
        </a:p>
      </dgm:t>
    </dgm:pt>
    <dgm:pt modelId="{5491CE32-E73D-4CD3-AF49-001A91630582}" type="parTrans" cxnId="{12A287B6-6A16-4642-BADF-BADCAACFB595}">
      <dgm:prSet/>
      <dgm:spPr/>
      <dgm:t>
        <a:bodyPr/>
        <a:lstStyle/>
        <a:p>
          <a:endParaRPr lang="ru-RU"/>
        </a:p>
      </dgm:t>
    </dgm:pt>
    <dgm:pt modelId="{746F825D-4AFD-4AAA-BCA9-25A63A31B029}" type="sibTrans" cxnId="{12A287B6-6A16-4642-BADF-BADCAACFB595}">
      <dgm:prSet/>
      <dgm:spPr/>
      <dgm:t>
        <a:bodyPr/>
        <a:lstStyle/>
        <a:p>
          <a:endParaRPr lang="ru-RU"/>
        </a:p>
      </dgm:t>
    </dgm:pt>
    <dgm:pt modelId="{11128914-F631-4F89-990A-2CC2D29BA726}">
      <dgm:prSet/>
      <dgm:spPr/>
      <dgm:t>
        <a:bodyPr/>
        <a:lstStyle/>
        <a:p>
          <a:r>
            <a:rPr lang="ru-RU" u="sng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Член ГЭК должен иметь при себе персональный </a:t>
          </a:r>
          <a:r>
            <a:rPr lang="ru-RU" u="sng" dirty="0" err="1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токен</a:t>
          </a:r>
          <a:r>
            <a:rPr lang="ru-RU" u="sng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 (ЭЦП)</a:t>
          </a:r>
        </a:p>
      </dgm:t>
    </dgm:pt>
    <dgm:pt modelId="{A3EA76E9-BAD0-4589-8907-CE6489A08CFF}" type="parTrans" cxnId="{0179D2C2-C2C7-46D9-9A35-2941182EC8F8}">
      <dgm:prSet/>
      <dgm:spPr/>
      <dgm:t>
        <a:bodyPr/>
        <a:lstStyle/>
        <a:p>
          <a:endParaRPr lang="ru-RU"/>
        </a:p>
      </dgm:t>
    </dgm:pt>
    <dgm:pt modelId="{0D9608A5-4D38-47B2-9106-60072C038B91}" type="sibTrans" cxnId="{0179D2C2-C2C7-46D9-9A35-2941182EC8F8}">
      <dgm:prSet/>
      <dgm:spPr/>
      <dgm:t>
        <a:bodyPr/>
        <a:lstStyle/>
        <a:p>
          <a:endParaRPr lang="ru-RU"/>
        </a:p>
      </dgm:t>
    </dgm:pt>
    <dgm:pt modelId="{28B9E652-0982-4689-9D87-528BA572C602}" type="pres">
      <dgm:prSet presAssocID="{5A2656CC-98A6-4501-95D1-185D140802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F616A4-C229-4885-A04B-96A6FF87C39F}" type="pres">
      <dgm:prSet presAssocID="{1D0F3C55-4808-4C8B-AE7D-67C1C70F3F8E}" presName="parentText" presStyleLbl="node1" presStyleIdx="0" presStyleCnt="1" custScaleY="85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97948-5048-409D-852A-BC0AED00779E}" type="pres">
      <dgm:prSet presAssocID="{1D0F3C55-4808-4C8B-AE7D-67C1C70F3F8E}" presName="childText" presStyleLbl="revTx" presStyleIdx="0" presStyleCnt="1" custScaleY="107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C7EFC-221F-4CB0-9651-E52DE42D96D2}" type="presOf" srcId="{E6A961B6-A3A1-49C7-8D40-A27561C1DF95}" destId="{3E697948-5048-409D-852A-BC0AED00779E}" srcOrd="0" destOrd="6" presId="urn:microsoft.com/office/officeart/2005/8/layout/vList2"/>
    <dgm:cxn modelId="{AD3B85D2-373C-4219-87D1-FEFDE193C125}" type="presOf" srcId="{34F567D2-DA19-4F75-AD74-CE7EBF1EB4CE}" destId="{3E697948-5048-409D-852A-BC0AED00779E}" srcOrd="0" destOrd="2" presId="urn:microsoft.com/office/officeart/2005/8/layout/vList2"/>
    <dgm:cxn modelId="{3FDC138C-807D-42C6-B1C6-89177A3829BF}" type="presOf" srcId="{394BC283-1668-49A3-927E-978AD15824D7}" destId="{3E697948-5048-409D-852A-BC0AED00779E}" srcOrd="0" destOrd="0" presId="urn:microsoft.com/office/officeart/2005/8/layout/vList2"/>
    <dgm:cxn modelId="{69A73AA5-FCEF-482D-8C30-25B74C82D55D}" srcId="{394BC283-1668-49A3-927E-978AD15824D7}" destId="{831696CE-74E9-4749-9345-9E9460DAC6B2}" srcOrd="3" destOrd="0" parTransId="{EE123936-E1E2-4401-9121-24EB5831379B}" sibTransId="{D293D03C-1E49-4341-AD93-25AA726575CA}"/>
    <dgm:cxn modelId="{E6A620AD-5F2D-415A-8C77-CCC5B5AC8215}" type="presOf" srcId="{AEA85C49-03FA-451D-A6FE-00BCDEC0ADCE}" destId="{3E697948-5048-409D-852A-BC0AED00779E}" srcOrd="0" destOrd="7" presId="urn:microsoft.com/office/officeart/2005/8/layout/vList2"/>
    <dgm:cxn modelId="{E2DDD4C3-11FF-47CE-A485-3388AAB8BF99}" srcId="{FFA6D02F-CFC3-48BA-99B1-9342C3A5B77E}" destId="{E6A961B6-A3A1-49C7-8D40-A27561C1DF95}" srcOrd="0" destOrd="0" parTransId="{CC576877-1B46-4030-83C7-C928D6F40A38}" sibTransId="{8608A4C3-A2E3-4E17-B45F-CF8F7A054647}"/>
    <dgm:cxn modelId="{324EA72B-BAF6-435A-872F-8437C7C68BCF}" type="presOf" srcId="{A39B4EAF-3733-403E-8322-0632D19E3223}" destId="{3E697948-5048-409D-852A-BC0AED00779E}" srcOrd="0" destOrd="8" presId="urn:microsoft.com/office/officeart/2005/8/layout/vList2"/>
    <dgm:cxn modelId="{52194A44-F20B-45EE-BDD2-844A441A8F1A}" srcId="{394BC283-1668-49A3-927E-978AD15824D7}" destId="{34F567D2-DA19-4F75-AD74-CE7EBF1EB4CE}" srcOrd="1" destOrd="0" parTransId="{4803772B-55CC-46A1-8EB2-CAC87E0A77F4}" sibTransId="{2B22FCC2-3B1C-4885-82C7-9573E6F90B88}"/>
    <dgm:cxn modelId="{0CDB38A0-94F6-4292-8457-AA8D331C6ECE}" srcId="{FFA6D02F-CFC3-48BA-99B1-9342C3A5B77E}" destId="{AEA85C49-03FA-451D-A6FE-00BCDEC0ADCE}" srcOrd="1" destOrd="0" parTransId="{E75D5FCB-16EC-4FD4-B755-8AEA4D1A6474}" sibTransId="{2D3045A3-2FAB-48C9-B30A-53FE7CF6916B}"/>
    <dgm:cxn modelId="{998257A0-5B5C-49EC-9E4C-9D93614A4632}" type="presOf" srcId="{873A31D6-2111-477E-93A8-2A27EDEBD76B}" destId="{3E697948-5048-409D-852A-BC0AED00779E}" srcOrd="0" destOrd="3" presId="urn:microsoft.com/office/officeart/2005/8/layout/vList2"/>
    <dgm:cxn modelId="{A42D5CD6-73D8-455B-9F69-45839B7AEBFF}" type="presOf" srcId="{11128914-F631-4F89-990A-2CC2D29BA726}" destId="{3E697948-5048-409D-852A-BC0AED00779E}" srcOrd="0" destOrd="9" presId="urn:microsoft.com/office/officeart/2005/8/layout/vList2"/>
    <dgm:cxn modelId="{D9CF7837-E36A-43F6-8B97-E1E875E4F2EE}" srcId="{1D0F3C55-4808-4C8B-AE7D-67C1C70F3F8E}" destId="{394BC283-1668-49A3-927E-978AD15824D7}" srcOrd="0" destOrd="0" parTransId="{41E46BD2-4DE0-4C07-9A1F-70D5803522BE}" sibTransId="{FA634903-F963-4726-84C0-C2AB94901575}"/>
    <dgm:cxn modelId="{A6C834BA-6B4A-4530-A392-2859ED2993F0}" type="presOf" srcId="{43BFEB32-A595-4971-8D1E-D69809A924ED}" destId="{3E697948-5048-409D-852A-BC0AED00779E}" srcOrd="0" destOrd="1" presId="urn:microsoft.com/office/officeart/2005/8/layout/vList2"/>
    <dgm:cxn modelId="{12A287B6-6A16-4642-BADF-BADCAACFB595}" srcId="{FFA6D02F-CFC3-48BA-99B1-9342C3A5B77E}" destId="{A39B4EAF-3733-403E-8322-0632D19E3223}" srcOrd="2" destOrd="0" parTransId="{5491CE32-E73D-4CD3-AF49-001A91630582}" sibTransId="{746F825D-4AFD-4AAA-BCA9-25A63A31B029}"/>
    <dgm:cxn modelId="{9F8B8B78-FE0D-42B3-BA63-68A0CF531711}" type="presOf" srcId="{FFA6D02F-CFC3-48BA-99B1-9342C3A5B77E}" destId="{3E697948-5048-409D-852A-BC0AED00779E}" srcOrd="0" destOrd="5" presId="urn:microsoft.com/office/officeart/2005/8/layout/vList2"/>
    <dgm:cxn modelId="{0989FD3B-8AA8-40B8-87D3-984C915352B0}" srcId="{1D0F3C55-4808-4C8B-AE7D-67C1C70F3F8E}" destId="{FFA6D02F-CFC3-48BA-99B1-9342C3A5B77E}" srcOrd="1" destOrd="0" parTransId="{136241A8-3286-4526-8012-98A09DD4879C}" sibTransId="{B9963070-9B8E-4463-8565-8A64EDFB99F6}"/>
    <dgm:cxn modelId="{5217F88F-17A5-4000-AC90-BCEBDD006065}" type="presOf" srcId="{1D0F3C55-4808-4C8B-AE7D-67C1C70F3F8E}" destId="{73F616A4-C229-4885-A04B-96A6FF87C39F}" srcOrd="0" destOrd="0" presId="urn:microsoft.com/office/officeart/2005/8/layout/vList2"/>
    <dgm:cxn modelId="{DFB04EEC-E36D-44BC-B257-2F20B12CB187}" type="presOf" srcId="{5A2656CC-98A6-4501-95D1-185D140802E6}" destId="{28B9E652-0982-4689-9D87-528BA572C602}" srcOrd="0" destOrd="0" presId="urn:microsoft.com/office/officeart/2005/8/layout/vList2"/>
    <dgm:cxn modelId="{0179D2C2-C2C7-46D9-9A35-2941182EC8F8}" srcId="{1D0F3C55-4808-4C8B-AE7D-67C1C70F3F8E}" destId="{11128914-F631-4F89-990A-2CC2D29BA726}" srcOrd="2" destOrd="0" parTransId="{A3EA76E9-BAD0-4589-8907-CE6489A08CFF}" sibTransId="{0D9608A5-4D38-47B2-9106-60072C038B91}"/>
    <dgm:cxn modelId="{D84B6AD6-3CB9-4D0B-83C2-439301F10FEF}" srcId="{394BC283-1668-49A3-927E-978AD15824D7}" destId="{873A31D6-2111-477E-93A8-2A27EDEBD76B}" srcOrd="2" destOrd="0" parTransId="{D7F53C8E-3A1B-4713-95DB-AB2CD32F4ECE}" sibTransId="{FAC1086A-A8B4-4AC3-8ABE-6AF576C3916B}"/>
    <dgm:cxn modelId="{BD5E6023-FFAF-4786-A81D-3D70BD91BC1C}" srcId="{5A2656CC-98A6-4501-95D1-185D140802E6}" destId="{1D0F3C55-4808-4C8B-AE7D-67C1C70F3F8E}" srcOrd="0" destOrd="0" parTransId="{ACAF374F-32D7-4A49-AF16-F005E898A903}" sibTransId="{3577AAF8-8A9C-41FD-A6AA-682313AA15F6}"/>
    <dgm:cxn modelId="{583E6FF5-8432-4BCE-A652-100A6C30E5BE}" srcId="{394BC283-1668-49A3-927E-978AD15824D7}" destId="{43BFEB32-A595-4971-8D1E-D69809A924ED}" srcOrd="0" destOrd="0" parTransId="{BEB3A4D9-20FE-4173-B64E-009F27D79CD9}" sibTransId="{7C8D8B08-4EFC-4E8D-9B7C-FD893D0F3354}"/>
    <dgm:cxn modelId="{CE3F8545-0D82-4D12-9F27-FA11D3DCFAFE}" type="presOf" srcId="{831696CE-74E9-4749-9345-9E9460DAC6B2}" destId="{3E697948-5048-409D-852A-BC0AED00779E}" srcOrd="0" destOrd="4" presId="urn:microsoft.com/office/officeart/2005/8/layout/vList2"/>
    <dgm:cxn modelId="{C786178D-80F2-48F3-A218-2C4303B99B3F}" type="presParOf" srcId="{28B9E652-0982-4689-9D87-528BA572C602}" destId="{73F616A4-C229-4885-A04B-96A6FF87C39F}" srcOrd="0" destOrd="0" presId="urn:microsoft.com/office/officeart/2005/8/layout/vList2"/>
    <dgm:cxn modelId="{55A7EA0D-101A-4E04-B956-36C776C60F16}" type="presParOf" srcId="{28B9E652-0982-4689-9D87-528BA572C602}" destId="{3E697948-5048-409D-852A-BC0AED00779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82944F-A6A8-4912-8F28-AD28D26F17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58C23F-8EF7-4B37-8232-69F3F7FB4BF7}">
      <dgm:prSet phldrT="[Текст]" custT="1"/>
      <dgm:spPr/>
      <dgm:t>
        <a:bodyPr/>
        <a:lstStyle/>
        <a:p>
          <a:r>
            <a:rPr lang="ru-RU" sz="2400" dirty="0" smtClean="0">
              <a:latin typeface="Cambria" panose="02040503050406030204" pitchFamily="18" charset="0"/>
            </a:rPr>
            <a:t>РЦОИ г. Хабаровск</a:t>
          </a:r>
          <a:endParaRPr lang="ru-RU" sz="2400" dirty="0">
            <a:latin typeface="Cambria" panose="02040503050406030204" pitchFamily="18" charset="0"/>
          </a:endParaRPr>
        </a:p>
      </dgm:t>
    </dgm:pt>
    <dgm:pt modelId="{225A40F1-6C8F-446A-B13B-248A0DF2CB4D}" type="parTrans" cxnId="{BCEC26D3-E865-40ED-8E7D-2947028C9789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1664D48C-BE0D-4482-9A88-1DADB4C7C76B}" type="sibTrans" cxnId="{BCEC26D3-E865-40ED-8E7D-2947028C9789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1AD74D3-1993-4239-A2EF-EB8801B36651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Cambria" panose="02040503050406030204" pitchFamily="18" charset="0"/>
            </a:rPr>
            <a:t>ППОИ </a:t>
          </a:r>
          <a:br>
            <a:rPr lang="ru-RU" sz="2400" dirty="0" smtClean="0">
              <a:latin typeface="Cambria" panose="02040503050406030204" pitchFamily="18" charset="0"/>
            </a:rPr>
          </a:br>
          <a:r>
            <a:rPr lang="ru-RU" sz="2400" dirty="0" smtClean="0">
              <a:latin typeface="Cambria" panose="02040503050406030204" pitchFamily="18" charset="0"/>
            </a:rPr>
            <a:t>г. Комсомольск-на-Амуре</a:t>
          </a:r>
          <a:endParaRPr lang="ru-RU" sz="2400" dirty="0">
            <a:latin typeface="Cambria" panose="02040503050406030204" pitchFamily="18" charset="0"/>
          </a:endParaRPr>
        </a:p>
      </dgm:t>
    </dgm:pt>
    <dgm:pt modelId="{03480FA4-70FF-4F0B-A87C-54C4D4D782AE}" type="parTrans" cxnId="{0B928C8B-4EB1-4C5D-BBBC-A9FDE11882F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A6EFA342-11CD-4253-A04D-0BDDCC3D4B64}" type="sibTrans" cxnId="{0B928C8B-4EB1-4C5D-BBBC-A9FDE11882F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779E333-3B8B-42F9-8943-FEE9D937CCC5}">
      <dgm:prSet custT="1"/>
      <dgm:spPr/>
      <dgm:t>
        <a:bodyPr anchor="ctr"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>
              <a:latin typeface="Cambria" panose="02040503050406030204" pitchFamily="18" charset="0"/>
            </a:rPr>
            <a:t> г. Хабаровск; </a:t>
          </a:r>
          <a:endParaRPr lang="ru-RU" sz="1800" dirty="0">
            <a:latin typeface="Cambria" panose="02040503050406030204" pitchFamily="18" charset="0"/>
          </a:endParaRPr>
        </a:p>
      </dgm:t>
    </dgm:pt>
    <dgm:pt modelId="{1465D025-9424-49A7-B9D0-455E2F153120}" type="parTrans" cxnId="{031367CF-B2C7-4ED8-901B-71E1FF0CB1AF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2EA67745-870D-4902-92A4-D006BBC08330}" type="sibTrans" cxnId="{031367CF-B2C7-4ED8-901B-71E1FF0CB1AF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C84C4A1D-4594-4BF0-B2DF-CD78078BE4E8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Амурский район (3 ППЭ);</a:t>
          </a:r>
          <a:endParaRPr lang="ru-RU" dirty="0">
            <a:latin typeface="Cambria" panose="02040503050406030204" pitchFamily="18" charset="0"/>
          </a:endParaRPr>
        </a:p>
      </dgm:t>
    </dgm:pt>
    <dgm:pt modelId="{4629ED0C-B56C-435E-857C-54597727F553}" type="parTrans" cxnId="{2A8770ED-B64A-4F64-BED5-181DC3CB720B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206F580A-571A-4C18-97F9-EE88254322FB}" type="sibTrans" cxnId="{2A8770ED-B64A-4F64-BED5-181DC3CB720B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CBB6267B-991C-4651-87DF-C2713403A3F8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г. Комсомольск-на-Амуре;</a:t>
          </a:r>
          <a:endParaRPr lang="ru-RU" dirty="0">
            <a:latin typeface="Cambria" panose="02040503050406030204" pitchFamily="18" charset="0"/>
          </a:endParaRPr>
        </a:p>
      </dgm:t>
    </dgm:pt>
    <dgm:pt modelId="{44256BC8-5758-4893-90BC-109120EBBF35}" type="parTrans" cxnId="{B4521AB4-A9CE-46EC-8E73-5FFF8BFFD599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A8CE4AE3-2B52-4CD7-A0D5-59946917BCBC}" type="sibTrans" cxnId="{B4521AB4-A9CE-46EC-8E73-5FFF8BFFD599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A71E5762-ECCE-447F-9763-67AA9592AAEC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Комсомольский район.</a:t>
          </a:r>
          <a:endParaRPr lang="ru-RU" dirty="0">
            <a:latin typeface="Cambria" panose="02040503050406030204" pitchFamily="18" charset="0"/>
          </a:endParaRPr>
        </a:p>
      </dgm:t>
    </dgm:pt>
    <dgm:pt modelId="{1C7CAFF2-5CAD-45DE-965D-7B8433D578FC}" type="parTrans" cxnId="{9B9043CB-9178-4ABB-B545-39459589736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5C21ED10-E19F-478F-8980-7C2844FD0F2E}" type="sibTrans" cxnId="{9B9043CB-9178-4ABB-B545-39459589736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60C778B-7DA6-4359-92AB-02B7A0A41D7B}">
      <dgm:prSet custT="1"/>
      <dgm:spPr/>
      <dgm:t>
        <a:bodyPr anchor="ctr"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>
              <a:latin typeface="Cambria" panose="02040503050406030204" pitchFamily="18" charset="0"/>
            </a:rPr>
            <a:t> </a:t>
          </a:r>
          <a:r>
            <a:rPr lang="ru-RU" sz="1800" dirty="0" err="1" smtClean="0">
              <a:latin typeface="Cambria" panose="02040503050406030204" pitchFamily="18" charset="0"/>
            </a:rPr>
            <a:t>Бикинский</a:t>
          </a:r>
          <a:r>
            <a:rPr lang="ru-RU" sz="1800" dirty="0" smtClean="0">
              <a:latin typeface="Cambria" panose="02040503050406030204" pitchFamily="18" charset="0"/>
            </a:rPr>
            <a:t> район;</a:t>
          </a:r>
          <a:endParaRPr lang="ru-RU" sz="1800" dirty="0">
            <a:latin typeface="Cambria" panose="02040503050406030204" pitchFamily="18" charset="0"/>
          </a:endParaRPr>
        </a:p>
      </dgm:t>
    </dgm:pt>
    <dgm:pt modelId="{1F11D505-7C39-49CA-AF93-020A57D01615}" type="parTrans" cxnId="{A98DF82D-C17C-4BE5-B8D7-C23F9F41922D}">
      <dgm:prSet/>
      <dgm:spPr/>
      <dgm:t>
        <a:bodyPr/>
        <a:lstStyle/>
        <a:p>
          <a:endParaRPr lang="ru-RU"/>
        </a:p>
      </dgm:t>
    </dgm:pt>
    <dgm:pt modelId="{514029EA-75AF-4302-AE93-6D991D44491F}" type="sibTrans" cxnId="{A98DF82D-C17C-4BE5-B8D7-C23F9F41922D}">
      <dgm:prSet/>
      <dgm:spPr/>
      <dgm:t>
        <a:bodyPr/>
        <a:lstStyle/>
        <a:p>
          <a:endParaRPr lang="ru-RU"/>
        </a:p>
      </dgm:t>
    </dgm:pt>
    <dgm:pt modelId="{17E2169E-3159-49B6-9984-E975C5643E77}">
      <dgm:prSet custT="1"/>
      <dgm:spPr/>
      <dgm:t>
        <a:bodyPr anchor="ctr"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>
              <a:latin typeface="Cambria" panose="02040503050406030204" pitchFamily="18" charset="0"/>
            </a:rPr>
            <a:t> Хабаровский район; </a:t>
          </a:r>
          <a:endParaRPr lang="ru-RU" sz="1800" dirty="0">
            <a:latin typeface="Cambria" panose="02040503050406030204" pitchFamily="18" charset="0"/>
          </a:endParaRPr>
        </a:p>
      </dgm:t>
    </dgm:pt>
    <dgm:pt modelId="{51D40FCB-AEBB-475F-829B-46E7B65A0B77}" type="parTrans" cxnId="{5571F066-82F7-4164-8875-C5B7C829B344}">
      <dgm:prSet/>
      <dgm:spPr/>
      <dgm:t>
        <a:bodyPr/>
        <a:lstStyle/>
        <a:p>
          <a:endParaRPr lang="ru-RU"/>
        </a:p>
      </dgm:t>
    </dgm:pt>
    <dgm:pt modelId="{D84BB559-70C3-4AF3-BC50-066787110515}" type="sibTrans" cxnId="{5571F066-82F7-4164-8875-C5B7C829B344}">
      <dgm:prSet/>
      <dgm:spPr/>
      <dgm:t>
        <a:bodyPr/>
        <a:lstStyle/>
        <a:p>
          <a:endParaRPr lang="ru-RU"/>
        </a:p>
      </dgm:t>
    </dgm:pt>
    <dgm:pt modelId="{890C4E91-9E85-4FC9-B269-4C8FCD767DD0}">
      <dgm:prSet custT="1"/>
      <dgm:spPr/>
      <dgm:t>
        <a:bodyPr anchor="ctr"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>
              <a:latin typeface="Cambria" panose="02040503050406030204" pitchFamily="18" charset="0"/>
            </a:rPr>
            <a:t> район имени Лазо;</a:t>
          </a:r>
          <a:endParaRPr lang="ru-RU" sz="1800" dirty="0">
            <a:latin typeface="Cambria" panose="02040503050406030204" pitchFamily="18" charset="0"/>
          </a:endParaRPr>
        </a:p>
      </dgm:t>
    </dgm:pt>
    <dgm:pt modelId="{4A48AFC3-7E31-4230-95BA-90DF6A6623BB}" type="parTrans" cxnId="{0818B8F9-19E4-4561-B3A6-047410638EBE}">
      <dgm:prSet/>
      <dgm:spPr/>
      <dgm:t>
        <a:bodyPr/>
        <a:lstStyle/>
        <a:p>
          <a:endParaRPr lang="ru-RU"/>
        </a:p>
      </dgm:t>
    </dgm:pt>
    <dgm:pt modelId="{7D489E2E-94F2-4620-B815-9217608C48C8}" type="sibTrans" cxnId="{0818B8F9-19E4-4561-B3A6-047410638EBE}">
      <dgm:prSet/>
      <dgm:spPr/>
      <dgm:t>
        <a:bodyPr/>
        <a:lstStyle/>
        <a:p>
          <a:endParaRPr lang="ru-RU"/>
        </a:p>
      </dgm:t>
    </dgm:pt>
    <dgm:pt modelId="{7393E75E-9AFC-4635-947B-A31BFD1A1F94}">
      <dgm:prSet custT="1"/>
      <dgm:spPr/>
      <dgm:t>
        <a:bodyPr anchor="ctr"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>
              <a:latin typeface="Cambria" panose="02040503050406030204" pitchFamily="18" charset="0"/>
            </a:rPr>
            <a:t> Вяземский район.</a:t>
          </a:r>
          <a:endParaRPr lang="ru-RU" sz="1800" dirty="0">
            <a:latin typeface="Cambria" panose="02040503050406030204" pitchFamily="18" charset="0"/>
          </a:endParaRPr>
        </a:p>
      </dgm:t>
    </dgm:pt>
    <dgm:pt modelId="{7DCDBB27-B021-47AB-A262-D05B8C3A3CBB}" type="parTrans" cxnId="{E1CA9F7F-F55D-440D-91B7-8B1730C2EA21}">
      <dgm:prSet/>
      <dgm:spPr/>
      <dgm:t>
        <a:bodyPr/>
        <a:lstStyle/>
        <a:p>
          <a:endParaRPr lang="ru-RU"/>
        </a:p>
      </dgm:t>
    </dgm:pt>
    <dgm:pt modelId="{CCD88BCB-826E-4299-B1CB-8D310C00BB74}" type="sibTrans" cxnId="{E1CA9F7F-F55D-440D-91B7-8B1730C2EA21}">
      <dgm:prSet/>
      <dgm:spPr/>
      <dgm:t>
        <a:bodyPr/>
        <a:lstStyle/>
        <a:p>
          <a:endParaRPr lang="ru-RU"/>
        </a:p>
      </dgm:t>
    </dgm:pt>
    <dgm:pt modelId="{8DAE49C7-E3EE-45B5-854E-D44EC8ECBDFF}" type="pres">
      <dgm:prSet presAssocID="{5382944F-A6A8-4912-8F28-AD28D26F17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209427-81AA-4115-B059-7EBA2E44A6FD}" type="pres">
      <dgm:prSet presAssocID="{C758C23F-8EF7-4B37-8232-69F3F7FB4BF7}" presName="parentLin" presStyleCnt="0"/>
      <dgm:spPr/>
    </dgm:pt>
    <dgm:pt modelId="{AE4A0D59-088C-4A2B-8D84-296934C7292F}" type="pres">
      <dgm:prSet presAssocID="{C758C23F-8EF7-4B37-8232-69F3F7FB4BF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33EB1BF-5D5B-4844-9656-E016A014DFE1}" type="pres">
      <dgm:prSet presAssocID="{C758C23F-8EF7-4B37-8232-69F3F7FB4BF7}" presName="parentText" presStyleLbl="node1" presStyleIdx="0" presStyleCnt="2" custScaleY="132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4AD84-4A4C-4D0F-B981-CB8D7281E810}" type="pres">
      <dgm:prSet presAssocID="{C758C23F-8EF7-4B37-8232-69F3F7FB4BF7}" presName="negativeSpace" presStyleCnt="0"/>
      <dgm:spPr/>
    </dgm:pt>
    <dgm:pt modelId="{B8694F85-98FC-422C-A97C-9C2E04F050A6}" type="pres">
      <dgm:prSet presAssocID="{C758C23F-8EF7-4B37-8232-69F3F7FB4BF7}" presName="childText" presStyleLbl="conFgAcc1" presStyleIdx="0" presStyleCnt="2" custLinFactNeighborY="65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FA8A8-2FDE-4350-BE43-2B76B8C2BE3B}" type="pres">
      <dgm:prSet presAssocID="{1664D48C-BE0D-4482-9A88-1DADB4C7C76B}" presName="spaceBetweenRectangles" presStyleCnt="0"/>
      <dgm:spPr/>
    </dgm:pt>
    <dgm:pt modelId="{730E50D1-AF33-4DF6-A8ED-C0030CAD2BD2}" type="pres">
      <dgm:prSet presAssocID="{B1AD74D3-1993-4239-A2EF-EB8801B36651}" presName="parentLin" presStyleCnt="0"/>
      <dgm:spPr/>
    </dgm:pt>
    <dgm:pt modelId="{2F622E6A-A609-432E-8D09-4023DF948527}" type="pres">
      <dgm:prSet presAssocID="{B1AD74D3-1993-4239-A2EF-EB8801B3665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CA1A8F1-5C5D-4158-80E0-EEFA9C12997C}" type="pres">
      <dgm:prSet presAssocID="{B1AD74D3-1993-4239-A2EF-EB8801B36651}" presName="parentText" presStyleLbl="node1" presStyleIdx="1" presStyleCnt="2" custScaleX="136065" custScaleY="128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0B3E5-5DE3-4E5F-B4E1-AF4C35962B3E}" type="pres">
      <dgm:prSet presAssocID="{B1AD74D3-1993-4239-A2EF-EB8801B36651}" presName="negativeSpace" presStyleCnt="0"/>
      <dgm:spPr/>
    </dgm:pt>
    <dgm:pt modelId="{C8C603D1-E818-4DD3-880F-A21455979E0F}" type="pres">
      <dgm:prSet presAssocID="{B1AD74D3-1993-4239-A2EF-EB8801B366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84172-32CD-4B52-9C59-EC1091EF9220}" type="presOf" srcId="{17E2169E-3159-49B6-9984-E975C5643E77}" destId="{B8694F85-98FC-422C-A97C-9C2E04F050A6}" srcOrd="0" destOrd="1" presId="urn:microsoft.com/office/officeart/2005/8/layout/list1"/>
    <dgm:cxn modelId="{B116D435-8151-4CB5-A84E-FDAE0CCD1693}" type="presOf" srcId="{960C778B-7DA6-4359-92AB-02B7A0A41D7B}" destId="{B8694F85-98FC-422C-A97C-9C2E04F050A6}" srcOrd="0" destOrd="3" presId="urn:microsoft.com/office/officeart/2005/8/layout/list1"/>
    <dgm:cxn modelId="{9391B8C0-C0DD-413F-8446-0837EEAEDF8B}" type="presOf" srcId="{B1AD74D3-1993-4239-A2EF-EB8801B36651}" destId="{2CA1A8F1-5C5D-4158-80E0-EEFA9C12997C}" srcOrd="1" destOrd="0" presId="urn:microsoft.com/office/officeart/2005/8/layout/list1"/>
    <dgm:cxn modelId="{A073883D-BC55-4BC6-BC4D-CD1FA63310C6}" type="presOf" srcId="{A71E5762-ECCE-447F-9763-67AA9592AAEC}" destId="{C8C603D1-E818-4DD3-880F-A21455979E0F}" srcOrd="0" destOrd="2" presId="urn:microsoft.com/office/officeart/2005/8/layout/list1"/>
    <dgm:cxn modelId="{14E99513-D25A-4616-8BD0-E36ED8391D46}" type="presOf" srcId="{C84C4A1D-4594-4BF0-B2DF-CD78078BE4E8}" destId="{C8C603D1-E818-4DD3-880F-A21455979E0F}" srcOrd="0" destOrd="0" presId="urn:microsoft.com/office/officeart/2005/8/layout/list1"/>
    <dgm:cxn modelId="{2A8770ED-B64A-4F64-BED5-181DC3CB720B}" srcId="{B1AD74D3-1993-4239-A2EF-EB8801B36651}" destId="{C84C4A1D-4594-4BF0-B2DF-CD78078BE4E8}" srcOrd="0" destOrd="0" parTransId="{4629ED0C-B56C-435E-857C-54597727F553}" sibTransId="{206F580A-571A-4C18-97F9-EE88254322FB}"/>
    <dgm:cxn modelId="{0818B8F9-19E4-4561-B3A6-047410638EBE}" srcId="{C758C23F-8EF7-4B37-8232-69F3F7FB4BF7}" destId="{890C4E91-9E85-4FC9-B269-4C8FCD767DD0}" srcOrd="2" destOrd="0" parTransId="{4A48AFC3-7E31-4230-95BA-90DF6A6623BB}" sibTransId="{7D489E2E-94F2-4620-B815-9217608C48C8}"/>
    <dgm:cxn modelId="{43A2EA2D-CF93-4C39-8638-DADE3B53800F}" type="presOf" srcId="{890C4E91-9E85-4FC9-B269-4C8FCD767DD0}" destId="{B8694F85-98FC-422C-A97C-9C2E04F050A6}" srcOrd="0" destOrd="2" presId="urn:microsoft.com/office/officeart/2005/8/layout/list1"/>
    <dgm:cxn modelId="{0300D805-7BE4-4FE3-AD0B-0587D0799FBF}" type="presOf" srcId="{5382944F-A6A8-4912-8F28-AD28D26F1733}" destId="{8DAE49C7-E3EE-45B5-854E-D44EC8ECBDFF}" srcOrd="0" destOrd="0" presId="urn:microsoft.com/office/officeart/2005/8/layout/list1"/>
    <dgm:cxn modelId="{031367CF-B2C7-4ED8-901B-71E1FF0CB1AF}" srcId="{C758C23F-8EF7-4B37-8232-69F3F7FB4BF7}" destId="{D779E333-3B8B-42F9-8943-FEE9D937CCC5}" srcOrd="0" destOrd="0" parTransId="{1465D025-9424-49A7-B9D0-455E2F153120}" sibTransId="{2EA67745-870D-4902-92A4-D006BBC08330}"/>
    <dgm:cxn modelId="{754F7100-3581-4FF9-825F-4F532141E278}" type="presOf" srcId="{C758C23F-8EF7-4B37-8232-69F3F7FB4BF7}" destId="{833EB1BF-5D5B-4844-9656-E016A014DFE1}" srcOrd="1" destOrd="0" presId="urn:microsoft.com/office/officeart/2005/8/layout/list1"/>
    <dgm:cxn modelId="{A4542B33-D4EE-486E-878A-04BA82C32CD3}" type="presOf" srcId="{D779E333-3B8B-42F9-8943-FEE9D937CCC5}" destId="{B8694F85-98FC-422C-A97C-9C2E04F050A6}" srcOrd="0" destOrd="0" presId="urn:microsoft.com/office/officeart/2005/8/layout/list1"/>
    <dgm:cxn modelId="{E1CA9F7F-F55D-440D-91B7-8B1730C2EA21}" srcId="{C758C23F-8EF7-4B37-8232-69F3F7FB4BF7}" destId="{7393E75E-9AFC-4635-947B-A31BFD1A1F94}" srcOrd="4" destOrd="0" parTransId="{7DCDBB27-B021-47AB-A262-D05B8C3A3CBB}" sibTransId="{CCD88BCB-826E-4299-B1CB-8D310C00BB74}"/>
    <dgm:cxn modelId="{BCEC26D3-E865-40ED-8E7D-2947028C9789}" srcId="{5382944F-A6A8-4912-8F28-AD28D26F1733}" destId="{C758C23F-8EF7-4B37-8232-69F3F7FB4BF7}" srcOrd="0" destOrd="0" parTransId="{225A40F1-6C8F-446A-B13B-248A0DF2CB4D}" sibTransId="{1664D48C-BE0D-4482-9A88-1DADB4C7C76B}"/>
    <dgm:cxn modelId="{B4521AB4-A9CE-46EC-8E73-5FFF8BFFD599}" srcId="{B1AD74D3-1993-4239-A2EF-EB8801B36651}" destId="{CBB6267B-991C-4651-87DF-C2713403A3F8}" srcOrd="1" destOrd="0" parTransId="{44256BC8-5758-4893-90BC-109120EBBF35}" sibTransId="{A8CE4AE3-2B52-4CD7-A0D5-59946917BCBC}"/>
    <dgm:cxn modelId="{9C1E33A1-C89D-4C43-BD8B-6B206DE398A2}" type="presOf" srcId="{B1AD74D3-1993-4239-A2EF-EB8801B36651}" destId="{2F622E6A-A609-432E-8D09-4023DF948527}" srcOrd="0" destOrd="0" presId="urn:microsoft.com/office/officeart/2005/8/layout/list1"/>
    <dgm:cxn modelId="{9B9043CB-9178-4ABB-B545-394595897365}" srcId="{B1AD74D3-1993-4239-A2EF-EB8801B36651}" destId="{A71E5762-ECCE-447F-9763-67AA9592AAEC}" srcOrd="2" destOrd="0" parTransId="{1C7CAFF2-5CAD-45DE-965D-7B8433D578FC}" sibTransId="{5C21ED10-E19F-478F-8980-7C2844FD0F2E}"/>
    <dgm:cxn modelId="{6ACC95DA-8062-4A38-AF38-5A82033A5183}" type="presOf" srcId="{CBB6267B-991C-4651-87DF-C2713403A3F8}" destId="{C8C603D1-E818-4DD3-880F-A21455979E0F}" srcOrd="0" destOrd="1" presId="urn:microsoft.com/office/officeart/2005/8/layout/list1"/>
    <dgm:cxn modelId="{0B928C8B-4EB1-4C5D-BBBC-A9FDE11882F8}" srcId="{5382944F-A6A8-4912-8F28-AD28D26F1733}" destId="{B1AD74D3-1993-4239-A2EF-EB8801B36651}" srcOrd="1" destOrd="0" parTransId="{03480FA4-70FF-4F0B-A87C-54C4D4D782AE}" sibTransId="{A6EFA342-11CD-4253-A04D-0BDDCC3D4B64}"/>
    <dgm:cxn modelId="{A98DF82D-C17C-4BE5-B8D7-C23F9F41922D}" srcId="{C758C23F-8EF7-4B37-8232-69F3F7FB4BF7}" destId="{960C778B-7DA6-4359-92AB-02B7A0A41D7B}" srcOrd="3" destOrd="0" parTransId="{1F11D505-7C39-49CA-AF93-020A57D01615}" sibTransId="{514029EA-75AF-4302-AE93-6D991D44491F}"/>
    <dgm:cxn modelId="{5571F066-82F7-4164-8875-C5B7C829B344}" srcId="{C758C23F-8EF7-4B37-8232-69F3F7FB4BF7}" destId="{17E2169E-3159-49B6-9984-E975C5643E77}" srcOrd="1" destOrd="0" parTransId="{51D40FCB-AEBB-475F-829B-46E7B65A0B77}" sibTransId="{D84BB559-70C3-4AF3-BC50-066787110515}"/>
    <dgm:cxn modelId="{61DA6742-8A7C-4A94-96B5-24ABBDABDCAC}" type="presOf" srcId="{7393E75E-9AFC-4635-947B-A31BFD1A1F94}" destId="{B8694F85-98FC-422C-A97C-9C2E04F050A6}" srcOrd="0" destOrd="4" presId="urn:microsoft.com/office/officeart/2005/8/layout/list1"/>
    <dgm:cxn modelId="{D780EFA1-AFF4-4DC2-A14B-891B86B86CEB}" type="presOf" srcId="{C758C23F-8EF7-4B37-8232-69F3F7FB4BF7}" destId="{AE4A0D59-088C-4A2B-8D84-296934C7292F}" srcOrd="0" destOrd="0" presId="urn:microsoft.com/office/officeart/2005/8/layout/list1"/>
    <dgm:cxn modelId="{6C611492-0DED-4054-8BD4-E8FC695EB682}" type="presParOf" srcId="{8DAE49C7-E3EE-45B5-854E-D44EC8ECBDFF}" destId="{82209427-81AA-4115-B059-7EBA2E44A6FD}" srcOrd="0" destOrd="0" presId="urn:microsoft.com/office/officeart/2005/8/layout/list1"/>
    <dgm:cxn modelId="{B9181F02-9ACB-4BBB-950E-04C2F575C3BE}" type="presParOf" srcId="{82209427-81AA-4115-B059-7EBA2E44A6FD}" destId="{AE4A0D59-088C-4A2B-8D84-296934C7292F}" srcOrd="0" destOrd="0" presId="urn:microsoft.com/office/officeart/2005/8/layout/list1"/>
    <dgm:cxn modelId="{41349E34-867F-41AD-8FF5-7C05A4F13319}" type="presParOf" srcId="{82209427-81AA-4115-B059-7EBA2E44A6FD}" destId="{833EB1BF-5D5B-4844-9656-E016A014DFE1}" srcOrd="1" destOrd="0" presId="urn:microsoft.com/office/officeart/2005/8/layout/list1"/>
    <dgm:cxn modelId="{FC00D6B7-08E3-4C1E-9968-8B6A0C0DB89B}" type="presParOf" srcId="{8DAE49C7-E3EE-45B5-854E-D44EC8ECBDFF}" destId="{9334AD84-4A4C-4D0F-B981-CB8D7281E810}" srcOrd="1" destOrd="0" presId="urn:microsoft.com/office/officeart/2005/8/layout/list1"/>
    <dgm:cxn modelId="{9744A2DC-AEF1-4807-AB6B-B40521210365}" type="presParOf" srcId="{8DAE49C7-E3EE-45B5-854E-D44EC8ECBDFF}" destId="{B8694F85-98FC-422C-A97C-9C2E04F050A6}" srcOrd="2" destOrd="0" presId="urn:microsoft.com/office/officeart/2005/8/layout/list1"/>
    <dgm:cxn modelId="{C1DB8135-92A8-4B8F-AF00-42157A017D52}" type="presParOf" srcId="{8DAE49C7-E3EE-45B5-854E-D44EC8ECBDFF}" destId="{810FA8A8-2FDE-4350-BE43-2B76B8C2BE3B}" srcOrd="3" destOrd="0" presId="urn:microsoft.com/office/officeart/2005/8/layout/list1"/>
    <dgm:cxn modelId="{4CC2E8D7-82C7-4F9F-92AB-71ED22B9294A}" type="presParOf" srcId="{8DAE49C7-E3EE-45B5-854E-D44EC8ECBDFF}" destId="{730E50D1-AF33-4DF6-A8ED-C0030CAD2BD2}" srcOrd="4" destOrd="0" presId="urn:microsoft.com/office/officeart/2005/8/layout/list1"/>
    <dgm:cxn modelId="{F7F0F864-E4F2-468B-9AB2-A7A90D49D67A}" type="presParOf" srcId="{730E50D1-AF33-4DF6-A8ED-C0030CAD2BD2}" destId="{2F622E6A-A609-432E-8D09-4023DF948527}" srcOrd="0" destOrd="0" presId="urn:microsoft.com/office/officeart/2005/8/layout/list1"/>
    <dgm:cxn modelId="{083A45BC-2BFB-4BCC-9C74-E779A316269F}" type="presParOf" srcId="{730E50D1-AF33-4DF6-A8ED-C0030CAD2BD2}" destId="{2CA1A8F1-5C5D-4158-80E0-EEFA9C12997C}" srcOrd="1" destOrd="0" presId="urn:microsoft.com/office/officeart/2005/8/layout/list1"/>
    <dgm:cxn modelId="{05347841-6308-4222-BB7E-6AACE0AE03B2}" type="presParOf" srcId="{8DAE49C7-E3EE-45B5-854E-D44EC8ECBDFF}" destId="{CD20B3E5-5DE3-4E5F-B4E1-AF4C35962B3E}" srcOrd="5" destOrd="0" presId="urn:microsoft.com/office/officeart/2005/8/layout/list1"/>
    <dgm:cxn modelId="{00E84513-BFEE-4B18-A318-8EAF208AD2AB}" type="presParOf" srcId="{8DAE49C7-E3EE-45B5-854E-D44EC8ECBDFF}" destId="{C8C603D1-E818-4DD3-880F-A21455979E0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501118-DDF7-40FC-AF85-064E5669D0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73D7F9-F99A-4787-9299-CA17123DE6D7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ППЭ, в которых происходит сканирование </a:t>
          </a:r>
          <a:endParaRPr lang="ru-RU" dirty="0"/>
        </a:p>
      </dgm:t>
    </dgm:pt>
    <dgm:pt modelId="{6F1FF26A-1168-485B-8C59-AF74093AC688}" type="parTrans" cxnId="{B78CAFE7-3ED1-4233-9736-73A380EE34D7}">
      <dgm:prSet/>
      <dgm:spPr/>
      <dgm:t>
        <a:bodyPr/>
        <a:lstStyle/>
        <a:p>
          <a:endParaRPr lang="ru-RU"/>
        </a:p>
      </dgm:t>
    </dgm:pt>
    <dgm:pt modelId="{1328F27D-57B8-4067-B040-D19E5EB535B7}" type="sibTrans" cxnId="{B78CAFE7-3ED1-4233-9736-73A380EE34D7}">
      <dgm:prSet/>
      <dgm:spPr/>
      <dgm:t>
        <a:bodyPr/>
        <a:lstStyle/>
        <a:p>
          <a:endParaRPr lang="ru-RU"/>
        </a:p>
      </dgm:t>
    </dgm:pt>
    <dgm:pt modelId="{26662E5A-B252-443A-86E4-E0C37E7F8F7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Амурский район (4 ППЭ);</a:t>
          </a:r>
          <a:endParaRPr lang="ru-RU" dirty="0"/>
        </a:p>
      </dgm:t>
    </dgm:pt>
    <dgm:pt modelId="{ED2B3BDC-308D-4923-AD3F-69A59CF84D85}" type="parTrans" cxnId="{64174CA8-C943-441F-A9FA-F7D2612C9E20}">
      <dgm:prSet/>
      <dgm:spPr/>
      <dgm:t>
        <a:bodyPr/>
        <a:lstStyle/>
        <a:p>
          <a:endParaRPr lang="ru-RU"/>
        </a:p>
      </dgm:t>
    </dgm:pt>
    <dgm:pt modelId="{2D467EF5-8748-4549-9351-D31B7A391A26}" type="sibTrans" cxnId="{64174CA8-C943-441F-A9FA-F7D2612C9E20}">
      <dgm:prSet/>
      <dgm:spPr/>
      <dgm:t>
        <a:bodyPr/>
        <a:lstStyle/>
        <a:p>
          <a:endParaRPr lang="ru-RU"/>
        </a:p>
      </dgm:t>
    </dgm:pt>
    <dgm:pt modelId="{613CAF3C-2F05-4D28-B903-CEE99EDA10AF}">
      <dgm:prSet/>
      <dgm:spPr/>
      <dgm:t>
        <a:bodyPr/>
        <a:lstStyle/>
        <a:p>
          <a:r>
            <a:rPr lang="ru-RU" dirty="0" err="1" smtClean="0">
              <a:latin typeface="Cambria" panose="02040503050406030204" pitchFamily="18" charset="0"/>
            </a:rPr>
            <a:t>Аяно</a:t>
          </a:r>
          <a:r>
            <a:rPr lang="ru-RU" dirty="0" smtClean="0">
              <a:latin typeface="Cambria" panose="02040503050406030204" pitchFamily="18" charset="0"/>
            </a:rPr>
            <a:t>-Майский район;</a:t>
          </a:r>
          <a:endParaRPr lang="ru-RU" dirty="0">
            <a:latin typeface="Cambria" panose="02040503050406030204" pitchFamily="18" charset="0"/>
          </a:endParaRPr>
        </a:p>
      </dgm:t>
    </dgm:pt>
    <dgm:pt modelId="{AB78091E-565E-4F09-85A4-9E093ED655A6}" type="parTrans" cxnId="{9924BEBC-7E50-4718-BEF8-CB61AE0DEDCD}">
      <dgm:prSet/>
      <dgm:spPr/>
      <dgm:t>
        <a:bodyPr/>
        <a:lstStyle/>
        <a:p>
          <a:endParaRPr lang="ru-RU"/>
        </a:p>
      </dgm:t>
    </dgm:pt>
    <dgm:pt modelId="{19509497-0EFE-49C1-B167-8FEDB7827CB5}" type="sibTrans" cxnId="{9924BEBC-7E50-4718-BEF8-CB61AE0DEDCD}">
      <dgm:prSet/>
      <dgm:spPr/>
      <dgm:t>
        <a:bodyPr/>
        <a:lstStyle/>
        <a:p>
          <a:endParaRPr lang="ru-RU"/>
        </a:p>
      </dgm:t>
    </dgm:pt>
    <dgm:pt modelId="{4299D2C0-B2EB-46AC-A52E-46C2D10D840D}">
      <dgm:prSet/>
      <dgm:spPr/>
      <dgm:t>
        <a:bodyPr/>
        <a:lstStyle/>
        <a:p>
          <a:r>
            <a:rPr lang="ru-RU" dirty="0" err="1" smtClean="0">
              <a:solidFill>
                <a:srgbClr val="FF0000"/>
              </a:solidFill>
              <a:latin typeface="Cambria" panose="02040503050406030204" pitchFamily="18" charset="0"/>
            </a:rPr>
            <a:t>Ванинский</a:t>
          </a:r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 район;</a:t>
          </a:r>
          <a:endParaRPr lang="ru-RU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D294B65B-E1AD-4AD9-B5FC-F86F02155B1D}" type="parTrans" cxnId="{CCEA6542-C724-4409-9976-5D9153CA1834}">
      <dgm:prSet/>
      <dgm:spPr/>
      <dgm:t>
        <a:bodyPr/>
        <a:lstStyle/>
        <a:p>
          <a:endParaRPr lang="ru-RU"/>
        </a:p>
      </dgm:t>
    </dgm:pt>
    <dgm:pt modelId="{EFA3C8D5-776C-49A8-A449-3F036107255F}" type="sibTrans" cxnId="{CCEA6542-C724-4409-9976-5D9153CA1834}">
      <dgm:prSet/>
      <dgm:spPr/>
      <dgm:t>
        <a:bodyPr/>
        <a:lstStyle/>
        <a:p>
          <a:endParaRPr lang="ru-RU"/>
        </a:p>
      </dgm:t>
    </dgm:pt>
    <dgm:pt modelId="{C9CD43B3-ADA0-4D62-BE35-DF85A8E982F3}">
      <dgm:prSet/>
      <dgm:spPr/>
      <dgm:t>
        <a:bodyPr/>
        <a:lstStyle/>
        <a:p>
          <a:r>
            <a:rPr lang="ru-RU" dirty="0" err="1" smtClean="0">
              <a:latin typeface="Cambria" panose="02040503050406030204" pitchFamily="18" charset="0"/>
            </a:rPr>
            <a:t>Верхнебуреинский</a:t>
          </a:r>
          <a:r>
            <a:rPr lang="ru-RU" dirty="0" smtClean="0">
              <a:latin typeface="Cambria" panose="02040503050406030204" pitchFamily="18" charset="0"/>
            </a:rPr>
            <a:t> район;</a:t>
          </a:r>
          <a:endParaRPr lang="ru-RU" dirty="0">
            <a:latin typeface="Cambria" panose="02040503050406030204" pitchFamily="18" charset="0"/>
          </a:endParaRPr>
        </a:p>
      </dgm:t>
    </dgm:pt>
    <dgm:pt modelId="{D6F90E3E-0598-4C1B-8CBC-9CF3BD93E02C}" type="parTrans" cxnId="{D3B0F690-90FE-43F9-B7C1-1F56105199BA}">
      <dgm:prSet/>
      <dgm:spPr/>
      <dgm:t>
        <a:bodyPr/>
        <a:lstStyle/>
        <a:p>
          <a:endParaRPr lang="ru-RU"/>
        </a:p>
      </dgm:t>
    </dgm:pt>
    <dgm:pt modelId="{4B6E7A99-251A-4A2E-858E-0389B7C7495C}" type="sibTrans" cxnId="{D3B0F690-90FE-43F9-B7C1-1F56105199BA}">
      <dgm:prSet/>
      <dgm:spPr/>
      <dgm:t>
        <a:bodyPr/>
        <a:lstStyle/>
        <a:p>
          <a:endParaRPr lang="ru-RU"/>
        </a:p>
      </dgm:t>
    </dgm:pt>
    <dgm:pt modelId="{CBE4FF00-27EE-4CF5-A4C3-769636F19B56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Николаевский район;</a:t>
          </a:r>
          <a:endParaRPr lang="ru-RU" dirty="0">
            <a:latin typeface="Cambria" panose="02040503050406030204" pitchFamily="18" charset="0"/>
          </a:endParaRPr>
        </a:p>
      </dgm:t>
    </dgm:pt>
    <dgm:pt modelId="{8C6EF8E8-A3B8-43DB-9E0E-003B47CA48CA}" type="parTrans" cxnId="{40BFA168-3AB1-4DFE-8829-E8A2A4C3B841}">
      <dgm:prSet/>
      <dgm:spPr/>
      <dgm:t>
        <a:bodyPr/>
        <a:lstStyle/>
        <a:p>
          <a:endParaRPr lang="ru-RU"/>
        </a:p>
      </dgm:t>
    </dgm:pt>
    <dgm:pt modelId="{011579B6-0C6F-4EB3-8FAB-4369065D039F}" type="sibTrans" cxnId="{40BFA168-3AB1-4DFE-8829-E8A2A4C3B841}">
      <dgm:prSet/>
      <dgm:spPr/>
      <dgm:t>
        <a:bodyPr/>
        <a:lstStyle/>
        <a:p>
          <a:endParaRPr lang="ru-RU"/>
        </a:p>
      </dgm:t>
    </dgm:pt>
    <dgm:pt modelId="{3E550A18-1FC6-4A9B-BF7E-EF860851F461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Охотский район;</a:t>
          </a:r>
          <a:endParaRPr lang="ru-RU" dirty="0">
            <a:latin typeface="Cambria" panose="02040503050406030204" pitchFamily="18" charset="0"/>
          </a:endParaRPr>
        </a:p>
      </dgm:t>
    </dgm:pt>
    <dgm:pt modelId="{59888318-1C0A-443E-B156-225D33157B02}" type="parTrans" cxnId="{BFCD197F-E8BB-45A2-A097-7CB516F5F62C}">
      <dgm:prSet/>
      <dgm:spPr/>
      <dgm:t>
        <a:bodyPr/>
        <a:lstStyle/>
        <a:p>
          <a:endParaRPr lang="ru-RU"/>
        </a:p>
      </dgm:t>
    </dgm:pt>
    <dgm:pt modelId="{2A9BC7D0-45CF-4037-9C6F-E45C7E23753D}" type="sibTrans" cxnId="{BFCD197F-E8BB-45A2-A097-7CB516F5F62C}">
      <dgm:prSet/>
      <dgm:spPr/>
      <dgm:t>
        <a:bodyPr/>
        <a:lstStyle/>
        <a:p>
          <a:endParaRPr lang="ru-RU"/>
        </a:p>
      </dgm:t>
    </dgm:pt>
    <dgm:pt modelId="{14E36396-6BC8-4353-9648-FB51D540BBA7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Район им. П. Осипенко;</a:t>
          </a:r>
          <a:endParaRPr lang="ru-RU" dirty="0">
            <a:latin typeface="Cambria" panose="02040503050406030204" pitchFamily="18" charset="0"/>
          </a:endParaRPr>
        </a:p>
      </dgm:t>
    </dgm:pt>
    <dgm:pt modelId="{A8C8FEDE-D5C8-4751-81EA-A824EDB447C7}" type="parTrans" cxnId="{32E61732-D474-404E-9FA9-942C7455462F}">
      <dgm:prSet/>
      <dgm:spPr/>
      <dgm:t>
        <a:bodyPr/>
        <a:lstStyle/>
        <a:p>
          <a:endParaRPr lang="ru-RU"/>
        </a:p>
      </dgm:t>
    </dgm:pt>
    <dgm:pt modelId="{48C3BBCE-BCD7-4D95-A1F2-855A0B43038A}" type="sibTrans" cxnId="{32E61732-D474-404E-9FA9-942C7455462F}">
      <dgm:prSet/>
      <dgm:spPr/>
      <dgm:t>
        <a:bodyPr/>
        <a:lstStyle/>
        <a:p>
          <a:endParaRPr lang="ru-RU"/>
        </a:p>
      </dgm:t>
    </dgm:pt>
    <dgm:pt modelId="{15207C77-2E30-4CBE-B58C-EDF46799072A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Советско-Гаванский район;</a:t>
          </a:r>
          <a:endParaRPr lang="ru-RU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3435E50A-EB62-4486-9F10-9D95BF0D272D}" type="parTrans" cxnId="{3FC9C646-4F10-4A26-9D71-5FBF52832832}">
      <dgm:prSet/>
      <dgm:spPr/>
      <dgm:t>
        <a:bodyPr/>
        <a:lstStyle/>
        <a:p>
          <a:endParaRPr lang="ru-RU"/>
        </a:p>
      </dgm:t>
    </dgm:pt>
    <dgm:pt modelId="{BEAD3DA9-F652-4434-991A-C0F7A845FE6E}" type="sibTrans" cxnId="{3FC9C646-4F10-4A26-9D71-5FBF52832832}">
      <dgm:prSet/>
      <dgm:spPr/>
      <dgm:t>
        <a:bodyPr/>
        <a:lstStyle/>
        <a:p>
          <a:endParaRPr lang="ru-RU"/>
        </a:p>
      </dgm:t>
    </dgm:pt>
    <dgm:pt modelId="{CFE06303-2E37-46F6-9B22-9A7527864865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Солнечный район;</a:t>
          </a:r>
          <a:endParaRPr lang="ru-RU" dirty="0">
            <a:latin typeface="Cambria" panose="02040503050406030204" pitchFamily="18" charset="0"/>
          </a:endParaRPr>
        </a:p>
      </dgm:t>
    </dgm:pt>
    <dgm:pt modelId="{F908FB40-47D0-48F4-A820-15AD49F1F977}" type="parTrans" cxnId="{D9DE736A-9D27-4B05-9AED-5BDC4A2C35FA}">
      <dgm:prSet/>
      <dgm:spPr/>
      <dgm:t>
        <a:bodyPr/>
        <a:lstStyle/>
        <a:p>
          <a:endParaRPr lang="ru-RU"/>
        </a:p>
      </dgm:t>
    </dgm:pt>
    <dgm:pt modelId="{CAAAC09A-A436-45A3-9660-E5D6BF5FC536}" type="sibTrans" cxnId="{D9DE736A-9D27-4B05-9AED-5BDC4A2C35FA}">
      <dgm:prSet/>
      <dgm:spPr/>
      <dgm:t>
        <a:bodyPr/>
        <a:lstStyle/>
        <a:p>
          <a:endParaRPr lang="ru-RU"/>
        </a:p>
      </dgm:t>
    </dgm:pt>
    <dgm:pt modelId="{DB687085-A2CE-4624-97F8-CE8B7897007B}">
      <dgm:prSet/>
      <dgm:spPr/>
      <dgm:t>
        <a:bodyPr/>
        <a:lstStyle/>
        <a:p>
          <a:r>
            <a:rPr lang="ru-RU" dirty="0" err="1" smtClean="0">
              <a:latin typeface="Cambria" panose="02040503050406030204" pitchFamily="18" charset="0"/>
            </a:rPr>
            <a:t>Тугуро-Чумиканский</a:t>
          </a:r>
          <a:r>
            <a:rPr lang="ru-RU" dirty="0" smtClean="0">
              <a:latin typeface="Cambria" panose="02040503050406030204" pitchFamily="18" charset="0"/>
            </a:rPr>
            <a:t> район;</a:t>
          </a:r>
          <a:endParaRPr lang="ru-RU" dirty="0">
            <a:latin typeface="Cambria" panose="02040503050406030204" pitchFamily="18" charset="0"/>
          </a:endParaRPr>
        </a:p>
      </dgm:t>
    </dgm:pt>
    <dgm:pt modelId="{1079A157-8F74-4DE2-97D8-A83D669D1EB8}" type="parTrans" cxnId="{90C2E756-057D-4B7A-9DF1-721FC1FF5D72}">
      <dgm:prSet/>
      <dgm:spPr/>
      <dgm:t>
        <a:bodyPr/>
        <a:lstStyle/>
        <a:p>
          <a:endParaRPr lang="ru-RU"/>
        </a:p>
      </dgm:t>
    </dgm:pt>
    <dgm:pt modelId="{D95C39E4-F001-4C3A-B4F0-7BEB95596D90}" type="sibTrans" cxnId="{90C2E756-057D-4B7A-9DF1-721FC1FF5D72}">
      <dgm:prSet/>
      <dgm:spPr/>
      <dgm:t>
        <a:bodyPr/>
        <a:lstStyle/>
        <a:p>
          <a:endParaRPr lang="ru-RU"/>
        </a:p>
      </dgm:t>
    </dgm:pt>
    <dgm:pt modelId="{095813ED-59AB-4803-81B3-87760A1E9A75}">
      <dgm:prSet/>
      <dgm:spPr/>
      <dgm:t>
        <a:bodyPr/>
        <a:lstStyle/>
        <a:p>
          <a:r>
            <a:rPr lang="ru-RU" dirty="0" err="1" smtClean="0">
              <a:latin typeface="Cambria" panose="02040503050406030204" pitchFamily="18" charset="0"/>
            </a:rPr>
            <a:t>Ульчский</a:t>
          </a:r>
          <a:r>
            <a:rPr lang="ru-RU" dirty="0" smtClean="0">
              <a:latin typeface="Cambria" panose="02040503050406030204" pitchFamily="18" charset="0"/>
            </a:rPr>
            <a:t> район.</a:t>
          </a:r>
          <a:endParaRPr lang="ru-RU" dirty="0">
            <a:latin typeface="Cambria" panose="02040503050406030204" pitchFamily="18" charset="0"/>
          </a:endParaRPr>
        </a:p>
      </dgm:t>
    </dgm:pt>
    <dgm:pt modelId="{3768BF5B-93F0-49EA-8772-7FA3BD1A60D2}" type="parTrans" cxnId="{C56A1C83-D13C-43B0-9FBB-7944F356C9F1}">
      <dgm:prSet/>
      <dgm:spPr/>
      <dgm:t>
        <a:bodyPr/>
        <a:lstStyle/>
        <a:p>
          <a:endParaRPr lang="ru-RU"/>
        </a:p>
      </dgm:t>
    </dgm:pt>
    <dgm:pt modelId="{71DD894C-C2F6-4DA4-8916-2C09E34789D7}" type="sibTrans" cxnId="{C56A1C83-D13C-43B0-9FBB-7944F356C9F1}">
      <dgm:prSet/>
      <dgm:spPr/>
      <dgm:t>
        <a:bodyPr/>
        <a:lstStyle/>
        <a:p>
          <a:endParaRPr lang="ru-RU"/>
        </a:p>
      </dgm:t>
    </dgm:pt>
    <dgm:pt modelId="{4D302D02-52D3-40D0-A6FD-5171BA467C96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Нанайский район;</a:t>
          </a:r>
          <a:endParaRPr lang="ru-RU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867CCBD7-3428-49F3-8F5A-2E30BAB9E33E}" type="parTrans" cxnId="{92CA27E3-1D91-4E0D-8C44-A0821911F1FC}">
      <dgm:prSet/>
      <dgm:spPr/>
      <dgm:t>
        <a:bodyPr/>
        <a:lstStyle/>
        <a:p>
          <a:endParaRPr lang="ru-RU"/>
        </a:p>
      </dgm:t>
    </dgm:pt>
    <dgm:pt modelId="{FA5A5DC3-D7A0-4D46-AB8C-3A14D6D6307B}" type="sibTrans" cxnId="{92CA27E3-1D91-4E0D-8C44-A0821911F1FC}">
      <dgm:prSet/>
      <dgm:spPr/>
      <dgm:t>
        <a:bodyPr/>
        <a:lstStyle/>
        <a:p>
          <a:endParaRPr lang="ru-RU"/>
        </a:p>
      </dgm:t>
    </dgm:pt>
    <dgm:pt modelId="{5AF2EC49-ECC7-4D85-A046-A4BEE662FE64}" type="pres">
      <dgm:prSet presAssocID="{BD501118-DDF7-40FC-AF85-064E5669D0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C3646-F691-433D-812E-A19F95295214}" type="pres">
      <dgm:prSet presAssocID="{9C73D7F9-F99A-4787-9299-CA17123DE6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B94B8-2B65-4C3D-91C8-C2ACFE6ABE7C}" type="pres">
      <dgm:prSet presAssocID="{9C73D7F9-F99A-4787-9299-CA17123DE6D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4827AD-70D8-44F1-9239-6F7BE1ECA4FE}" type="presOf" srcId="{DB687085-A2CE-4624-97F8-CE8B7897007B}" destId="{7D5B94B8-2B65-4C3D-91C8-C2ACFE6ABE7C}" srcOrd="0" destOrd="10" presId="urn:microsoft.com/office/officeart/2005/8/layout/vList2"/>
    <dgm:cxn modelId="{D3B0F690-90FE-43F9-B7C1-1F56105199BA}" srcId="{9C73D7F9-F99A-4787-9299-CA17123DE6D7}" destId="{C9CD43B3-ADA0-4D62-BE35-DF85A8E982F3}" srcOrd="3" destOrd="0" parTransId="{D6F90E3E-0598-4C1B-8CBC-9CF3BD93E02C}" sibTransId="{4B6E7A99-251A-4A2E-858E-0389B7C7495C}"/>
    <dgm:cxn modelId="{92CA27E3-1D91-4E0D-8C44-A0821911F1FC}" srcId="{9C73D7F9-F99A-4787-9299-CA17123DE6D7}" destId="{4D302D02-52D3-40D0-A6FD-5171BA467C96}" srcOrd="4" destOrd="0" parTransId="{867CCBD7-3428-49F3-8F5A-2E30BAB9E33E}" sibTransId="{FA5A5DC3-D7A0-4D46-AB8C-3A14D6D6307B}"/>
    <dgm:cxn modelId="{0B95ABE3-3C97-4C8C-ACA1-6D572352511F}" type="presOf" srcId="{C9CD43B3-ADA0-4D62-BE35-DF85A8E982F3}" destId="{7D5B94B8-2B65-4C3D-91C8-C2ACFE6ABE7C}" srcOrd="0" destOrd="3" presId="urn:microsoft.com/office/officeart/2005/8/layout/vList2"/>
    <dgm:cxn modelId="{32E61732-D474-404E-9FA9-942C7455462F}" srcId="{9C73D7F9-F99A-4787-9299-CA17123DE6D7}" destId="{14E36396-6BC8-4353-9648-FB51D540BBA7}" srcOrd="7" destOrd="0" parTransId="{A8C8FEDE-D5C8-4751-81EA-A824EDB447C7}" sibTransId="{48C3BBCE-BCD7-4D95-A1F2-855A0B43038A}"/>
    <dgm:cxn modelId="{B78CAFE7-3ED1-4233-9736-73A380EE34D7}" srcId="{BD501118-DDF7-40FC-AF85-064E5669D030}" destId="{9C73D7F9-F99A-4787-9299-CA17123DE6D7}" srcOrd="0" destOrd="0" parTransId="{6F1FF26A-1168-485B-8C59-AF74093AC688}" sibTransId="{1328F27D-57B8-4067-B040-D19E5EB535B7}"/>
    <dgm:cxn modelId="{8DEEF6D0-1D27-4CE2-8051-4BB0C816005E}" type="presOf" srcId="{613CAF3C-2F05-4D28-B903-CEE99EDA10AF}" destId="{7D5B94B8-2B65-4C3D-91C8-C2ACFE6ABE7C}" srcOrd="0" destOrd="1" presId="urn:microsoft.com/office/officeart/2005/8/layout/vList2"/>
    <dgm:cxn modelId="{373528C0-75C7-4969-A9CC-EF50D7B6748F}" type="presOf" srcId="{26662E5A-B252-443A-86E4-E0C37E7F8F7F}" destId="{7D5B94B8-2B65-4C3D-91C8-C2ACFE6ABE7C}" srcOrd="0" destOrd="0" presId="urn:microsoft.com/office/officeart/2005/8/layout/vList2"/>
    <dgm:cxn modelId="{BFCD197F-E8BB-45A2-A097-7CB516F5F62C}" srcId="{9C73D7F9-F99A-4787-9299-CA17123DE6D7}" destId="{3E550A18-1FC6-4A9B-BF7E-EF860851F461}" srcOrd="6" destOrd="0" parTransId="{59888318-1C0A-443E-B156-225D33157B02}" sibTransId="{2A9BC7D0-45CF-4037-9C6F-E45C7E23753D}"/>
    <dgm:cxn modelId="{36818875-5230-4F21-B6D3-9DA9B4C09756}" type="presOf" srcId="{BD501118-DDF7-40FC-AF85-064E5669D030}" destId="{5AF2EC49-ECC7-4D85-A046-A4BEE662FE64}" srcOrd="0" destOrd="0" presId="urn:microsoft.com/office/officeart/2005/8/layout/vList2"/>
    <dgm:cxn modelId="{3FC9C646-4F10-4A26-9D71-5FBF52832832}" srcId="{9C73D7F9-F99A-4787-9299-CA17123DE6D7}" destId="{15207C77-2E30-4CBE-B58C-EDF46799072A}" srcOrd="8" destOrd="0" parTransId="{3435E50A-EB62-4486-9F10-9D95BF0D272D}" sibTransId="{BEAD3DA9-F652-4434-991A-C0F7A845FE6E}"/>
    <dgm:cxn modelId="{D9DE736A-9D27-4B05-9AED-5BDC4A2C35FA}" srcId="{9C73D7F9-F99A-4787-9299-CA17123DE6D7}" destId="{CFE06303-2E37-46F6-9B22-9A7527864865}" srcOrd="9" destOrd="0" parTransId="{F908FB40-47D0-48F4-A820-15AD49F1F977}" sibTransId="{CAAAC09A-A436-45A3-9660-E5D6BF5FC536}"/>
    <dgm:cxn modelId="{0B6C7A03-15EE-4B56-8A38-69AD3BB8508D}" type="presOf" srcId="{15207C77-2E30-4CBE-B58C-EDF46799072A}" destId="{7D5B94B8-2B65-4C3D-91C8-C2ACFE6ABE7C}" srcOrd="0" destOrd="8" presId="urn:microsoft.com/office/officeart/2005/8/layout/vList2"/>
    <dgm:cxn modelId="{9924BEBC-7E50-4718-BEF8-CB61AE0DEDCD}" srcId="{9C73D7F9-F99A-4787-9299-CA17123DE6D7}" destId="{613CAF3C-2F05-4D28-B903-CEE99EDA10AF}" srcOrd="1" destOrd="0" parTransId="{AB78091E-565E-4F09-85A4-9E093ED655A6}" sibTransId="{19509497-0EFE-49C1-B167-8FEDB7827CB5}"/>
    <dgm:cxn modelId="{AEE3FC92-0FAA-427E-B4EF-53370C512DED}" type="presOf" srcId="{14E36396-6BC8-4353-9648-FB51D540BBA7}" destId="{7D5B94B8-2B65-4C3D-91C8-C2ACFE6ABE7C}" srcOrd="0" destOrd="7" presId="urn:microsoft.com/office/officeart/2005/8/layout/vList2"/>
    <dgm:cxn modelId="{C5C2FBCA-D400-4618-9FA8-92B19C1D035B}" type="presOf" srcId="{3E550A18-1FC6-4A9B-BF7E-EF860851F461}" destId="{7D5B94B8-2B65-4C3D-91C8-C2ACFE6ABE7C}" srcOrd="0" destOrd="6" presId="urn:microsoft.com/office/officeart/2005/8/layout/vList2"/>
    <dgm:cxn modelId="{90C2E756-057D-4B7A-9DF1-721FC1FF5D72}" srcId="{9C73D7F9-F99A-4787-9299-CA17123DE6D7}" destId="{DB687085-A2CE-4624-97F8-CE8B7897007B}" srcOrd="10" destOrd="0" parTransId="{1079A157-8F74-4DE2-97D8-A83D669D1EB8}" sibTransId="{D95C39E4-F001-4C3A-B4F0-7BEB95596D90}"/>
    <dgm:cxn modelId="{83B9B80E-2464-4481-A8CD-3BE280F0707A}" type="presOf" srcId="{9C73D7F9-F99A-4787-9299-CA17123DE6D7}" destId="{873C3646-F691-433D-812E-A19F95295214}" srcOrd="0" destOrd="0" presId="urn:microsoft.com/office/officeart/2005/8/layout/vList2"/>
    <dgm:cxn modelId="{CCEA6542-C724-4409-9976-5D9153CA1834}" srcId="{9C73D7F9-F99A-4787-9299-CA17123DE6D7}" destId="{4299D2C0-B2EB-46AC-A52E-46C2D10D840D}" srcOrd="2" destOrd="0" parTransId="{D294B65B-E1AD-4AD9-B5FC-F86F02155B1D}" sibTransId="{EFA3C8D5-776C-49A8-A449-3F036107255F}"/>
    <dgm:cxn modelId="{7A572808-9574-4B9F-BD19-BC7883D68E59}" type="presOf" srcId="{4299D2C0-B2EB-46AC-A52E-46C2D10D840D}" destId="{7D5B94B8-2B65-4C3D-91C8-C2ACFE6ABE7C}" srcOrd="0" destOrd="2" presId="urn:microsoft.com/office/officeart/2005/8/layout/vList2"/>
    <dgm:cxn modelId="{40BFA168-3AB1-4DFE-8829-E8A2A4C3B841}" srcId="{9C73D7F9-F99A-4787-9299-CA17123DE6D7}" destId="{CBE4FF00-27EE-4CF5-A4C3-769636F19B56}" srcOrd="5" destOrd="0" parTransId="{8C6EF8E8-A3B8-43DB-9E0E-003B47CA48CA}" sibTransId="{011579B6-0C6F-4EB3-8FAB-4369065D039F}"/>
    <dgm:cxn modelId="{C8B1434B-392C-477E-B2FD-3EF5F2BE6226}" type="presOf" srcId="{4D302D02-52D3-40D0-A6FD-5171BA467C96}" destId="{7D5B94B8-2B65-4C3D-91C8-C2ACFE6ABE7C}" srcOrd="0" destOrd="4" presId="urn:microsoft.com/office/officeart/2005/8/layout/vList2"/>
    <dgm:cxn modelId="{64174CA8-C943-441F-A9FA-F7D2612C9E20}" srcId="{9C73D7F9-F99A-4787-9299-CA17123DE6D7}" destId="{26662E5A-B252-443A-86E4-E0C37E7F8F7F}" srcOrd="0" destOrd="0" parTransId="{ED2B3BDC-308D-4923-AD3F-69A59CF84D85}" sibTransId="{2D467EF5-8748-4549-9351-D31B7A391A26}"/>
    <dgm:cxn modelId="{6898C287-D47C-495A-8F2D-CF8BA4238004}" type="presOf" srcId="{095813ED-59AB-4803-81B3-87760A1E9A75}" destId="{7D5B94B8-2B65-4C3D-91C8-C2ACFE6ABE7C}" srcOrd="0" destOrd="11" presId="urn:microsoft.com/office/officeart/2005/8/layout/vList2"/>
    <dgm:cxn modelId="{D93DF352-8EC0-44C6-9F8E-F767115E5AC3}" type="presOf" srcId="{CFE06303-2E37-46F6-9B22-9A7527864865}" destId="{7D5B94B8-2B65-4C3D-91C8-C2ACFE6ABE7C}" srcOrd="0" destOrd="9" presId="urn:microsoft.com/office/officeart/2005/8/layout/vList2"/>
    <dgm:cxn modelId="{EA363655-CD81-411A-B556-54F59E058801}" type="presOf" srcId="{CBE4FF00-27EE-4CF5-A4C3-769636F19B56}" destId="{7D5B94B8-2B65-4C3D-91C8-C2ACFE6ABE7C}" srcOrd="0" destOrd="5" presId="urn:microsoft.com/office/officeart/2005/8/layout/vList2"/>
    <dgm:cxn modelId="{C56A1C83-D13C-43B0-9FBB-7944F356C9F1}" srcId="{9C73D7F9-F99A-4787-9299-CA17123DE6D7}" destId="{095813ED-59AB-4803-81B3-87760A1E9A75}" srcOrd="11" destOrd="0" parTransId="{3768BF5B-93F0-49EA-8772-7FA3BD1A60D2}" sibTransId="{71DD894C-C2F6-4DA4-8916-2C09E34789D7}"/>
    <dgm:cxn modelId="{73E30C4C-0135-48CD-984F-4F36A4120959}" type="presParOf" srcId="{5AF2EC49-ECC7-4D85-A046-A4BEE662FE64}" destId="{873C3646-F691-433D-812E-A19F95295214}" srcOrd="0" destOrd="0" presId="urn:microsoft.com/office/officeart/2005/8/layout/vList2"/>
    <dgm:cxn modelId="{62834D41-C4D6-42C2-9EB5-A43B5F282809}" type="presParOf" srcId="{5AF2EC49-ECC7-4D85-A046-A4BEE662FE64}" destId="{7D5B94B8-2B65-4C3D-91C8-C2ACFE6ABE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F4C8E2-2753-4BF6-BB3C-260920D08C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5C22A9-F69D-4388-9898-2A4044846EA1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Самостоятельная доставка</a:t>
          </a:r>
          <a:endParaRPr lang="ru-RU" dirty="0">
            <a:latin typeface="Cambria" panose="02040503050406030204" pitchFamily="18" charset="0"/>
          </a:endParaRPr>
        </a:p>
      </dgm:t>
    </dgm:pt>
    <dgm:pt modelId="{8D86DA22-EEE6-4B71-9D11-A5D412AC7E00}" type="parTrans" cxnId="{7E6C983A-912D-4E9D-B7C1-80C760ACD839}">
      <dgm:prSet/>
      <dgm:spPr/>
      <dgm:t>
        <a:bodyPr/>
        <a:lstStyle/>
        <a:p>
          <a:endParaRPr lang="ru-RU"/>
        </a:p>
      </dgm:t>
    </dgm:pt>
    <dgm:pt modelId="{70829B53-1D5B-453F-8600-D0248CF4C178}" type="sibTrans" cxnId="{7E6C983A-912D-4E9D-B7C1-80C760ACD839}">
      <dgm:prSet/>
      <dgm:spPr/>
      <dgm:t>
        <a:bodyPr/>
        <a:lstStyle/>
        <a:p>
          <a:endParaRPr lang="ru-RU"/>
        </a:p>
      </dgm:t>
    </dgm:pt>
    <dgm:pt modelId="{1AFD5233-230B-4003-9517-BEB5899C9D67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Спецсвязь (план-график)</a:t>
          </a:r>
          <a:endParaRPr lang="ru-RU" dirty="0">
            <a:latin typeface="Cambria" panose="02040503050406030204" pitchFamily="18" charset="0"/>
          </a:endParaRPr>
        </a:p>
      </dgm:t>
    </dgm:pt>
    <dgm:pt modelId="{20F259F2-99B1-4A84-BF92-CE2EA7540967}" type="parTrans" cxnId="{D44CD2AC-1C24-4B45-9B6F-22D58EC2A89B}">
      <dgm:prSet/>
      <dgm:spPr/>
      <dgm:t>
        <a:bodyPr/>
        <a:lstStyle/>
        <a:p>
          <a:endParaRPr lang="ru-RU"/>
        </a:p>
      </dgm:t>
    </dgm:pt>
    <dgm:pt modelId="{0616FB7B-608A-4CEB-B86D-462A187D59AC}" type="sibTrans" cxnId="{D44CD2AC-1C24-4B45-9B6F-22D58EC2A89B}">
      <dgm:prSet/>
      <dgm:spPr/>
      <dgm:t>
        <a:bodyPr/>
        <a:lstStyle/>
        <a:p>
          <a:endParaRPr lang="ru-RU"/>
        </a:p>
      </dgm:t>
    </dgm:pt>
    <dgm:pt modelId="{64B46316-C919-4412-8E1F-1EE11D545B29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Хабаровск; </a:t>
          </a:r>
          <a:endParaRPr lang="ru-RU" dirty="0"/>
        </a:p>
      </dgm:t>
    </dgm:pt>
    <dgm:pt modelId="{B9AD1AD3-6134-4D42-B91C-50EAC7430D17}" type="parTrans" cxnId="{C12E82D4-89BD-4892-A4C0-C6D6F3F07770}">
      <dgm:prSet/>
      <dgm:spPr/>
      <dgm:t>
        <a:bodyPr/>
        <a:lstStyle/>
        <a:p>
          <a:endParaRPr lang="ru-RU"/>
        </a:p>
      </dgm:t>
    </dgm:pt>
    <dgm:pt modelId="{5246D6CD-6B60-4CC7-9953-40BCEA9A8B91}" type="sibTrans" cxnId="{C12E82D4-89BD-4892-A4C0-C6D6F3F07770}">
      <dgm:prSet/>
      <dgm:spPr/>
      <dgm:t>
        <a:bodyPr/>
        <a:lstStyle/>
        <a:p>
          <a:endParaRPr lang="ru-RU"/>
        </a:p>
      </dgm:t>
    </dgm:pt>
    <dgm:pt modelId="{3FBDEB55-8461-4DF5-A7BD-E24A7F2FF531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Хабаровский район; </a:t>
          </a:r>
          <a:endParaRPr lang="ru-RU" dirty="0">
            <a:latin typeface="Cambria" panose="02040503050406030204" pitchFamily="18" charset="0"/>
          </a:endParaRPr>
        </a:p>
      </dgm:t>
    </dgm:pt>
    <dgm:pt modelId="{3291488C-936F-475A-B2FD-5DD937BEA334}" type="parTrans" cxnId="{56241909-D39C-4BE6-A4EB-0BF065586FF7}">
      <dgm:prSet/>
      <dgm:spPr/>
      <dgm:t>
        <a:bodyPr/>
        <a:lstStyle/>
        <a:p>
          <a:endParaRPr lang="ru-RU"/>
        </a:p>
      </dgm:t>
    </dgm:pt>
    <dgm:pt modelId="{CDF181FB-EBEF-435E-B878-E3B979679BDB}" type="sibTrans" cxnId="{56241909-D39C-4BE6-A4EB-0BF065586FF7}">
      <dgm:prSet/>
      <dgm:spPr/>
      <dgm:t>
        <a:bodyPr/>
        <a:lstStyle/>
        <a:p>
          <a:endParaRPr lang="ru-RU"/>
        </a:p>
      </dgm:t>
    </dgm:pt>
    <dgm:pt modelId="{D289A4D8-9CBE-429B-A374-25BC6414C3BB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район имени Лазо;</a:t>
          </a:r>
          <a:endParaRPr lang="ru-RU" dirty="0"/>
        </a:p>
      </dgm:t>
    </dgm:pt>
    <dgm:pt modelId="{13F83722-C3A0-42AB-A9B0-DC5D3FDD2A1E}" type="parTrans" cxnId="{418ECDCE-FD05-43DF-ADA0-70753811F982}">
      <dgm:prSet/>
      <dgm:spPr/>
      <dgm:t>
        <a:bodyPr/>
        <a:lstStyle/>
        <a:p>
          <a:endParaRPr lang="ru-RU"/>
        </a:p>
      </dgm:t>
    </dgm:pt>
    <dgm:pt modelId="{8E84E886-8B7C-477D-A4B7-CB5B8C7A0E33}" type="sibTrans" cxnId="{418ECDCE-FD05-43DF-ADA0-70753811F982}">
      <dgm:prSet/>
      <dgm:spPr/>
      <dgm:t>
        <a:bodyPr/>
        <a:lstStyle/>
        <a:p>
          <a:endParaRPr lang="ru-RU"/>
        </a:p>
      </dgm:t>
    </dgm:pt>
    <dgm:pt modelId="{246693D0-61D0-4594-8EEB-8BD8CC1D3C3A}">
      <dgm:prSet/>
      <dgm:spPr/>
      <dgm:t>
        <a:bodyPr/>
        <a:lstStyle/>
        <a:p>
          <a:r>
            <a:rPr lang="ru-RU" smtClean="0">
              <a:latin typeface="Cambria" panose="02040503050406030204" pitchFamily="18" charset="0"/>
            </a:rPr>
            <a:t>Бикинский район;</a:t>
          </a:r>
          <a:endParaRPr lang="ru-RU" dirty="0">
            <a:latin typeface="Cambria" panose="02040503050406030204" pitchFamily="18" charset="0"/>
          </a:endParaRPr>
        </a:p>
      </dgm:t>
    </dgm:pt>
    <dgm:pt modelId="{DBFF6EAA-1FED-4B6D-A4EB-592AFA3C8768}" type="parTrans" cxnId="{64B65BC6-CCAE-4B9F-BAA5-B919784B04BD}">
      <dgm:prSet/>
      <dgm:spPr/>
      <dgm:t>
        <a:bodyPr/>
        <a:lstStyle/>
        <a:p>
          <a:endParaRPr lang="ru-RU"/>
        </a:p>
      </dgm:t>
    </dgm:pt>
    <dgm:pt modelId="{CBBC2908-4864-4C21-8CF4-E063EE342DC3}" type="sibTrans" cxnId="{64B65BC6-CCAE-4B9F-BAA5-B919784B04BD}">
      <dgm:prSet/>
      <dgm:spPr/>
      <dgm:t>
        <a:bodyPr/>
        <a:lstStyle/>
        <a:p>
          <a:endParaRPr lang="ru-RU"/>
        </a:p>
      </dgm:t>
    </dgm:pt>
    <dgm:pt modelId="{09C47F3E-A448-46DE-B50B-193029C0B84B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Вяземский </a:t>
          </a:r>
          <a:r>
            <a:rPr lang="ru-RU" dirty="0" smtClean="0">
              <a:latin typeface="Cambria" panose="02040503050406030204" pitchFamily="18" charset="0"/>
            </a:rPr>
            <a:t>район;</a:t>
          </a:r>
          <a:endParaRPr lang="ru-RU" dirty="0">
            <a:latin typeface="Cambria" panose="02040503050406030204" pitchFamily="18" charset="0"/>
          </a:endParaRPr>
        </a:p>
      </dgm:t>
    </dgm:pt>
    <dgm:pt modelId="{00221E26-4065-4738-92DD-09640602F764}" type="parTrans" cxnId="{00D05916-5253-4BA0-9141-49D45DE28F7C}">
      <dgm:prSet/>
      <dgm:spPr/>
      <dgm:t>
        <a:bodyPr/>
        <a:lstStyle/>
        <a:p>
          <a:endParaRPr lang="ru-RU"/>
        </a:p>
      </dgm:t>
    </dgm:pt>
    <dgm:pt modelId="{9CDA2C87-C209-41D9-BFFC-FF07F95A5499}" type="sibTrans" cxnId="{00D05916-5253-4BA0-9141-49D45DE28F7C}">
      <dgm:prSet/>
      <dgm:spPr/>
      <dgm:t>
        <a:bodyPr/>
        <a:lstStyle/>
        <a:p>
          <a:endParaRPr lang="ru-RU"/>
        </a:p>
      </dgm:t>
    </dgm:pt>
    <dgm:pt modelId="{94450294-97DF-41C1-8A66-1FBC4E7E56EB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Нанайский район.</a:t>
          </a:r>
          <a:endParaRPr lang="ru-RU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64724221-129C-4CF9-B5AE-B16E858DC80C}" type="parTrans" cxnId="{B845F3BB-5071-45A5-B8F3-81EA0E7FEAC9}">
      <dgm:prSet/>
      <dgm:spPr/>
    </dgm:pt>
    <dgm:pt modelId="{D6AB1934-5766-400D-B447-4FF28830652C}" type="sibTrans" cxnId="{B845F3BB-5071-45A5-B8F3-81EA0E7FEAC9}">
      <dgm:prSet/>
      <dgm:spPr/>
    </dgm:pt>
    <dgm:pt modelId="{E7BC2149-DE6A-4A5A-A7A4-C52D1C8CE592}" type="pres">
      <dgm:prSet presAssocID="{2AF4C8E2-2753-4BF6-BB3C-260920D08C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1BE376-57C6-4CAB-8B67-AE318E37D323}" type="pres">
      <dgm:prSet presAssocID="{FE5C22A9-F69D-4388-9898-2A4044846EA1}" presName="parentLin" presStyleCnt="0"/>
      <dgm:spPr/>
    </dgm:pt>
    <dgm:pt modelId="{F7943FE2-FE97-436D-B29F-C69505060967}" type="pres">
      <dgm:prSet presAssocID="{FE5C22A9-F69D-4388-9898-2A4044846EA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7DAD68C-6A30-49B3-99DB-ADEDE58DE537}" type="pres">
      <dgm:prSet presAssocID="{FE5C22A9-F69D-4388-9898-2A4044846EA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CF238-D1DE-4F33-8876-F6F21BB07E89}" type="pres">
      <dgm:prSet presAssocID="{FE5C22A9-F69D-4388-9898-2A4044846EA1}" presName="negativeSpace" presStyleCnt="0"/>
      <dgm:spPr/>
    </dgm:pt>
    <dgm:pt modelId="{C0B30556-7605-4E9B-8E01-6A03CDD74978}" type="pres">
      <dgm:prSet presAssocID="{FE5C22A9-F69D-4388-9898-2A4044846EA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9FBD4-9563-4EBC-BD95-F785E4E8F82C}" type="pres">
      <dgm:prSet presAssocID="{70829B53-1D5B-453F-8600-D0248CF4C178}" presName="spaceBetweenRectangles" presStyleCnt="0"/>
      <dgm:spPr/>
    </dgm:pt>
    <dgm:pt modelId="{AE04A7B0-AA7F-447F-8CBD-6DCE9D2B4553}" type="pres">
      <dgm:prSet presAssocID="{1AFD5233-230B-4003-9517-BEB5899C9D67}" presName="parentLin" presStyleCnt="0"/>
      <dgm:spPr/>
    </dgm:pt>
    <dgm:pt modelId="{B7EDC6FB-AF2C-483A-8BEA-B5748751414B}" type="pres">
      <dgm:prSet presAssocID="{1AFD5233-230B-4003-9517-BEB5899C9D6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FA19A2E-66AC-464E-8C7E-97329E41AAA6}" type="pres">
      <dgm:prSet presAssocID="{1AFD5233-230B-4003-9517-BEB5899C9D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93DA2-A844-46BA-AA46-3DBF6E776423}" type="pres">
      <dgm:prSet presAssocID="{1AFD5233-230B-4003-9517-BEB5899C9D67}" presName="negativeSpace" presStyleCnt="0"/>
      <dgm:spPr/>
    </dgm:pt>
    <dgm:pt modelId="{AC12EC75-43D8-42D3-A01F-01544186F623}" type="pres">
      <dgm:prSet presAssocID="{1AFD5233-230B-4003-9517-BEB5899C9D6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1E7307-5440-4173-9AB1-F51504EB3A71}" type="presOf" srcId="{2AF4C8E2-2753-4BF6-BB3C-260920D08CC3}" destId="{E7BC2149-DE6A-4A5A-A7A4-C52D1C8CE592}" srcOrd="0" destOrd="0" presId="urn:microsoft.com/office/officeart/2005/8/layout/list1"/>
    <dgm:cxn modelId="{14954968-F998-461C-8C35-2C72BFFBBE8C}" type="presOf" srcId="{09C47F3E-A448-46DE-B50B-193029C0B84B}" destId="{AC12EC75-43D8-42D3-A01F-01544186F623}" srcOrd="0" destOrd="2" presId="urn:microsoft.com/office/officeart/2005/8/layout/list1"/>
    <dgm:cxn modelId="{B845F3BB-5071-45A5-B8F3-81EA0E7FEAC9}" srcId="{1AFD5233-230B-4003-9517-BEB5899C9D67}" destId="{94450294-97DF-41C1-8A66-1FBC4E7E56EB}" srcOrd="3" destOrd="0" parTransId="{64724221-129C-4CF9-B5AE-B16E858DC80C}" sibTransId="{D6AB1934-5766-400D-B447-4FF28830652C}"/>
    <dgm:cxn modelId="{C12E82D4-89BD-4892-A4C0-C6D6F3F07770}" srcId="{FE5C22A9-F69D-4388-9898-2A4044846EA1}" destId="{64B46316-C919-4412-8E1F-1EE11D545B29}" srcOrd="0" destOrd="0" parTransId="{B9AD1AD3-6134-4D42-B91C-50EAC7430D17}" sibTransId="{5246D6CD-6B60-4CC7-9953-40BCEA9A8B91}"/>
    <dgm:cxn modelId="{418ECDCE-FD05-43DF-ADA0-70753811F982}" srcId="{1AFD5233-230B-4003-9517-BEB5899C9D67}" destId="{D289A4D8-9CBE-429B-A374-25BC6414C3BB}" srcOrd="0" destOrd="0" parTransId="{13F83722-C3A0-42AB-A9B0-DC5D3FDD2A1E}" sibTransId="{8E84E886-8B7C-477D-A4B7-CB5B8C7A0E33}"/>
    <dgm:cxn modelId="{F22ED807-9FA5-4453-BB25-AA28D1E63349}" type="presOf" srcId="{1AFD5233-230B-4003-9517-BEB5899C9D67}" destId="{7FA19A2E-66AC-464E-8C7E-97329E41AAA6}" srcOrd="1" destOrd="0" presId="urn:microsoft.com/office/officeart/2005/8/layout/list1"/>
    <dgm:cxn modelId="{56241909-D39C-4BE6-A4EB-0BF065586FF7}" srcId="{FE5C22A9-F69D-4388-9898-2A4044846EA1}" destId="{3FBDEB55-8461-4DF5-A7BD-E24A7F2FF531}" srcOrd="1" destOrd="0" parTransId="{3291488C-936F-475A-B2FD-5DD937BEA334}" sibTransId="{CDF181FB-EBEF-435E-B878-E3B979679BDB}"/>
    <dgm:cxn modelId="{EC241B0A-409D-431B-B4D2-E3C8DB7804B8}" type="presOf" srcId="{94450294-97DF-41C1-8A66-1FBC4E7E56EB}" destId="{AC12EC75-43D8-42D3-A01F-01544186F623}" srcOrd="0" destOrd="3" presId="urn:microsoft.com/office/officeart/2005/8/layout/list1"/>
    <dgm:cxn modelId="{37B12582-EA4E-4D74-A12C-2D44C4552274}" type="presOf" srcId="{D289A4D8-9CBE-429B-A374-25BC6414C3BB}" destId="{AC12EC75-43D8-42D3-A01F-01544186F623}" srcOrd="0" destOrd="0" presId="urn:microsoft.com/office/officeart/2005/8/layout/list1"/>
    <dgm:cxn modelId="{173B04F3-7A2A-4C0D-9D7A-CE0F928F65D9}" type="presOf" srcId="{1AFD5233-230B-4003-9517-BEB5899C9D67}" destId="{B7EDC6FB-AF2C-483A-8BEA-B5748751414B}" srcOrd="0" destOrd="0" presId="urn:microsoft.com/office/officeart/2005/8/layout/list1"/>
    <dgm:cxn modelId="{64B65BC6-CCAE-4B9F-BAA5-B919784B04BD}" srcId="{1AFD5233-230B-4003-9517-BEB5899C9D67}" destId="{246693D0-61D0-4594-8EEB-8BD8CC1D3C3A}" srcOrd="1" destOrd="0" parTransId="{DBFF6EAA-1FED-4B6D-A4EB-592AFA3C8768}" sibTransId="{CBBC2908-4864-4C21-8CF4-E063EE342DC3}"/>
    <dgm:cxn modelId="{FF6C7441-2363-43BE-85C7-84FD9962F9F2}" type="presOf" srcId="{3FBDEB55-8461-4DF5-A7BD-E24A7F2FF531}" destId="{C0B30556-7605-4E9B-8E01-6A03CDD74978}" srcOrd="0" destOrd="1" presId="urn:microsoft.com/office/officeart/2005/8/layout/list1"/>
    <dgm:cxn modelId="{00D05916-5253-4BA0-9141-49D45DE28F7C}" srcId="{1AFD5233-230B-4003-9517-BEB5899C9D67}" destId="{09C47F3E-A448-46DE-B50B-193029C0B84B}" srcOrd="2" destOrd="0" parTransId="{00221E26-4065-4738-92DD-09640602F764}" sibTransId="{9CDA2C87-C209-41D9-BFFC-FF07F95A5499}"/>
    <dgm:cxn modelId="{51ABB53B-BCFB-4F3A-B350-ECE316A898C0}" type="presOf" srcId="{64B46316-C919-4412-8E1F-1EE11D545B29}" destId="{C0B30556-7605-4E9B-8E01-6A03CDD74978}" srcOrd="0" destOrd="0" presId="urn:microsoft.com/office/officeart/2005/8/layout/list1"/>
    <dgm:cxn modelId="{DF323A66-F819-40E0-8575-C88DAA138C9D}" type="presOf" srcId="{FE5C22A9-F69D-4388-9898-2A4044846EA1}" destId="{07DAD68C-6A30-49B3-99DB-ADEDE58DE537}" srcOrd="1" destOrd="0" presId="urn:microsoft.com/office/officeart/2005/8/layout/list1"/>
    <dgm:cxn modelId="{D44CD2AC-1C24-4B45-9B6F-22D58EC2A89B}" srcId="{2AF4C8E2-2753-4BF6-BB3C-260920D08CC3}" destId="{1AFD5233-230B-4003-9517-BEB5899C9D67}" srcOrd="1" destOrd="0" parTransId="{20F259F2-99B1-4A84-BF92-CE2EA7540967}" sibTransId="{0616FB7B-608A-4CEB-B86D-462A187D59AC}"/>
    <dgm:cxn modelId="{BECCA37A-944F-4B6F-A153-45D238E486BA}" type="presOf" srcId="{246693D0-61D0-4594-8EEB-8BD8CC1D3C3A}" destId="{AC12EC75-43D8-42D3-A01F-01544186F623}" srcOrd="0" destOrd="1" presId="urn:microsoft.com/office/officeart/2005/8/layout/list1"/>
    <dgm:cxn modelId="{7E6C983A-912D-4E9D-B7C1-80C760ACD839}" srcId="{2AF4C8E2-2753-4BF6-BB3C-260920D08CC3}" destId="{FE5C22A9-F69D-4388-9898-2A4044846EA1}" srcOrd="0" destOrd="0" parTransId="{8D86DA22-EEE6-4B71-9D11-A5D412AC7E00}" sibTransId="{70829B53-1D5B-453F-8600-D0248CF4C178}"/>
    <dgm:cxn modelId="{B2CD51F6-9305-4CBB-8FC5-34E0C8D038FA}" type="presOf" srcId="{FE5C22A9-F69D-4388-9898-2A4044846EA1}" destId="{F7943FE2-FE97-436D-B29F-C69505060967}" srcOrd="0" destOrd="0" presId="urn:microsoft.com/office/officeart/2005/8/layout/list1"/>
    <dgm:cxn modelId="{98F3D5FC-A656-4033-BF76-449B81EB9B76}" type="presParOf" srcId="{E7BC2149-DE6A-4A5A-A7A4-C52D1C8CE592}" destId="{301BE376-57C6-4CAB-8B67-AE318E37D323}" srcOrd="0" destOrd="0" presId="urn:microsoft.com/office/officeart/2005/8/layout/list1"/>
    <dgm:cxn modelId="{B8E23C26-39F1-412A-95FE-28B4004BC3F8}" type="presParOf" srcId="{301BE376-57C6-4CAB-8B67-AE318E37D323}" destId="{F7943FE2-FE97-436D-B29F-C69505060967}" srcOrd="0" destOrd="0" presId="urn:microsoft.com/office/officeart/2005/8/layout/list1"/>
    <dgm:cxn modelId="{70D75137-E74D-46AC-9662-6082944D5D8E}" type="presParOf" srcId="{301BE376-57C6-4CAB-8B67-AE318E37D323}" destId="{07DAD68C-6A30-49B3-99DB-ADEDE58DE537}" srcOrd="1" destOrd="0" presId="urn:microsoft.com/office/officeart/2005/8/layout/list1"/>
    <dgm:cxn modelId="{F2DAAA1F-27F7-43C7-B0EC-87A1CE9807BB}" type="presParOf" srcId="{E7BC2149-DE6A-4A5A-A7A4-C52D1C8CE592}" destId="{325CF238-D1DE-4F33-8876-F6F21BB07E89}" srcOrd="1" destOrd="0" presId="urn:microsoft.com/office/officeart/2005/8/layout/list1"/>
    <dgm:cxn modelId="{BDF49B5A-D7B2-4361-BD69-5D48ECFA401E}" type="presParOf" srcId="{E7BC2149-DE6A-4A5A-A7A4-C52D1C8CE592}" destId="{C0B30556-7605-4E9B-8E01-6A03CDD74978}" srcOrd="2" destOrd="0" presId="urn:microsoft.com/office/officeart/2005/8/layout/list1"/>
    <dgm:cxn modelId="{92FFED2A-B00C-46FD-A8A3-09ED6A57203F}" type="presParOf" srcId="{E7BC2149-DE6A-4A5A-A7A4-C52D1C8CE592}" destId="{0129FBD4-9563-4EBC-BD95-F785E4E8F82C}" srcOrd="3" destOrd="0" presId="urn:microsoft.com/office/officeart/2005/8/layout/list1"/>
    <dgm:cxn modelId="{53E3FE15-E742-48F5-B718-039DA9CF6B35}" type="presParOf" srcId="{E7BC2149-DE6A-4A5A-A7A4-C52D1C8CE592}" destId="{AE04A7B0-AA7F-447F-8CBD-6DCE9D2B4553}" srcOrd="4" destOrd="0" presId="urn:microsoft.com/office/officeart/2005/8/layout/list1"/>
    <dgm:cxn modelId="{616CD8C0-1F36-4768-97F6-2F3A5CFED6A5}" type="presParOf" srcId="{AE04A7B0-AA7F-447F-8CBD-6DCE9D2B4553}" destId="{B7EDC6FB-AF2C-483A-8BEA-B5748751414B}" srcOrd="0" destOrd="0" presId="urn:microsoft.com/office/officeart/2005/8/layout/list1"/>
    <dgm:cxn modelId="{EECD8F87-D332-42EC-A730-06EED81AA331}" type="presParOf" srcId="{AE04A7B0-AA7F-447F-8CBD-6DCE9D2B4553}" destId="{7FA19A2E-66AC-464E-8C7E-97329E41AAA6}" srcOrd="1" destOrd="0" presId="urn:microsoft.com/office/officeart/2005/8/layout/list1"/>
    <dgm:cxn modelId="{8062FE99-5586-4A50-B8AC-B6E31A8D9A77}" type="presParOf" srcId="{E7BC2149-DE6A-4A5A-A7A4-C52D1C8CE592}" destId="{CE893DA2-A844-46BA-AA46-3DBF6E776423}" srcOrd="5" destOrd="0" presId="urn:microsoft.com/office/officeart/2005/8/layout/list1"/>
    <dgm:cxn modelId="{C2E35A4F-AE55-4FAD-A06C-BC1757F2F30B}" type="presParOf" srcId="{E7BC2149-DE6A-4A5A-A7A4-C52D1C8CE592}" destId="{AC12EC75-43D8-42D3-A01F-01544186F62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1C340-3A08-4600-9A22-E58071963C19}">
      <dsp:nvSpPr>
        <dsp:cNvPr id="0" name=""/>
        <dsp:cNvSpPr/>
      </dsp:nvSpPr>
      <dsp:spPr>
        <a:xfrm>
          <a:off x="0" y="0"/>
          <a:ext cx="8568952" cy="50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" panose="02040503050406030204" pitchFamily="18" charset="0"/>
            </a:rPr>
            <a:t>Срок поставки информации в РИС 11: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24680" y="24680"/>
        <a:ext cx="8519592" cy="456205"/>
      </dsp:txXfrm>
    </dsp:sp>
    <dsp:sp modelId="{279B511C-F0BC-4B62-A9D4-102FEF099D89}">
      <dsp:nvSpPr>
        <dsp:cNvPr id="0" name=""/>
        <dsp:cNvSpPr/>
      </dsp:nvSpPr>
      <dsp:spPr>
        <a:xfrm>
          <a:off x="0" y="1596657"/>
          <a:ext cx="856895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1596657"/>
        <a:ext cx="8568952" cy="10598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570D4-84EE-46A0-9DBA-94430164D137}">
      <dsp:nvSpPr>
        <dsp:cNvPr id="0" name=""/>
        <dsp:cNvSpPr/>
      </dsp:nvSpPr>
      <dsp:spPr>
        <a:xfrm>
          <a:off x="0" y="382703"/>
          <a:ext cx="3552056" cy="2556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79" tIns="499872" rIns="27567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Амурский район (3 ППЭ); 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г. Комсомольск-на-Амуре;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Комсомольский район.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0" y="382703"/>
        <a:ext cx="3552056" cy="2556937"/>
      </dsp:txXfrm>
    </dsp:sp>
    <dsp:sp modelId="{E17C91C7-1E57-42BD-823B-8523E4EE88BF}">
      <dsp:nvSpPr>
        <dsp:cNvPr id="0" name=""/>
        <dsp:cNvSpPr/>
      </dsp:nvSpPr>
      <dsp:spPr>
        <a:xfrm>
          <a:off x="177602" y="28463"/>
          <a:ext cx="320651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mbria" panose="02040503050406030204" pitchFamily="18" charset="0"/>
            </a:rPr>
            <a:t>Самостоятельная доставка</a:t>
          </a:r>
          <a:endParaRPr lang="ru-RU" sz="1800" b="0" kern="1200" dirty="0">
            <a:latin typeface="Cambria" panose="02040503050406030204" pitchFamily="18" charset="0"/>
          </a:endParaRPr>
        </a:p>
      </dsp:txBody>
      <dsp:txXfrm>
        <a:off x="212187" y="63048"/>
        <a:ext cx="3137341" cy="6393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B817A-ED88-4D34-99A1-94FC9D0B566D}">
      <dsp:nvSpPr>
        <dsp:cNvPr id="0" name=""/>
        <dsp:cNvSpPr/>
      </dsp:nvSpPr>
      <dsp:spPr>
        <a:xfrm>
          <a:off x="0" y="244461"/>
          <a:ext cx="3672408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anose="02040503050406030204" pitchFamily="18" charset="0"/>
            </a:rPr>
            <a:t>Техническое оснащение ППЭ</a:t>
          </a:r>
          <a:endParaRPr lang="ru-RU" sz="2800" kern="1200" dirty="0">
            <a:latin typeface="Cambria" panose="02040503050406030204" pitchFamily="18" charset="0"/>
          </a:endParaRPr>
        </a:p>
      </dsp:txBody>
      <dsp:txXfrm>
        <a:off x="52774" y="297235"/>
        <a:ext cx="3566860" cy="975532"/>
      </dsp:txXfrm>
    </dsp:sp>
    <dsp:sp modelId="{26063368-8357-40FD-85A4-49102E4BD45A}">
      <dsp:nvSpPr>
        <dsp:cNvPr id="0" name=""/>
        <dsp:cNvSpPr/>
      </dsp:nvSpPr>
      <dsp:spPr>
        <a:xfrm>
          <a:off x="0" y="1325541"/>
          <a:ext cx="3672408" cy="29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9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Cambria" panose="02040503050406030204" pitchFamily="18" charset="0"/>
            </a:rPr>
            <a:t>Защищенный канал связи;</a:t>
          </a:r>
          <a:endParaRPr lang="ru-RU" sz="2200" kern="1200" dirty="0">
            <a:latin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Cambria" panose="02040503050406030204" pitchFamily="18" charset="0"/>
            </a:rPr>
            <a:t>Видеонаблюдение;</a:t>
          </a:r>
          <a:endParaRPr lang="ru-RU" sz="2200" kern="1200" dirty="0">
            <a:latin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Cambria" panose="02040503050406030204" pitchFamily="18" charset="0"/>
            </a:rPr>
            <a:t>Комплект многофункционального аппаратно-программного </a:t>
          </a:r>
          <a:r>
            <a:rPr lang="ru-RU" sz="2200" kern="1200" dirty="0" smtClean="0">
              <a:latin typeface="Cambria" panose="02040503050406030204" pitchFamily="18" charset="0"/>
            </a:rPr>
            <a:t>комплекса</a:t>
          </a:r>
          <a:endParaRPr lang="ru-RU" sz="2200" kern="1200" dirty="0">
            <a:latin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200" kern="1200" dirty="0"/>
        </a:p>
      </dsp:txBody>
      <dsp:txXfrm>
        <a:off x="0" y="1325541"/>
        <a:ext cx="3672408" cy="2955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1C340-3A08-4600-9A22-E58071963C19}">
      <dsp:nvSpPr>
        <dsp:cNvPr id="0" name=""/>
        <dsp:cNvSpPr/>
      </dsp:nvSpPr>
      <dsp:spPr>
        <a:xfrm>
          <a:off x="0" y="0"/>
          <a:ext cx="8568952" cy="915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" panose="02040503050406030204" pitchFamily="18" charset="0"/>
            </a:rPr>
            <a:t>Срок поставки информации в РИС 9: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44703" y="44703"/>
        <a:ext cx="8479546" cy="826345"/>
      </dsp:txXfrm>
    </dsp:sp>
    <dsp:sp modelId="{279B511C-F0BC-4B62-A9D4-102FEF099D89}">
      <dsp:nvSpPr>
        <dsp:cNvPr id="0" name=""/>
        <dsp:cNvSpPr/>
      </dsp:nvSpPr>
      <dsp:spPr>
        <a:xfrm>
          <a:off x="0" y="1484426"/>
          <a:ext cx="8568952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Амурский район  (МБОУ СОШ с. Вознесенское, КГКОУ Школа № 4);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Аяно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-Майский район (МКОУ ООШ с.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Джигда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);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Бикинский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район (МБОУ ООШ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Оренбурского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с.п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.);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Тугуро-Чумиканский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район (МКОУ ООШ с.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Тугур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);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Ульчский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район (МБОУ СОШ с. Солонцы);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Хабаровский район (МКОУ ООШ с. Благодатное).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1484426"/>
        <a:ext cx="8568952" cy="2623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C8F03-BC7F-40DC-82DA-99DA3DD07B4E}">
      <dsp:nvSpPr>
        <dsp:cNvPr id="0" name=""/>
        <dsp:cNvSpPr/>
      </dsp:nvSpPr>
      <dsp:spPr>
        <a:xfrm>
          <a:off x="0" y="0"/>
          <a:ext cx="396044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График поездки составлен  в соответствии с выбранными экзаменами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46606" y="46606"/>
        <a:ext cx="3867228" cy="861507"/>
      </dsp:txXfrm>
    </dsp:sp>
    <dsp:sp modelId="{78D8F6D7-C183-42A8-ABD1-A3E7D0400DD8}">
      <dsp:nvSpPr>
        <dsp:cNvPr id="0" name=""/>
        <dsp:cNvSpPr/>
      </dsp:nvSpPr>
      <dsp:spPr>
        <a:xfrm>
          <a:off x="0" y="939308"/>
          <a:ext cx="3960440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22860" rIns="128016" bIns="228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err="1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Бикинский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район (2 ППЭ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)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Нанайский район (1 ППЭ)</a:t>
          </a:r>
          <a:endParaRPr lang="ru-RU" sz="1800" kern="1200" dirty="0" smtClean="0">
            <a:solidFill>
              <a:srgbClr val="FF0000"/>
            </a:solidFill>
            <a:latin typeface="Cambria" panose="020405030504060302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939308"/>
        <a:ext cx="3960440" cy="1266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06345-A8FB-4114-84A5-B184C53599EB}">
      <dsp:nvSpPr>
        <dsp:cNvPr id="0" name=""/>
        <dsp:cNvSpPr/>
      </dsp:nvSpPr>
      <dsp:spPr>
        <a:xfrm>
          <a:off x="0" y="219677"/>
          <a:ext cx="4040188" cy="12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63" tIns="270764" rIns="31356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г. Хабаровск;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Хабаровский район;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район имени Лазо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219677"/>
        <a:ext cx="4040188" cy="1208025"/>
      </dsp:txXfrm>
    </dsp:sp>
    <dsp:sp modelId="{8C29D4D5-1928-4BB2-92DD-EF15899D4C72}">
      <dsp:nvSpPr>
        <dsp:cNvPr id="0" name=""/>
        <dsp:cNvSpPr/>
      </dsp:nvSpPr>
      <dsp:spPr>
        <a:xfrm>
          <a:off x="202009" y="27797"/>
          <a:ext cx="34038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Склад УСС г. Хабаровск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220743" y="46531"/>
        <a:ext cx="3366358" cy="346292"/>
      </dsp:txXfrm>
    </dsp:sp>
    <dsp:sp modelId="{B9ABE3C5-5EA0-4BDA-BCC7-F162FA2CD348}">
      <dsp:nvSpPr>
        <dsp:cNvPr id="0" name=""/>
        <dsp:cNvSpPr/>
      </dsp:nvSpPr>
      <dsp:spPr>
        <a:xfrm>
          <a:off x="0" y="1686174"/>
          <a:ext cx="4040188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63" tIns="270764" rIns="31356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Советско-Гаванский район;</a:t>
          </a:r>
          <a:endParaRPr lang="ru-RU" sz="1800" kern="1200" dirty="0">
            <a:solidFill>
              <a:srgbClr val="FF0000"/>
            </a:solidFill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Ванинский</a:t>
          </a:r>
          <a:r>
            <a:rPr lang="ru-RU" sz="18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 район (2 ППЭ</a:t>
          </a:r>
          <a:r>
            <a:rPr lang="ru-RU" sz="18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)</a:t>
          </a:r>
          <a:endParaRPr lang="ru-RU" sz="1800" kern="1200" dirty="0">
            <a:solidFill>
              <a:srgbClr val="FF0000"/>
            </a:solidFill>
            <a:latin typeface="Cambria" panose="02040503050406030204" pitchFamily="18" charset="0"/>
          </a:endParaRPr>
        </a:p>
      </dsp:txBody>
      <dsp:txXfrm>
        <a:off x="0" y="1686174"/>
        <a:ext cx="4040188" cy="941850"/>
      </dsp:txXfrm>
    </dsp:sp>
    <dsp:sp modelId="{95B4DDC4-350A-4CBC-9C14-2312A8FB0E23}">
      <dsp:nvSpPr>
        <dsp:cNvPr id="0" name=""/>
        <dsp:cNvSpPr/>
      </dsp:nvSpPr>
      <dsp:spPr>
        <a:xfrm>
          <a:off x="202009" y="1497902"/>
          <a:ext cx="354774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Склад УСС г. Советская Гавань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220743" y="1516636"/>
        <a:ext cx="3510281" cy="346292"/>
      </dsp:txXfrm>
    </dsp:sp>
    <dsp:sp modelId="{D312CBB9-5CBB-4A44-8206-C44DE01A656E}">
      <dsp:nvSpPr>
        <dsp:cNvPr id="0" name=""/>
        <dsp:cNvSpPr/>
      </dsp:nvSpPr>
      <dsp:spPr>
        <a:xfrm>
          <a:off x="0" y="2970630"/>
          <a:ext cx="4040188" cy="12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63" tIns="270764" rIns="31356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Амурский район (3 ППЭ);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г. Комсомольск-на-Амуре;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Комсомольский район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2970630"/>
        <a:ext cx="4040188" cy="1208025"/>
      </dsp:txXfrm>
    </dsp:sp>
    <dsp:sp modelId="{EF7D7673-9383-415A-AB09-7D2D140E169F}">
      <dsp:nvSpPr>
        <dsp:cNvPr id="0" name=""/>
        <dsp:cNvSpPr/>
      </dsp:nvSpPr>
      <dsp:spPr>
        <a:xfrm>
          <a:off x="202009" y="2701832"/>
          <a:ext cx="3259902" cy="460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Склад УСС </a:t>
          </a:r>
          <a:br>
            <a:rPr lang="ru-RU" sz="1800" b="1" kern="1200" dirty="0" smtClean="0">
              <a:latin typeface="Cambria" panose="02040503050406030204" pitchFamily="18" charset="0"/>
            </a:rPr>
          </a:br>
          <a:r>
            <a:rPr lang="ru-RU" sz="1800" b="1" kern="1200" dirty="0" smtClean="0">
              <a:latin typeface="Cambria" panose="02040503050406030204" pitchFamily="18" charset="0"/>
            </a:rPr>
            <a:t>г. Комсомольск-на-Амуре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224497" y="2724320"/>
        <a:ext cx="3214926" cy="415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81B37-B461-46A7-995C-DDED274D7611}">
      <dsp:nvSpPr>
        <dsp:cNvPr id="0" name=""/>
        <dsp:cNvSpPr/>
      </dsp:nvSpPr>
      <dsp:spPr>
        <a:xfrm>
          <a:off x="504052" y="360038"/>
          <a:ext cx="4096820" cy="10162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48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Cambria" panose="02040503050406030204" pitchFamily="18" charset="0"/>
              <a:cs typeface="Times New Roman" pitchFamily="18" charset="0"/>
            </a:rPr>
            <a:t>Контрольные измерительные материалы распространяются в электронном виде, защищённом с использованием сертифицированных средств шифрования.</a:t>
          </a:r>
          <a:endParaRPr lang="ru-RU" sz="1300" b="0" kern="1200" dirty="0">
            <a:latin typeface="Cambria" panose="02040503050406030204" pitchFamily="18" charset="0"/>
            <a:cs typeface="Times New Roman" pitchFamily="18" charset="0"/>
          </a:endParaRPr>
        </a:p>
      </dsp:txBody>
      <dsp:txXfrm>
        <a:off x="504052" y="360038"/>
        <a:ext cx="4096820" cy="1016262"/>
      </dsp:txXfrm>
    </dsp:sp>
    <dsp:sp modelId="{23772420-CF63-45CA-8D7A-77AB5364EB3E}">
      <dsp:nvSpPr>
        <dsp:cNvPr id="0" name=""/>
        <dsp:cNvSpPr/>
      </dsp:nvSpPr>
      <dsp:spPr>
        <a:xfrm>
          <a:off x="72004" y="338599"/>
          <a:ext cx="872789" cy="106707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3FF7A-5961-4227-BCA0-6312DBB0A01D}">
      <dsp:nvSpPr>
        <dsp:cNvPr id="0" name=""/>
        <dsp:cNvSpPr/>
      </dsp:nvSpPr>
      <dsp:spPr>
        <a:xfrm>
          <a:off x="460963" y="1584176"/>
          <a:ext cx="4151260" cy="10162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48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Cambria" panose="02040503050406030204" pitchFamily="18" charset="0"/>
              <a:cs typeface="Times New Roman" pitchFamily="18" charset="0"/>
            </a:rPr>
            <a:t>Контрольные измерительные материалы печатаются в аудиториях пунктов проведения экзаменов, в присутствии участников ЕГЭ, непосредственно перед началом экзамена.</a:t>
          </a:r>
          <a:endParaRPr lang="ru-RU" sz="1300" b="0" kern="1200" dirty="0">
            <a:latin typeface="Cambria" panose="02040503050406030204" pitchFamily="18" charset="0"/>
          </a:endParaRPr>
        </a:p>
      </dsp:txBody>
      <dsp:txXfrm>
        <a:off x="460963" y="1584176"/>
        <a:ext cx="4151260" cy="1016262"/>
      </dsp:txXfrm>
    </dsp:sp>
    <dsp:sp modelId="{280CD07C-D0E8-4D54-A780-976AD13D80BA}">
      <dsp:nvSpPr>
        <dsp:cNvPr id="0" name=""/>
        <dsp:cNvSpPr/>
      </dsp:nvSpPr>
      <dsp:spPr>
        <a:xfrm>
          <a:off x="72004" y="1584176"/>
          <a:ext cx="872789" cy="106707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26A2E-CCFC-4551-9FF3-260283BFA8D1}">
      <dsp:nvSpPr>
        <dsp:cNvPr id="0" name=""/>
        <dsp:cNvSpPr/>
      </dsp:nvSpPr>
      <dsp:spPr>
        <a:xfrm>
          <a:off x="404605" y="2902510"/>
          <a:ext cx="4222154" cy="10162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48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Cambria" panose="02040503050406030204" pitchFamily="18" charset="0"/>
              <a:cs typeface="Times New Roman" pitchFamily="18" charset="0"/>
            </a:rPr>
            <a:t>Распечатанные контрольные измерительные материалы комплектуются в аудитории с индивидуальными комплектами и выдаются участникам.</a:t>
          </a:r>
          <a:endParaRPr lang="ru-RU" sz="1300" b="0" kern="1200" dirty="0">
            <a:latin typeface="Cambria" panose="02040503050406030204" pitchFamily="18" charset="0"/>
            <a:cs typeface="Times New Roman" pitchFamily="18" charset="0"/>
          </a:endParaRPr>
        </a:p>
      </dsp:txBody>
      <dsp:txXfrm>
        <a:off x="404605" y="2902510"/>
        <a:ext cx="4222154" cy="1016262"/>
      </dsp:txXfrm>
    </dsp:sp>
    <dsp:sp modelId="{53F5A6AB-F915-4426-95BA-532CC00A9B8A}">
      <dsp:nvSpPr>
        <dsp:cNvPr id="0" name=""/>
        <dsp:cNvSpPr/>
      </dsp:nvSpPr>
      <dsp:spPr>
        <a:xfrm>
          <a:off x="72008" y="2880322"/>
          <a:ext cx="872796" cy="106707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616A4-C229-4885-A04B-96A6FF87C39F}">
      <dsp:nvSpPr>
        <dsp:cNvPr id="0" name=""/>
        <dsp:cNvSpPr/>
      </dsp:nvSpPr>
      <dsp:spPr>
        <a:xfrm>
          <a:off x="0" y="13473"/>
          <a:ext cx="8712968" cy="726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Cambria" panose="02040503050406030204" pitchFamily="18" charset="0"/>
            </a:rPr>
            <a:t>Техническое оснащение ППЭ</a:t>
          </a:r>
          <a:endParaRPr lang="ru-RU" sz="3600" kern="1200" dirty="0">
            <a:latin typeface="Cambria" panose="02040503050406030204" pitchFamily="18" charset="0"/>
          </a:endParaRPr>
        </a:p>
      </dsp:txBody>
      <dsp:txXfrm>
        <a:off x="35466" y="48939"/>
        <a:ext cx="8642036" cy="655585"/>
      </dsp:txXfrm>
    </dsp:sp>
    <dsp:sp modelId="{3E697948-5048-409D-852A-BC0AED00779E}">
      <dsp:nvSpPr>
        <dsp:cNvPr id="0" name=""/>
        <dsp:cNvSpPr/>
      </dsp:nvSpPr>
      <dsp:spPr>
        <a:xfrm>
          <a:off x="0" y="739991"/>
          <a:ext cx="8712968" cy="4099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u="sng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Оснащение каждой аудитории ППЭ: </a:t>
          </a:r>
          <a:endParaRPr lang="ru-RU" sz="2000" u="sng" kern="1200" dirty="0">
            <a:latin typeface="Cambria" panose="020405030504060302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Рабочая станция печати КИМ в аудитории (компьютер), без выхода в сеть Интернет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Принтер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Картриджи (включая резервные)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Бумага (из расчета 16 листов на каждого участника)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u="sng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Оснащение штаба ППЭ: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Рабочая станция (компьютер) с выходом в сеть Интернет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Флеш</a:t>
          </a:r>
          <a:r>
            <a:rPr lang="ru-RU" sz="2000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 – накопители для переноса ключа расшифровки из штаба ППЭ в аудиторию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Резервный </a:t>
          </a:r>
          <a:r>
            <a:rPr lang="en-US" sz="2000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USB</a:t>
          </a:r>
          <a:r>
            <a:rPr lang="ru-RU" sz="2000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-модем для выхода в сеть Интернет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u="sng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Член ГЭК должен иметь при себе персональный </a:t>
          </a:r>
          <a:r>
            <a:rPr lang="ru-RU" sz="2000" u="sng" kern="1200" dirty="0" err="1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токен</a:t>
          </a:r>
          <a:r>
            <a:rPr lang="ru-RU" sz="2000" u="sng" kern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 (ЭЦП)</a:t>
          </a:r>
        </a:p>
      </dsp:txBody>
      <dsp:txXfrm>
        <a:off x="0" y="739991"/>
        <a:ext cx="8712968" cy="40996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4F85-98FC-422C-A97C-9C2E04F050A6}">
      <dsp:nvSpPr>
        <dsp:cNvPr id="0" name=""/>
        <dsp:cNvSpPr/>
      </dsp:nvSpPr>
      <dsp:spPr>
        <a:xfrm>
          <a:off x="0" y="667330"/>
          <a:ext cx="4038600" cy="1951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437388" rIns="313440" bIns="128016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 г. Хабаровск; </a:t>
          </a:r>
          <a:endParaRPr lang="ru-RU" sz="1800" kern="1200" dirty="0">
            <a:latin typeface="Cambria" panose="02040503050406030204" pitchFamily="18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 Хабаровский район; </a:t>
          </a:r>
          <a:endParaRPr lang="ru-RU" sz="1800" kern="1200" dirty="0">
            <a:latin typeface="Cambria" panose="02040503050406030204" pitchFamily="18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 район имени Лазо;</a:t>
          </a:r>
          <a:endParaRPr lang="ru-RU" sz="1800" kern="1200" dirty="0">
            <a:latin typeface="Cambria" panose="02040503050406030204" pitchFamily="18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 </a:t>
          </a:r>
          <a:r>
            <a:rPr lang="ru-RU" sz="1800" kern="1200" dirty="0" err="1" smtClean="0">
              <a:latin typeface="Cambria" panose="02040503050406030204" pitchFamily="18" charset="0"/>
            </a:rPr>
            <a:t>Бикинский</a:t>
          </a:r>
          <a:r>
            <a:rPr lang="ru-RU" sz="1800" kern="1200" dirty="0" smtClean="0">
              <a:latin typeface="Cambria" panose="02040503050406030204" pitchFamily="18" charset="0"/>
            </a:rPr>
            <a:t> район;</a:t>
          </a:r>
          <a:endParaRPr lang="ru-RU" sz="1800" kern="1200" dirty="0">
            <a:latin typeface="Cambria" panose="02040503050406030204" pitchFamily="18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 Вяземский район.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0" y="667330"/>
        <a:ext cx="4038600" cy="1951425"/>
      </dsp:txXfrm>
    </dsp:sp>
    <dsp:sp modelId="{833EB1BF-5D5B-4844-9656-E016A014DFE1}">
      <dsp:nvSpPr>
        <dsp:cNvPr id="0" name=""/>
        <dsp:cNvSpPr/>
      </dsp:nvSpPr>
      <dsp:spPr>
        <a:xfrm>
          <a:off x="201930" y="81301"/>
          <a:ext cx="2827020" cy="822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" panose="02040503050406030204" pitchFamily="18" charset="0"/>
            </a:rPr>
            <a:t>РЦОИ г. Хабаровск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242066" y="121437"/>
        <a:ext cx="2746748" cy="741927"/>
      </dsp:txXfrm>
    </dsp:sp>
    <dsp:sp modelId="{C8C603D1-E818-4DD3-880F-A21455979E0F}">
      <dsp:nvSpPr>
        <dsp:cNvPr id="0" name=""/>
        <dsp:cNvSpPr/>
      </dsp:nvSpPr>
      <dsp:spPr>
        <a:xfrm>
          <a:off x="0" y="3145301"/>
          <a:ext cx="4038600" cy="1554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437388" rIns="31344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Cambria" panose="02040503050406030204" pitchFamily="18" charset="0"/>
            </a:rPr>
            <a:t>Амурский район (3 ППЭ);</a:t>
          </a:r>
          <a:endParaRPr lang="ru-RU" sz="2100" kern="1200" dirty="0">
            <a:latin typeface="Cambria" panose="020405030504060302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Cambria" panose="02040503050406030204" pitchFamily="18" charset="0"/>
            </a:rPr>
            <a:t>г. Комсомольск-на-Амуре;</a:t>
          </a:r>
          <a:endParaRPr lang="ru-RU" sz="2100" kern="1200" dirty="0">
            <a:latin typeface="Cambria" panose="020405030504060302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Cambria" panose="02040503050406030204" pitchFamily="18" charset="0"/>
            </a:rPr>
            <a:t>Комсомольский район.</a:t>
          </a:r>
          <a:endParaRPr lang="ru-RU" sz="2100" kern="1200" dirty="0">
            <a:latin typeface="Cambria" panose="02040503050406030204" pitchFamily="18" charset="0"/>
          </a:endParaRPr>
        </a:p>
      </dsp:txBody>
      <dsp:txXfrm>
        <a:off x="0" y="3145301"/>
        <a:ext cx="4038600" cy="1554525"/>
      </dsp:txXfrm>
    </dsp:sp>
    <dsp:sp modelId="{2CA1A8F1-5C5D-4158-80E0-EEFA9C12997C}">
      <dsp:nvSpPr>
        <dsp:cNvPr id="0" name=""/>
        <dsp:cNvSpPr/>
      </dsp:nvSpPr>
      <dsp:spPr>
        <a:xfrm>
          <a:off x="201338" y="2658366"/>
          <a:ext cx="3835315" cy="796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" panose="02040503050406030204" pitchFamily="18" charset="0"/>
            </a:rPr>
            <a:t>ППОИ </a:t>
          </a:r>
          <a:br>
            <a:rPr lang="ru-RU" sz="2400" kern="1200" dirty="0" smtClean="0">
              <a:latin typeface="Cambria" panose="02040503050406030204" pitchFamily="18" charset="0"/>
            </a:rPr>
          </a:br>
          <a:r>
            <a:rPr lang="ru-RU" sz="2400" kern="1200" dirty="0" smtClean="0">
              <a:latin typeface="Cambria" panose="02040503050406030204" pitchFamily="18" charset="0"/>
            </a:rPr>
            <a:t>г. Комсомольск-на-Амуре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240239" y="2697267"/>
        <a:ext cx="3757513" cy="7190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C3646-F691-433D-812E-A19F95295214}">
      <dsp:nvSpPr>
        <dsp:cNvPr id="0" name=""/>
        <dsp:cNvSpPr/>
      </dsp:nvSpPr>
      <dsp:spPr>
        <a:xfrm>
          <a:off x="0" y="140421"/>
          <a:ext cx="4038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" panose="02040503050406030204" pitchFamily="18" charset="0"/>
            </a:rPr>
            <a:t>ППЭ, в которых происходит сканирование </a:t>
          </a:r>
          <a:endParaRPr lang="ru-RU" sz="2200" kern="1200" dirty="0"/>
        </a:p>
      </dsp:txBody>
      <dsp:txXfrm>
        <a:off x="42722" y="183143"/>
        <a:ext cx="3953156" cy="789716"/>
      </dsp:txXfrm>
    </dsp:sp>
    <dsp:sp modelId="{7D5B94B8-2B65-4C3D-91C8-C2ACFE6ABE7C}">
      <dsp:nvSpPr>
        <dsp:cNvPr id="0" name=""/>
        <dsp:cNvSpPr/>
      </dsp:nvSpPr>
      <dsp:spPr>
        <a:xfrm>
          <a:off x="0" y="1015581"/>
          <a:ext cx="4038600" cy="336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Амурский район (4 ППЭ);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err="1" smtClean="0">
              <a:latin typeface="Cambria" panose="02040503050406030204" pitchFamily="18" charset="0"/>
            </a:rPr>
            <a:t>Аяно</a:t>
          </a:r>
          <a:r>
            <a:rPr lang="ru-RU" sz="1700" kern="1200" dirty="0" smtClean="0">
              <a:latin typeface="Cambria" panose="02040503050406030204" pitchFamily="18" charset="0"/>
            </a:rPr>
            <a:t>-Майский район;</a:t>
          </a:r>
          <a:endParaRPr lang="ru-RU" sz="1700" kern="1200" dirty="0"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Ванинский</a:t>
          </a:r>
          <a:r>
            <a:rPr lang="ru-RU" sz="17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 район;</a:t>
          </a:r>
          <a:endParaRPr lang="ru-RU" sz="1700" kern="1200" dirty="0">
            <a:solidFill>
              <a:srgbClr val="FF0000"/>
            </a:solidFill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err="1" smtClean="0">
              <a:latin typeface="Cambria" panose="02040503050406030204" pitchFamily="18" charset="0"/>
            </a:rPr>
            <a:t>Верхнебуреинский</a:t>
          </a:r>
          <a:r>
            <a:rPr lang="ru-RU" sz="1700" kern="1200" dirty="0" smtClean="0">
              <a:latin typeface="Cambria" panose="02040503050406030204" pitchFamily="18" charset="0"/>
            </a:rPr>
            <a:t> район;</a:t>
          </a:r>
          <a:endParaRPr lang="ru-RU" sz="1700" kern="1200" dirty="0"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Нанайский район;</a:t>
          </a:r>
          <a:endParaRPr lang="ru-RU" sz="1700" kern="1200" dirty="0">
            <a:solidFill>
              <a:srgbClr val="FF0000"/>
            </a:solidFill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Николаевский район;</a:t>
          </a:r>
          <a:endParaRPr lang="ru-RU" sz="1700" kern="1200" dirty="0"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Охотский район;</a:t>
          </a:r>
          <a:endParaRPr lang="ru-RU" sz="1700" kern="1200" dirty="0"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Район им. П. Осипенко;</a:t>
          </a:r>
          <a:endParaRPr lang="ru-RU" sz="1700" kern="1200" dirty="0"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Советско-Гаванский район;</a:t>
          </a:r>
          <a:endParaRPr lang="ru-RU" sz="1700" kern="1200" dirty="0">
            <a:solidFill>
              <a:srgbClr val="FF0000"/>
            </a:solidFill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Солнечный район;</a:t>
          </a:r>
          <a:endParaRPr lang="ru-RU" sz="1700" kern="1200" dirty="0"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err="1" smtClean="0">
              <a:latin typeface="Cambria" panose="02040503050406030204" pitchFamily="18" charset="0"/>
            </a:rPr>
            <a:t>Тугуро-Чумиканский</a:t>
          </a:r>
          <a:r>
            <a:rPr lang="ru-RU" sz="1700" kern="1200" dirty="0" smtClean="0">
              <a:latin typeface="Cambria" panose="02040503050406030204" pitchFamily="18" charset="0"/>
            </a:rPr>
            <a:t> район;</a:t>
          </a:r>
          <a:endParaRPr lang="ru-RU" sz="1700" kern="1200" dirty="0"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err="1" smtClean="0">
              <a:latin typeface="Cambria" panose="02040503050406030204" pitchFamily="18" charset="0"/>
            </a:rPr>
            <a:t>Ульчский</a:t>
          </a:r>
          <a:r>
            <a:rPr lang="ru-RU" sz="1700" kern="1200" dirty="0" smtClean="0">
              <a:latin typeface="Cambria" panose="02040503050406030204" pitchFamily="18" charset="0"/>
            </a:rPr>
            <a:t> район.</a:t>
          </a:r>
          <a:endParaRPr lang="ru-RU" sz="1700" kern="1200" dirty="0">
            <a:latin typeface="Cambria" panose="02040503050406030204" pitchFamily="18" charset="0"/>
          </a:endParaRPr>
        </a:p>
      </dsp:txBody>
      <dsp:txXfrm>
        <a:off x="0" y="1015581"/>
        <a:ext cx="4038600" cy="3369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30556-7605-4E9B-8E01-6A03CDD74978}">
      <dsp:nvSpPr>
        <dsp:cNvPr id="0" name=""/>
        <dsp:cNvSpPr/>
      </dsp:nvSpPr>
      <dsp:spPr>
        <a:xfrm>
          <a:off x="0" y="373712"/>
          <a:ext cx="6192688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621" tIns="416560" rIns="48062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Хабаровск;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Хабаровский район; 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0" y="373712"/>
        <a:ext cx="6192688" cy="1165500"/>
      </dsp:txXfrm>
    </dsp:sp>
    <dsp:sp modelId="{07DAD68C-6A30-49B3-99DB-ADEDE58DE537}">
      <dsp:nvSpPr>
        <dsp:cNvPr id="0" name=""/>
        <dsp:cNvSpPr/>
      </dsp:nvSpPr>
      <dsp:spPr>
        <a:xfrm>
          <a:off x="309634" y="78511"/>
          <a:ext cx="433488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Самостоятельная доставка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338455" y="107332"/>
        <a:ext cx="4277239" cy="532758"/>
      </dsp:txXfrm>
    </dsp:sp>
    <dsp:sp modelId="{AC12EC75-43D8-42D3-A01F-01544186F623}">
      <dsp:nvSpPr>
        <dsp:cNvPr id="0" name=""/>
        <dsp:cNvSpPr/>
      </dsp:nvSpPr>
      <dsp:spPr>
        <a:xfrm>
          <a:off x="0" y="1942412"/>
          <a:ext cx="6192688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621" tIns="416560" rIns="48062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район имени Лазо;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Cambria" panose="02040503050406030204" pitchFamily="18" charset="0"/>
            </a:rPr>
            <a:t>Бикинский район;</a:t>
          </a:r>
          <a:endParaRPr lang="ru-RU" sz="2000" kern="1200" dirty="0"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Вяземский </a:t>
          </a:r>
          <a:r>
            <a:rPr lang="ru-RU" sz="2000" kern="1200" dirty="0" smtClean="0">
              <a:latin typeface="Cambria" panose="02040503050406030204" pitchFamily="18" charset="0"/>
            </a:rPr>
            <a:t>район;</a:t>
          </a:r>
          <a:endParaRPr lang="ru-RU" sz="2000" kern="1200" dirty="0"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Нанайский район.</a:t>
          </a:r>
          <a:endParaRPr lang="ru-RU" sz="2000" kern="1200" dirty="0">
            <a:solidFill>
              <a:srgbClr val="FF0000"/>
            </a:solidFill>
            <a:latin typeface="Cambria" panose="02040503050406030204" pitchFamily="18" charset="0"/>
          </a:endParaRPr>
        </a:p>
      </dsp:txBody>
      <dsp:txXfrm>
        <a:off x="0" y="1942412"/>
        <a:ext cx="6192688" cy="1795500"/>
      </dsp:txXfrm>
    </dsp:sp>
    <dsp:sp modelId="{7FA19A2E-66AC-464E-8C7E-97329E41AAA6}">
      <dsp:nvSpPr>
        <dsp:cNvPr id="0" name=""/>
        <dsp:cNvSpPr/>
      </dsp:nvSpPr>
      <dsp:spPr>
        <a:xfrm>
          <a:off x="309634" y="1647212"/>
          <a:ext cx="433488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Спецсвязь (план-график)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338455" y="1676033"/>
        <a:ext cx="427723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0800-7328-4CF4-A220-4D13B2E3C52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DC1B8-8378-4888-9C8A-A64F50F66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C1B8-8378-4888-9C8A-A64F50F66B5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8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C1B8-8378-4888-9C8A-A64F50F66B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8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C1B8-8378-4888-9C8A-A64F50F66B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C1B8-8378-4888-9C8A-A64F50F66B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9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3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4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1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17A03C8-761F-4E59-837B-D5413A453B5B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6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3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4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8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7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5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860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9658-5671-4CB7-896C-8060CD9B8EE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6CD56-D9B3-4D39-9BF5-ABB4529E9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860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276456" cy="252028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Организационно-технологическое сопровождение проведения государственной итоговой аттестации в </a:t>
            </a:r>
            <a:r>
              <a:rPr lang="ru-RU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2016 </a:t>
            </a:r>
            <a:r>
              <a:rPr lang="ru-RU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085184"/>
            <a:ext cx="5792688" cy="769640"/>
          </a:xfrm>
          <a:noFill/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Макуха Владимир Федорович, директор КГКУ РЦОКО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58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915000" cy="1143000"/>
          </a:xfrm>
        </p:spPr>
        <p:txBody>
          <a:bodyPr>
            <a:normAutofit/>
          </a:bodyPr>
          <a:lstStyle/>
          <a:p>
            <a:pPr algn="r">
              <a:lnSpc>
                <a:spcPts val="4000"/>
              </a:lnSpc>
            </a:pPr>
            <a:r>
              <a:rPr lang="ru-RU" sz="3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Технология «Печать КИМ в аудиториях ППЭ»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997" y="1484784"/>
            <a:ext cx="4040188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ППЭ ТОМ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413" y="1772767"/>
            <a:ext cx="4608512" cy="2520280"/>
          </a:xfrm>
        </p:spPr>
        <p:txBody>
          <a:bodyPr>
            <a:normAutofit lnSpcReduction="10000"/>
          </a:bodyPr>
          <a:lstStyle/>
          <a:p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Аяно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-Майский район (2 ППЭ);</a:t>
            </a:r>
          </a:p>
          <a:p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Ванинский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район (7 ППЭ);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Николаевский район (3 ППЭ);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Охотский район (4 ППЭ);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Район им. П. Осипенко (3 ППЭ);</a:t>
            </a:r>
          </a:p>
          <a:p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Тугуро-Чумиканский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район (1 ППЭ);</a:t>
            </a:r>
          </a:p>
          <a:p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Ульчский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район (10 ППЭ);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Хабаровский район (2 ППЭ).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4821" y="4149080"/>
            <a:ext cx="4041775" cy="42373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Отдаленные ППЭ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2928" y="4509120"/>
            <a:ext cx="4319463" cy="208823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Амурский район (4 ППЭ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);</a:t>
            </a:r>
          </a:p>
          <a:p>
            <a:r>
              <a:rPr lang="ru-RU" sz="18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Ванинский</a:t>
            </a: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район (2 ППЭ);</a:t>
            </a:r>
            <a:endParaRPr lang="ru-RU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Верхнебуреинский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район (3 ППЭ);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Вяземский район (2 ППЭ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);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Нанайский район (1 ППЭ);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Советско-Гаванский район (2 ППЭ);</a:t>
            </a:r>
            <a:endParaRPr lang="ru-RU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Солнечный район (3 ППЭ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75540603"/>
              </p:ext>
            </p:extLst>
          </p:nvPr>
        </p:nvGraphicFramePr>
        <p:xfrm>
          <a:off x="4314386" y="1700808"/>
          <a:ext cx="4824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.appleinsider.ru/2013/07/1096880_6378604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2" t="13635" r="20384" b="7272"/>
          <a:stretch>
            <a:fillRect/>
          </a:stretch>
        </p:blipFill>
        <p:spPr bwMode="auto">
          <a:xfrm rot="18170990">
            <a:off x="4383567" y="2209364"/>
            <a:ext cx="916268" cy="7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ok24it.ru/images/general/printer3.png"/>
          <p:cNvPicPr>
            <a:picLocks noChangeAspect="1" noChangeArrowheads="1"/>
          </p:cNvPicPr>
          <p:nvPr/>
        </p:nvPicPr>
        <p:blipFill>
          <a:blip r:embed="rId8" cstate="print"/>
          <a:srcRect l="6294" t="9375" r="3496" b="8124"/>
          <a:stretch>
            <a:fillRect/>
          </a:stretch>
        </p:blipFill>
        <p:spPr bwMode="auto">
          <a:xfrm>
            <a:off x="4458304" y="3429000"/>
            <a:ext cx="766793" cy="7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4464160" y="4654854"/>
            <a:ext cx="717624" cy="944708"/>
            <a:chOff x="4464160" y="4654854"/>
            <a:chExt cx="717624" cy="94470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464160" y="4654854"/>
              <a:ext cx="717624" cy="944708"/>
              <a:chOff x="7461250" y="4077072"/>
              <a:chExt cx="1527175" cy="1849438"/>
            </a:xfrm>
          </p:grpSpPr>
          <p:sp>
            <p:nvSpPr>
              <p:cNvPr id="12" name="Загнутый угол 11"/>
              <p:cNvSpPr/>
              <p:nvPr/>
            </p:nvSpPr>
            <p:spPr>
              <a:xfrm>
                <a:off x="7916863" y="4426322"/>
                <a:ext cx="1071562" cy="1500188"/>
              </a:xfrm>
              <a:prstGeom prst="foldedCorner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3" name="Загнутый угол 12"/>
              <p:cNvSpPr/>
              <p:nvPr/>
            </p:nvSpPr>
            <p:spPr>
              <a:xfrm>
                <a:off x="7677150" y="4270747"/>
                <a:ext cx="1071563" cy="1500188"/>
              </a:xfrm>
              <a:prstGeom prst="foldedCorner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4" name="Загнутый угол 13"/>
              <p:cNvSpPr/>
              <p:nvPr/>
            </p:nvSpPr>
            <p:spPr>
              <a:xfrm>
                <a:off x="7461250" y="4077072"/>
                <a:ext cx="1071563" cy="1500188"/>
              </a:xfrm>
              <a:prstGeom prst="foldedCorner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4499992" y="4753785"/>
              <a:ext cx="377540" cy="489857"/>
              <a:chOff x="7604125" y="4291385"/>
              <a:chExt cx="785813" cy="1000125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7604125" y="4291385"/>
                <a:ext cx="7858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7604125" y="4434260"/>
                <a:ext cx="7858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7604125" y="4577135"/>
                <a:ext cx="7858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7604125" y="4720010"/>
                <a:ext cx="7858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7604125" y="4862885"/>
                <a:ext cx="7858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7604125" y="5005760"/>
                <a:ext cx="7858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7604125" y="5148635"/>
                <a:ext cx="7858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7604125" y="5291510"/>
                <a:ext cx="7858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20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42331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131024" cy="1143000"/>
          </a:xfrm>
        </p:spPr>
        <p:txBody>
          <a:bodyPr>
            <a:normAutofit/>
          </a:bodyPr>
          <a:lstStyle/>
          <a:p>
            <a:pPr algn="r">
              <a:lnSpc>
                <a:spcPts val="4000"/>
              </a:lnSpc>
            </a:pPr>
            <a:r>
              <a:rPr lang="ru-RU" sz="3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Технология «Печать КИМ в аудиториях ППЭ»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528156"/>
              </p:ext>
            </p:extLst>
          </p:nvPr>
        </p:nvGraphicFramePr>
        <p:xfrm>
          <a:off x="179512" y="1556792"/>
          <a:ext cx="871296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203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851104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ts val="4000"/>
              </a:lnSpc>
            </a:pPr>
            <a:r>
              <a:rPr lang="ru-RU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Апробация </a:t>
            </a:r>
            <a:r>
              <a:rPr lang="ru-RU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технологии печать КИМ в ППЭ и сканирования бланков </a:t>
            </a:r>
            <a:endParaRPr lang="ru-RU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Основная 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: отработка организационных, технологических и информационных решений; подготовка к проведению ЕГЭ в досрочный период.</a:t>
            </a:r>
          </a:p>
          <a:p>
            <a:r>
              <a:rPr lang="ru-RU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Материалы для апробации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</a:p>
          <a:p>
            <a:pPr lvl="1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экзаменационные материалы;</a:t>
            </a:r>
          </a:p>
          <a:p>
            <a:pPr lvl="1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токен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члена ГЭК.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Апробация проводилась 18.02.2016 года в 4 ППЭ: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Бикинский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район (ППЭ 011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Хабаровский район (ППЭ 066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г. Комсомольск-на-Амуре (ППЭ 075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г. Хабаровск (ППЭ 0100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516216" cy="1143000"/>
          </a:xfrm>
        </p:spPr>
        <p:txBody>
          <a:bodyPr>
            <a:normAutofit/>
          </a:bodyPr>
          <a:lstStyle/>
          <a:p>
            <a:pPr algn="r">
              <a:lnSpc>
                <a:spcPts val="4000"/>
              </a:lnSpc>
            </a:pPr>
            <a:r>
              <a:rPr lang="ru-RU" sz="4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Бланки </a:t>
            </a:r>
            <a:r>
              <a:rPr lang="ru-RU" sz="4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ответов</a:t>
            </a:r>
            <a:endParaRPr lang="ru-RU" sz="40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4536504" cy="10081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</a:rPr>
              <a:t>оборотная сторона бланка ответов № 2 содержит штрих-код для соответствия с лицевой стороной</a:t>
            </a:r>
          </a:p>
        </p:txBody>
      </p:sp>
      <p:pic>
        <p:nvPicPr>
          <p:cNvPr id="7" name="Рисунок 6" descr="C:\Users\elegarka\AppData\Local\Microsoft\Windows\Temporary Internet Files\Content.Outlook\LZO9TSKR\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4" y="2362287"/>
            <a:ext cx="2384164" cy="336792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33191" t="7411" r="32496" b="4219"/>
          <a:stretch/>
        </p:blipFill>
        <p:spPr bwMode="auto">
          <a:xfrm>
            <a:off x="1475656" y="3262593"/>
            <a:ext cx="2232248" cy="329591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4"/>
          <p:cNvSpPr>
            <a:spLocks noGrp="1"/>
          </p:cNvSpPr>
          <p:nvPr>
            <p:ph sz="half" idx="2"/>
          </p:nvPr>
        </p:nvSpPr>
        <p:spPr>
          <a:xfrm>
            <a:off x="5220072" y="1492920"/>
            <a:ext cx="3744416" cy="10719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планируются машиночитаемые бланки ответов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участников для ГВЭ</a:t>
            </a:r>
            <a:endParaRPr lang="ru-RU" sz="2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25833" t="8159" r="23958" b="406"/>
          <a:stretch>
            <a:fillRect/>
          </a:stretch>
        </p:blipFill>
        <p:spPr bwMode="auto">
          <a:xfrm>
            <a:off x="5292080" y="2467382"/>
            <a:ext cx="2255526" cy="31577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l="25785" t="8266" r="24013" b="62"/>
          <a:stretch>
            <a:fillRect/>
          </a:stretch>
        </p:blipFill>
        <p:spPr bwMode="auto">
          <a:xfrm>
            <a:off x="6156176" y="3359547"/>
            <a:ext cx="2338908" cy="32842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8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27788" cy="1143000"/>
          </a:xfrm>
        </p:spPr>
        <p:txBody>
          <a:bodyPr>
            <a:noAutofit/>
          </a:bodyPr>
          <a:lstStyle/>
          <a:p>
            <a:pPr algn="r">
              <a:lnSpc>
                <a:spcPts val="4000"/>
              </a:lnSpc>
            </a:pPr>
            <a:r>
              <a:rPr lang="ru-RU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Ошибки по итогам </a:t>
            </a:r>
            <a:r>
              <a:rPr lang="ru-RU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2015 года ЕГЭ и ОГЭ</a:t>
            </a:r>
            <a:endParaRPr lang="ru-RU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1514773"/>
            <a:ext cx="4040188" cy="4020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Правильно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844824"/>
            <a:ext cx="279389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474067"/>
          </a:xfrm>
        </p:spPr>
        <p:txBody>
          <a:bodyPr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Н</a:t>
            </a:r>
            <a:r>
              <a:rPr lang="ru-RU" dirty="0" smtClean="0">
                <a:latin typeface="Cambria" panose="02040503050406030204" pitchFamily="18" charset="0"/>
              </a:rPr>
              <a:t>еправильно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853976"/>
            <a:ext cx="2802921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043608" y="2725872"/>
            <a:ext cx="416568" cy="487104"/>
            <a:chOff x="1238320" y="3046001"/>
            <a:chExt cx="416568" cy="487104"/>
          </a:xfrm>
        </p:grpSpPr>
        <p:sp>
          <p:nvSpPr>
            <p:cNvPr id="11" name="TextBox 10"/>
            <p:cNvSpPr txBox="1"/>
            <p:nvPr/>
          </p:nvSpPr>
          <p:spPr>
            <a:xfrm>
              <a:off x="1239274" y="30460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2</a:t>
              </a:r>
              <a:endParaRPr lang="ru-RU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91674" y="31520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4</a:t>
              </a:r>
              <a:endParaRPr lang="ru-RU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38320" y="325610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2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67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27788" cy="1143000"/>
          </a:xfrm>
        </p:spPr>
        <p:txBody>
          <a:bodyPr>
            <a:noAutofit/>
          </a:bodyPr>
          <a:lstStyle/>
          <a:p>
            <a:pPr algn="r">
              <a:lnSpc>
                <a:spcPts val="4000"/>
              </a:lnSpc>
            </a:pPr>
            <a:r>
              <a:rPr lang="ru-RU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Ошибки по итогам </a:t>
            </a:r>
            <a:r>
              <a:rPr lang="ru-RU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2015 года ЕГЭ и ОГЭ</a:t>
            </a:r>
            <a:endParaRPr lang="ru-RU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500856"/>
            <a:ext cx="414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ambria" panose="02040503050406030204" pitchFamily="18" charset="0"/>
              </a:rPr>
              <a:t>Заполнение бланков шариковой ручкой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Чабунина_О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38828"/>
            <a:ext cx="3552825" cy="35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Чабунина_О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3" y="2287876"/>
            <a:ext cx="4741863" cy="35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20072" y="1500856"/>
            <a:ext cx="3908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ambria" panose="02040503050406030204" pitchFamily="18" charset="0"/>
              </a:rPr>
              <a:t>Выполнение рисунков и чертежей карандашом</a:t>
            </a:r>
            <a:endParaRPr lang="ru-RU" sz="2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ts val="4000"/>
              </a:lnSpc>
            </a:pPr>
            <a:r>
              <a:rPr lang="ru-RU" sz="3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Обработка материалов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5983464"/>
              </p:ext>
            </p:extLst>
          </p:nvPr>
        </p:nvGraphicFramePr>
        <p:xfrm>
          <a:off x="457200" y="1600200"/>
          <a:ext cx="4038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25792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009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624736" cy="1143000"/>
          </a:xfrm>
        </p:spPr>
        <p:txBody>
          <a:bodyPr>
            <a:noAutofit/>
          </a:bodyPr>
          <a:lstStyle/>
          <a:p>
            <a:pPr algn="r"/>
            <a:r>
              <a:rPr lang="ru-RU" sz="3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Доставка и обработка материалов</a:t>
            </a:r>
            <a:br>
              <a:rPr lang="ru-RU" sz="3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(РЦОИ г. Хабаровск)</a:t>
            </a:r>
            <a:endParaRPr lang="ru-RU" sz="3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1972241"/>
              </p:ext>
            </p:extLst>
          </p:nvPr>
        </p:nvGraphicFramePr>
        <p:xfrm>
          <a:off x="1763688" y="2780928"/>
          <a:ext cx="619268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8424936" cy="312494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Доставка материалов в РЦОИ в день проведения экзамена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8752" cy="1143000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Доставка и обработка</a:t>
            </a:r>
            <a:br>
              <a:rPr lang="ru-RU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(ППОИ г. Комсомольск-на-Амуре)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Доставка материалов в ППОИ в день проведения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52528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Действия ППОИ: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обеспечить готовность ППОИ (приложение 1);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провести сканирование в день экзамена машиночитаемых форм ППЭ, регистрационных бланков, бланков ответов;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направить в день экзамен по защищенным каналам связи сканы и аудиофайлы с записью устных ответов.</a:t>
            </a:r>
            <a:endParaRPr lang="ru-RU" dirty="0" smtClean="0">
              <a:latin typeface="Cambria" panose="02040503050406030204" pitchFamily="18" charset="0"/>
            </a:endParaRPr>
          </a:p>
          <a:p>
            <a:pPr lvl="1"/>
            <a:endParaRPr lang="ru-RU" dirty="0" smtClean="0">
              <a:latin typeface="Cambria" panose="02040503050406030204" pitchFamily="18" charset="0"/>
            </a:endParaRPr>
          </a:p>
          <a:p>
            <a:pPr lvl="1"/>
            <a:endParaRPr lang="ru-RU" dirty="0">
              <a:latin typeface="Cambria" panose="020405030504060302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63404885"/>
              </p:ext>
            </p:extLst>
          </p:nvPr>
        </p:nvGraphicFramePr>
        <p:xfrm>
          <a:off x="251520" y="2636912"/>
          <a:ext cx="355205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1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915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Обработка </a:t>
            </a:r>
            <a:r>
              <a:rPr lang="ru-RU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материалов в ППЭ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7251275"/>
              </p:ext>
            </p:extLst>
          </p:nvPr>
        </p:nvGraphicFramePr>
        <p:xfrm>
          <a:off x="323528" y="1556792"/>
          <a:ext cx="36724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2060848"/>
            <a:ext cx="4752528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Сразу по завершению экзамена </a:t>
            </a:r>
            <a:r>
              <a:rPr lang="ru-RU" sz="2000" u="dotted" dirty="0" smtClean="0"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техническим специалистом </a:t>
            </a:r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</a:rPr>
              <a:t>присутствии </a:t>
            </a:r>
            <a:r>
              <a:rPr lang="ru-RU" sz="2000" u="dotted" dirty="0"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члена ГЭК, руководителя ППЭ и общественных </a:t>
            </a:r>
            <a:r>
              <a:rPr lang="ru-RU" sz="2000" u="dotted" dirty="0" smtClean="0"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наблюдателей</a:t>
            </a:r>
            <a:r>
              <a:rPr lang="ru-RU" sz="2000" dirty="0" smtClean="0">
                <a:latin typeface="Cambria" panose="02040503050406030204" pitchFamily="18" charset="0"/>
              </a:rPr>
              <a:t>, производится сканирование и отправка по защищенным каналам связи: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</a:rPr>
              <a:t>машиночитаемых форм,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Cambria" panose="02040503050406030204" pitchFamily="18" charset="0"/>
              </a:rPr>
              <a:t>э</a:t>
            </a:r>
            <a:r>
              <a:rPr lang="ru-RU" sz="2000" dirty="0" smtClean="0">
                <a:latin typeface="Cambria" panose="02040503050406030204" pitchFamily="18" charset="0"/>
              </a:rPr>
              <a:t>кзаменационных работ.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6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462816" y="5277166"/>
            <a:ext cx="131727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tans.ru/upload/resize_cache/iblock/31a/150_180_1/31ae8c92d986f8c48c859a2206d3ec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47" y="5445223"/>
            <a:ext cx="1428750" cy="11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842992" cy="1143000"/>
          </a:xfrm>
        </p:spPr>
        <p:txBody>
          <a:bodyPr>
            <a:noAutofit/>
          </a:bodyPr>
          <a:lstStyle/>
          <a:p>
            <a:pPr algn="r">
              <a:lnSpc>
                <a:spcPts val="4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Формирование РИС 11. Основные </a:t>
            </a: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сроки</a:t>
            </a:r>
            <a:endParaRPr lang="ru-RU" sz="36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12274650"/>
              </p:ext>
            </p:extLst>
          </p:nvPr>
        </p:nvGraphicFramePr>
        <p:xfrm>
          <a:off x="251520" y="1584535"/>
          <a:ext cx="8568952" cy="436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96545"/>
              </p:ext>
            </p:extLst>
          </p:nvPr>
        </p:nvGraphicFramePr>
        <p:xfrm>
          <a:off x="319003" y="2038973"/>
          <a:ext cx="8496944" cy="3792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4221771"/>
                <a:gridCol w="3771117"/>
              </a:tblGrid>
              <a:tr h="49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ambria" panose="02040503050406030204" pitchFamily="18" charset="0"/>
                        </a:rPr>
                        <a:t>№ </a:t>
                      </a:r>
                      <a:r>
                        <a:rPr lang="ru-RU" sz="1600" b="1" u="none" strike="noStrike" dirty="0" err="1">
                          <a:effectLst/>
                          <a:latin typeface="Cambria" panose="020405030504060302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ambria" panose="02040503050406030204" pitchFamily="18" charset="0"/>
                        </a:rPr>
                        <a:t>Категория информации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ambria" panose="02040503050406030204" pitchFamily="18" charset="0"/>
                        </a:rPr>
                        <a:t>Сроки внесения в РИС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</a:tr>
              <a:tr h="977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</a:rPr>
                        <a:t>Сведения об участниках ГИА всех категорий с указанием перечня общеобразовательных предметов, выбранных для сдачи ГИА. Сведения о форме ГИА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</a:rPr>
                        <a:t>05.02.2016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</a:tr>
              <a:tr h="530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</a:rPr>
                        <a:t>Распределение участников ГИА по ППЭ, выделенным для проведения ГИА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</a:rPr>
                        <a:t>10.02.2016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</a:tr>
              <a:tr h="298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</a:rPr>
                        <a:t>Сведения о работниках ППЭ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</a:rPr>
                        <a:t>04.03.2016, 13.05.2016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</a:tr>
              <a:tr h="49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</a:rPr>
                        <a:t>Распределение работников по ППЭ, выделенным для проведения ГИА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07.03.2016, 13.05.2016</a:t>
                      </a:r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</a:tr>
              <a:tr h="977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</a:rPr>
                        <a:t>Распределение участников итогового сочинения (изложения) по ППЭ, выделенным для проведения итогового сочинения (изложения)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</a:rPr>
                        <a:t>23.04.2016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32" marR="9332" marT="9332" marB="0" anchor="ctr"/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19003" y="5949280"/>
            <a:ext cx="8824997" cy="644855"/>
            <a:chOff x="0" y="0"/>
            <a:chExt cx="8645485" cy="64485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8568952" cy="6448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1630" y="31479"/>
              <a:ext cx="8433855" cy="5818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Письмо </a:t>
              </a:r>
              <a:r>
                <a:rPr lang="ru-RU" b="1" kern="12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Рособрнадзора</a:t>
              </a:r>
              <a:r>
                <a:rPr lang="ru-RU" b="1" kern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 № 02-38 от 05.02.2016: «С 11.02.2016 при внесении в РИС сведений в части участников ГИА, экзаменов участников ГИА, ППЭ, указанные сведения будут заблокированы»</a:t>
              </a:r>
              <a:endParaRPr lang="ru-RU" b="1" kern="12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3625" y="5763138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  <a:endParaRPr lang="ru-RU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842992" cy="1143000"/>
          </a:xfrm>
        </p:spPr>
        <p:txBody>
          <a:bodyPr>
            <a:noAutofit/>
          </a:bodyPr>
          <a:lstStyle/>
          <a:p>
            <a:pPr algn="r">
              <a:lnSpc>
                <a:spcPts val="4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Формирование РИС 9 (основные </a:t>
            </a: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замечания)</a:t>
            </a:r>
            <a:endParaRPr lang="ru-RU" sz="36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78881158"/>
              </p:ext>
            </p:extLst>
          </p:nvPr>
        </p:nvGraphicFramePr>
        <p:xfrm>
          <a:off x="251520" y="1584535"/>
          <a:ext cx="8568952" cy="530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47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31024" cy="1080120"/>
          </a:xfrm>
        </p:spPr>
        <p:txBody>
          <a:bodyPr>
            <a:noAutofit/>
          </a:bodyPr>
          <a:lstStyle/>
          <a:p>
            <a:pPr algn="r">
              <a:lnSpc>
                <a:spcPts val="4000"/>
              </a:lnSpc>
            </a:pPr>
            <a:r>
              <a:rPr lang="ru-RU" sz="33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Сравнение количества зарегистрированных участников на ЕГЭ </a:t>
            </a:r>
            <a:endParaRPr lang="ru-RU" sz="33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94525"/>
              </p:ext>
            </p:extLst>
          </p:nvPr>
        </p:nvGraphicFramePr>
        <p:xfrm>
          <a:off x="395536" y="1628800"/>
          <a:ext cx="8424938" cy="4813935"/>
        </p:xfrm>
        <a:graphic>
          <a:graphicData uri="http://schemas.openxmlformats.org/drawingml/2006/table">
            <a:tbl>
              <a:tblPr/>
              <a:tblGrid>
                <a:gridCol w="714543"/>
                <a:gridCol w="2813849"/>
                <a:gridCol w="1326918"/>
                <a:gridCol w="1142281"/>
                <a:gridCol w="1213673"/>
                <a:gridCol w="1213674"/>
              </a:tblGrid>
              <a:tr h="2429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Номер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п.п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Предмет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Досрочный период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Основной период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Русский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Математика профильная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Математика базовая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Физика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Химия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Информатика и ИКТ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Биология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История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География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Английский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Немецкий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Французский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Обществознание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Литература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Английский язык устный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Немецкий язык устный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Французский язык устный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6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20680" cy="1143000"/>
          </a:xfrm>
        </p:spPr>
        <p:txBody>
          <a:bodyPr>
            <a:normAutofit/>
          </a:bodyPr>
          <a:lstStyle/>
          <a:p>
            <a:pPr algn="r">
              <a:lnSpc>
                <a:spcPts val="4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Организация ППЭ на дому</a:t>
            </a:r>
            <a:endParaRPr lang="ru-RU" sz="36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8892480" cy="110179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Категория участников </a:t>
            </a:r>
          </a:p>
          <a:p>
            <a:r>
              <a:rPr lang="ru-RU" sz="2000" b="0" dirty="0" smtClean="0">
                <a:latin typeface="Cambria" panose="02040503050406030204" pitchFamily="18" charset="0"/>
              </a:rPr>
              <a:t>лица, имеющие медицинские основания для обучения на дому и соответствующие рекомендации ПМП комиссии;  лица, находящиеся на длительном лечении в медицинском учреждении.</a:t>
            </a:r>
            <a:endParaRPr lang="ru-RU" sz="2000" b="0" dirty="0">
              <a:latin typeface="Cambria" panose="02040503050406030204" pitchFamily="18" charset="0"/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idx="1"/>
          </p:nvPr>
        </p:nvSpPr>
        <p:spPr>
          <a:xfrm>
            <a:off x="251520" y="3068960"/>
            <a:ext cx="864096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Место организации ППЭ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b="0" dirty="0" smtClean="0">
                <a:latin typeface="Cambria" panose="02040503050406030204" pitchFamily="18" charset="0"/>
              </a:rPr>
              <a:t>по месту жительства участника ГИА, по месту нахождения больницы и технологии проведения ГИА.</a:t>
            </a:r>
            <a:endParaRPr lang="ru-RU" sz="2000" b="0" dirty="0">
              <a:latin typeface="Cambria" panose="02040503050406030204" pitchFamily="18" charset="0"/>
            </a:endParaRPr>
          </a:p>
        </p:txBody>
      </p:sp>
      <p:sp>
        <p:nvSpPr>
          <p:cNvPr id="11" name="Текст 3"/>
          <p:cNvSpPr>
            <a:spLocks noGrp="1"/>
          </p:cNvSpPr>
          <p:nvPr>
            <p:ph type="body" idx="1"/>
          </p:nvPr>
        </p:nvSpPr>
        <p:spPr>
          <a:xfrm>
            <a:off x="323528" y="3933056"/>
            <a:ext cx="8640960" cy="252028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Для организации ППЭ необходимо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предоставить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000" b="0" dirty="0">
                <a:latin typeface="Cambria" panose="02040503050406030204" pitchFamily="18" charset="0"/>
              </a:rPr>
              <a:t>1. Рекомендации </a:t>
            </a:r>
            <a:r>
              <a:rPr lang="ru-RU" sz="2000" b="0" dirty="0" smtClean="0">
                <a:latin typeface="Cambria" panose="02040503050406030204" pitchFamily="18" charset="0"/>
              </a:rPr>
              <a:t>ПМПК</a:t>
            </a:r>
            <a:r>
              <a:rPr lang="ru-RU" sz="2000" b="0" dirty="0">
                <a:latin typeface="Cambria" panose="02040503050406030204" pitchFamily="18" charset="0"/>
              </a:rPr>
              <a:t/>
            </a:r>
            <a:br>
              <a:rPr lang="ru-RU" sz="2000" b="0" dirty="0">
                <a:latin typeface="Cambria" panose="02040503050406030204" pitchFamily="18" charset="0"/>
              </a:rPr>
            </a:br>
            <a:r>
              <a:rPr lang="ru-RU" sz="2000" b="0" dirty="0">
                <a:latin typeface="Cambria" panose="02040503050406030204" pitchFamily="18" charset="0"/>
              </a:rPr>
              <a:t>2. Справка МСЭ или заключение ПМПК</a:t>
            </a:r>
            <a:br>
              <a:rPr lang="ru-RU" sz="2000" b="0" dirty="0">
                <a:latin typeface="Cambria" panose="02040503050406030204" pitchFamily="18" charset="0"/>
              </a:rPr>
            </a:br>
            <a:r>
              <a:rPr lang="ru-RU" sz="2000" b="0" dirty="0">
                <a:latin typeface="Cambria" panose="02040503050406030204" pitchFamily="18" charset="0"/>
              </a:rPr>
              <a:t>3. Заявление от родителей (законных представителей) об открытии ППЭ на дому с указанием адреса ППЭ</a:t>
            </a:r>
            <a:br>
              <a:rPr lang="ru-RU" sz="2000" b="0" dirty="0">
                <a:latin typeface="Cambria" panose="02040503050406030204" pitchFamily="18" charset="0"/>
              </a:rPr>
            </a:br>
            <a:r>
              <a:rPr lang="ru-RU" sz="2000" b="0" dirty="0">
                <a:latin typeface="Cambria" panose="02040503050406030204" pitchFamily="18" charset="0"/>
              </a:rPr>
              <a:t>4. Приказ из ОО об обучении на дому</a:t>
            </a:r>
            <a:br>
              <a:rPr lang="ru-RU" sz="2000" b="0" dirty="0">
                <a:latin typeface="Cambria" panose="02040503050406030204" pitchFamily="18" charset="0"/>
              </a:rPr>
            </a:br>
            <a:r>
              <a:rPr lang="ru-RU" sz="2000" b="0" dirty="0">
                <a:latin typeface="Cambria" panose="02040503050406030204" pitchFamily="18" charset="0"/>
              </a:rPr>
              <a:t>5. Справка врачебной </a:t>
            </a:r>
            <a:r>
              <a:rPr lang="ru-RU" sz="2000" b="0" dirty="0" smtClean="0">
                <a:latin typeface="Cambria" panose="02040503050406030204" pitchFamily="18" charset="0"/>
              </a:rPr>
              <a:t>комиссии.</a:t>
            </a:r>
            <a:r>
              <a:rPr lang="ru-RU" sz="2000" b="0" dirty="0">
                <a:latin typeface="Cambria" panose="02040503050406030204" pitchFamily="18" charset="0"/>
              </a:rPr>
              <a:t/>
            </a:r>
            <a:br>
              <a:rPr lang="ru-RU" sz="2000" b="0" dirty="0">
                <a:latin typeface="Cambria" panose="02040503050406030204" pitchFamily="18" charset="0"/>
              </a:rPr>
            </a:br>
            <a:endParaRPr lang="ru-RU" sz="20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20680" cy="1143000"/>
          </a:xfrm>
        </p:spPr>
        <p:txBody>
          <a:bodyPr>
            <a:normAutofit/>
          </a:bodyPr>
          <a:lstStyle/>
          <a:p>
            <a:pPr algn="r">
              <a:lnSpc>
                <a:spcPts val="4000"/>
              </a:lnSpc>
            </a:pPr>
            <a:r>
              <a:rPr lang="ru-RU" sz="3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Доставка (ЭМ</a:t>
            </a: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 </a:t>
            </a:r>
            <a:b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основной период</a:t>
            </a:r>
            <a:endParaRPr lang="ru-RU" sz="36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Схема №1. Выдача со склада УСС в день проведения экзамена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1" y="1535112"/>
            <a:ext cx="4464496" cy="885776"/>
          </a:xfrm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latin typeface="Cambria" panose="02040503050406030204" pitchFamily="18" charset="0"/>
              </a:rPr>
              <a:t>Схема №2. Доставка ЭМ специалистами УСС в ППЭ в день проведения экзамена</a:t>
            </a:r>
            <a:endParaRPr lang="ru-RU" sz="1900" dirty="0">
              <a:latin typeface="Cambria" panose="020405030504060302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30622282"/>
              </p:ext>
            </p:extLst>
          </p:nvPr>
        </p:nvGraphicFramePr>
        <p:xfrm>
          <a:off x="4860032" y="2420888"/>
          <a:ext cx="3960440" cy="223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4968890"/>
              </p:ext>
            </p:extLst>
          </p:nvPr>
        </p:nvGraphicFramePr>
        <p:xfrm>
          <a:off x="457200" y="2174874"/>
          <a:ext cx="4040188" cy="420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599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555496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Доставка (ЭМ) </a:t>
            </a:r>
            <a:r>
              <a:rPr lang="ru-RU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Схема </a:t>
            </a:r>
            <a:r>
              <a:rPr lang="ru-RU" sz="2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№1. Выдача со склада УСС в день проведения </a:t>
            </a:r>
            <a:r>
              <a:rPr lang="ru-RU" sz="2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экзамена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Место вручения: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г. Хабаровск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, ул.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Волочаевская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, д.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108;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г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. Комсомольск‑на‑Амуре, ул. Мира, д.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27.</a:t>
            </a:r>
          </a:p>
          <a:p>
            <a:pPr marL="0" indent="0">
              <a:buNone/>
            </a:pPr>
            <a:endParaRPr lang="ru-RU" sz="3400" dirty="0" smtClean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Время вручения: 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С </a:t>
            </a:r>
            <a:r>
              <a:rPr lang="ru-RU" sz="3400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00.00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часов </a:t>
            </a:r>
            <a:r>
              <a:rPr lang="ru-RU" sz="3400" i="1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в день проведения экзамена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.</a:t>
            </a:r>
          </a:p>
          <a:p>
            <a:endParaRPr lang="ru-RU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Необходимые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документы:</a:t>
            </a:r>
          </a:p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Паспорт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копия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страницы паспорта с фотографией,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которая передается сотруднику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УСС.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Осуществляется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на основании: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согласованного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между РЦОИ и УСС графика приезда Грузополучателей на территорию УСС (в графике указывается время приезда сотрудников ППЭ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Соответствия ФИО на адресной бирке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секъюрпака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59870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Доставка (ЭМ) </a:t>
            </a:r>
            <a:r>
              <a:rPr lang="ru-RU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Схема №2. Доставка ЭМ специалистами УСС в ППЭ в день проведения </a:t>
            </a:r>
            <a:r>
              <a:rPr lang="ru-RU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экзамена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Место вручения</a:t>
            </a:r>
            <a:r>
              <a:rPr lang="ru-RU" sz="3400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: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Пункт проведения экзамена</a:t>
            </a:r>
            <a:endParaRPr lang="ru-RU" sz="3400" dirty="0">
              <a:solidFill>
                <a:schemeClr val="tx2">
                  <a:lumMod val="75000"/>
                </a:schemeClr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340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400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Время вручения: 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В день 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проведения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экзамена (не ранее, чем за 4 часа и не позднее, чем за 2 часа до начала экзамена)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.</a:t>
            </a:r>
            <a:endParaRPr lang="ru-RU" sz="340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Необходимые документы:</a:t>
            </a:r>
          </a:p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Паспорт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и копия страницы паспорта с фотографией, которая передается сотруднику УСС.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При приеме сотрудниками ППЭ проверяется: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Целостность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упаковки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секьюрпака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Данные указанные, на адресной бирке и реестре ф.5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6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15000" cy="854968"/>
          </a:xfrm>
        </p:spPr>
        <p:txBody>
          <a:bodyPr>
            <a:normAutofit fontScale="90000"/>
          </a:bodyPr>
          <a:lstStyle/>
          <a:p>
            <a:pPr algn="r">
              <a:lnSpc>
                <a:spcPts val="4000"/>
              </a:lnSpc>
            </a:pPr>
            <a:r>
              <a:rPr lang="ru-RU" sz="3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Доставка (ЭМ</a:t>
            </a: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). </a:t>
            </a:r>
            <a:b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 ТОМ и отдаленные ППЭ</a:t>
            </a:r>
            <a:endParaRPr lang="ru-RU" sz="36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997" y="1484784"/>
            <a:ext cx="4040188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ППЭ ТОМ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413" y="1772767"/>
            <a:ext cx="4253579" cy="252028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Аяно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-Майский район (2 ППЭ);</a:t>
            </a:r>
          </a:p>
          <a:p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Ванинский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район (7 ППЭ);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Николаевский район (3 ППЭ);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Охотский район (4 ППЭ);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Район им. П. Осипенко (3 ППЭ);</a:t>
            </a:r>
          </a:p>
          <a:p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Тугуро-Чумик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анский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район (1 ППЭ);</a:t>
            </a:r>
          </a:p>
          <a:p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Ульчский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район (10 ППЭ);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Хабаровский район (2 ППЭ).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4821" y="4149080"/>
            <a:ext cx="4041775" cy="42373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Отдаленные ППЭ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2929" y="4509120"/>
            <a:ext cx="3915016" cy="208823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Амурский район (4 ППЭ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);</a:t>
            </a:r>
          </a:p>
          <a:p>
            <a:r>
              <a:rPr lang="ru-RU" sz="18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Ванинский</a:t>
            </a: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район (2 ППЭ);</a:t>
            </a:r>
            <a:endParaRPr lang="ru-RU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Верхнебуреинский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район (3 ППЭ);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Вяземский район (2 ППЭ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);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Нанайский район (1 ППЭ);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Советско-Гаванский район (2 ППЭ);</a:t>
            </a:r>
            <a:endParaRPr lang="ru-RU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Солнечный район (3 ППЭ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25" name="Текст 5"/>
          <p:cNvSpPr txBox="1">
            <a:spLocks/>
          </p:cNvSpPr>
          <p:nvPr/>
        </p:nvSpPr>
        <p:spPr>
          <a:xfrm>
            <a:off x="4544822" y="3068960"/>
            <a:ext cx="4464496" cy="1296144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900" b="1">
                <a:latin typeface="Cambria" panose="02040503050406030204" pitchFamily="18" charset="0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ru-RU" b="0" dirty="0">
                <a:solidFill>
                  <a:schemeClr val="tx2"/>
                </a:solidFill>
              </a:rPr>
              <a:t>В день проведения экзамена производится сканирование ЭМ и передача их электронных образов в РЦОИ по защищенным каналам связи  </a:t>
            </a: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4544822" y="2055963"/>
            <a:ext cx="4464496" cy="504056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0" dirty="0" smtClean="0">
                <a:solidFill>
                  <a:schemeClr val="tx2"/>
                </a:solidFill>
                <a:latin typeface="Cambria" panose="02040503050406030204" pitchFamily="18" charset="0"/>
              </a:rPr>
              <a:t>Доставка ЭМ организуется один раз</a:t>
            </a:r>
            <a:endParaRPr lang="ru-RU" sz="1900" b="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4495883" y="4797152"/>
            <a:ext cx="4464496" cy="1296144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900" b="1">
                <a:latin typeface="Cambria" panose="02040503050406030204" pitchFamily="18" charset="0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ru-RU" b="0" dirty="0">
                <a:solidFill>
                  <a:schemeClr val="tx2"/>
                </a:solidFill>
              </a:rPr>
              <a:t>По завершении основного периода проведения ЕГЭ все использованные и неиспользованные ЭМ передаются в РЦОИ до 01.08.2016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152" y="2099889"/>
            <a:ext cx="298064" cy="38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/>
              </a:rPr>
              <a:t>∎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573016"/>
            <a:ext cx="298064" cy="38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/>
              </a:rPr>
              <a:t>∎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5254831"/>
            <a:ext cx="298064" cy="38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/>
              </a:rPr>
              <a:t>∎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1426</Words>
  <Application>Microsoft Office PowerPoint</Application>
  <PresentationFormat>Экран (4:3)</PresentationFormat>
  <Paragraphs>330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Организационно-технологическое сопровождение проведения государственной итоговой аттестации в 2016 году</vt:lpstr>
      <vt:lpstr>Формирование РИС 11. Основные сроки</vt:lpstr>
      <vt:lpstr>Формирование РИС 9 (основные замечания)</vt:lpstr>
      <vt:lpstr>Сравнение количества зарегистрированных участников на ЕГЭ </vt:lpstr>
      <vt:lpstr>Организация ППЭ на дому</vt:lpstr>
      <vt:lpstr>Доставка (ЭМ)  в основной период</vt:lpstr>
      <vt:lpstr>Доставка (ЭМ)  Схема №1. Выдача со склада УСС в день проведения экзамена</vt:lpstr>
      <vt:lpstr>Доставка (ЭМ)  Схема №2. Доставка ЭМ специалистами УСС в ППЭ в день проведения экзамена</vt:lpstr>
      <vt:lpstr>Доставка (ЭМ).  ППЭ ТОМ и отдаленные ППЭ</vt:lpstr>
      <vt:lpstr>Технология «Печать КИМ в аудиториях ППЭ»</vt:lpstr>
      <vt:lpstr>Технология «Печать КИМ в аудиториях ППЭ»</vt:lpstr>
      <vt:lpstr>Апробация технологии печать КИМ в ППЭ и сканирования бланков </vt:lpstr>
      <vt:lpstr>Бланки ответов</vt:lpstr>
      <vt:lpstr>Ошибки по итогам 2015 года ЕГЭ и ОГЭ</vt:lpstr>
      <vt:lpstr>Ошибки по итогам 2015 года ЕГЭ и ОГЭ</vt:lpstr>
      <vt:lpstr>Обработка материалов</vt:lpstr>
      <vt:lpstr>Доставка и обработка материалов (РЦОИ г. Хабаровск)</vt:lpstr>
      <vt:lpstr>Доставка и обработка (ППОИ г. Комсомольск-на-Амуре)</vt:lpstr>
      <vt:lpstr>Обработка материалов в ППЭ</vt:lpstr>
    </vt:vector>
  </TitlesOfParts>
  <Company>РЦОКО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Григорьева</dc:creator>
  <cp:lastModifiedBy>Чабунина</cp:lastModifiedBy>
  <cp:revision>146</cp:revision>
  <dcterms:created xsi:type="dcterms:W3CDTF">2014-02-27T23:15:57Z</dcterms:created>
  <dcterms:modified xsi:type="dcterms:W3CDTF">2016-02-24T06:47:49Z</dcterms:modified>
</cp:coreProperties>
</file>